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67" r:id="rId4"/>
    <p:sldId id="258" r:id="rId5"/>
    <p:sldId id="259" r:id="rId6"/>
    <p:sldId id="264" r:id="rId7"/>
    <p:sldId id="266" r:id="rId8"/>
    <p:sldId id="260" r:id="rId9"/>
    <p:sldId id="261" r:id="rId10"/>
    <p:sldId id="265"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344006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13568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9262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379712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2258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3802644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275258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73784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332769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E1B9C-78C4-4933-8114-1D0A9A546D98}"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406354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6E1B9C-78C4-4933-8114-1D0A9A546D98}"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141706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6E1B9C-78C4-4933-8114-1D0A9A546D98}" type="datetimeFigureOut">
              <a:rPr lang="en-US" smtClean="0"/>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428208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6E1B9C-78C4-4933-8114-1D0A9A546D98}" type="datetimeFigureOut">
              <a:rPr lang="en-US" smtClean="0"/>
              <a:t>12/27/2023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202707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E1B9C-78C4-4933-8114-1D0A9A546D98}" type="datetimeFigureOut">
              <a:rPr lang="en-US" smtClean="0"/>
              <a:t>12/27/2023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129196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E1B9C-78C4-4933-8114-1D0A9A546D98}"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26651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E1B9C-78C4-4933-8114-1D0A9A546D98}" type="datetimeFigureOut">
              <a:rPr lang="en-US" smtClean="0"/>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C609B-63C2-41BC-8168-F3069E4A71C3}" type="slidenum">
              <a:rPr lang="en-US" smtClean="0"/>
              <a:t>‹#›</a:t>
            </a:fld>
            <a:endParaRPr lang="en-US"/>
          </a:p>
        </p:txBody>
      </p:sp>
    </p:spTree>
    <p:extLst>
      <p:ext uri="{BB962C8B-B14F-4D97-AF65-F5344CB8AC3E}">
        <p14:creationId xmlns:p14="http://schemas.microsoft.com/office/powerpoint/2010/main" val="395242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6E1B9C-78C4-4933-8114-1D0A9A546D98}" type="datetimeFigureOut">
              <a:rPr lang="en-US" smtClean="0"/>
              <a:t>12/27/2023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5C609B-63C2-41BC-8168-F3069E4A71C3}" type="slidenum">
              <a:rPr lang="en-US" smtClean="0"/>
              <a:t>‹#›</a:t>
            </a:fld>
            <a:endParaRPr lang="en-US"/>
          </a:p>
        </p:txBody>
      </p:sp>
    </p:spTree>
    <p:extLst>
      <p:ext uri="{BB962C8B-B14F-4D97-AF65-F5344CB8AC3E}">
        <p14:creationId xmlns:p14="http://schemas.microsoft.com/office/powerpoint/2010/main" val="163257801"/>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488" y="102085"/>
            <a:ext cx="9144000" cy="2387600"/>
          </a:xfrm>
        </p:spPr>
        <p:txBody>
          <a:bodyPr>
            <a:normAutofit/>
          </a:bodyPr>
          <a:lstStyle/>
          <a:p>
            <a:r>
              <a:rPr lang="en-US" b="1" i="1" u="sng" dirty="0" smtClean="0">
                <a:effectLst>
                  <a:outerShdw blurRad="38100" dist="38100" dir="2700000" algn="tl">
                    <a:srgbClr val="000000">
                      <a:alpha val="43137"/>
                    </a:srgbClr>
                  </a:outerShdw>
                </a:effectLst>
              </a:rPr>
              <a:t>Car Price prediction </a:t>
            </a:r>
            <a:r>
              <a:rPr lang="en-US" dirty="0" smtClean="0"/>
              <a:t/>
            </a:r>
            <a:br>
              <a:rPr lang="en-US" dirty="0" smtClean="0"/>
            </a:br>
            <a:endParaRPr lang="en-US" dirty="0"/>
          </a:p>
        </p:txBody>
      </p:sp>
      <p:sp>
        <p:nvSpPr>
          <p:cNvPr id="3" name="Subtitle 2"/>
          <p:cNvSpPr>
            <a:spLocks noGrp="1"/>
          </p:cNvSpPr>
          <p:nvPr>
            <p:ph type="subTitle" idx="1"/>
          </p:nvPr>
        </p:nvSpPr>
        <p:spPr>
          <a:xfrm>
            <a:off x="712269" y="1982803"/>
            <a:ext cx="10915049" cy="3888607"/>
          </a:xfrm>
        </p:spPr>
        <p:txBody>
          <a:bodyPr>
            <a:normAutofit fontScale="85000" lnSpcReduction="20000"/>
          </a:bodyPr>
          <a:lstStyle/>
          <a:p>
            <a:pPr algn="l"/>
            <a:r>
              <a:rPr lang="en-US" sz="4600" b="1" u="sng" dirty="0" smtClean="0"/>
              <a:t>Presented by :</a:t>
            </a:r>
          </a:p>
          <a:p>
            <a:pPr algn="l"/>
            <a:endParaRPr lang="en-US" sz="4600" dirty="0" smtClean="0"/>
          </a:p>
          <a:p>
            <a:pPr algn="l"/>
            <a:r>
              <a:rPr lang="en-US" sz="4600" b="1" i="1" dirty="0" smtClean="0"/>
              <a:t>C21027 : Aditya A. </a:t>
            </a:r>
            <a:r>
              <a:rPr lang="en-US" sz="4600" b="1" i="1" dirty="0" smtClean="0"/>
              <a:t>Deshpande</a:t>
            </a:r>
            <a:endParaRPr lang="en-US" sz="4600" b="1" i="1" dirty="0"/>
          </a:p>
          <a:p>
            <a:pPr algn="l"/>
            <a:endParaRPr lang="en-US" sz="4600" dirty="0" smtClean="0"/>
          </a:p>
          <a:p>
            <a:pPr algn="r"/>
            <a:r>
              <a:rPr lang="en-US" sz="4600" b="1" u="sng" dirty="0" smtClean="0"/>
              <a:t>Under  the Guidance Of </a:t>
            </a:r>
          </a:p>
          <a:p>
            <a:pPr algn="r"/>
            <a:r>
              <a:rPr lang="en-US" sz="4600" b="1" u="sng" dirty="0" smtClean="0"/>
              <a:t>Mr. Pratik Desai sir.</a:t>
            </a:r>
          </a:p>
          <a:p>
            <a:pPr algn="l"/>
            <a:endParaRPr lang="en-US" dirty="0" smtClean="0"/>
          </a:p>
          <a:p>
            <a:pPr algn="l"/>
            <a:endParaRPr lang="en-US" dirty="0"/>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4" y="4562375"/>
            <a:ext cx="4302494" cy="2218622"/>
          </a:xfrm>
          <a:prstGeom prst="rect">
            <a:avLst/>
          </a:prstGeom>
        </p:spPr>
      </p:pic>
    </p:spTree>
    <p:extLst>
      <p:ext uri="{BB962C8B-B14F-4D97-AF65-F5344CB8AC3E}">
        <p14:creationId xmlns:p14="http://schemas.microsoft.com/office/powerpoint/2010/main" val="2955059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effectLst>
                  <a:outerShdw blurRad="38100" dist="38100" dir="2700000" algn="tl">
                    <a:srgbClr val="000000">
                      <a:alpha val="43137"/>
                    </a:srgbClr>
                  </a:outerShdw>
                </a:effectLst>
              </a:rPr>
              <a:t>CONCLUSION :</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t> This is how you can train a machine learning model for the task of predicting car prices by using the Python programming language. </a:t>
            </a:r>
          </a:p>
          <a:p>
            <a:r>
              <a:rPr lang="en-US" dirty="0" smtClean="0"/>
              <a:t>It is a major research topic in machine learning because the price of a car depends on many factors.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579" y="3693829"/>
            <a:ext cx="5438273" cy="2618071"/>
          </a:xfrm>
          <a:prstGeom prst="rect">
            <a:avLst/>
          </a:prstGeom>
        </p:spPr>
      </p:pic>
    </p:spTree>
    <p:extLst>
      <p:ext uri="{BB962C8B-B14F-4D97-AF65-F5344CB8AC3E}">
        <p14:creationId xmlns:p14="http://schemas.microsoft.com/office/powerpoint/2010/main" val="4210311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effectLst>
                  <a:outerShdw blurRad="38100" dist="38100" dir="2700000" algn="tl">
                    <a:srgbClr val="000000">
                      <a:alpha val="43137"/>
                    </a:srgbClr>
                  </a:outerShdw>
                </a:effectLst>
              </a:rPr>
              <a:t>REFERANCE :</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hlinkClick r:id="rId2"/>
              </a:rPr>
              <a:t>www.Kaggle.com</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829" y="2822099"/>
            <a:ext cx="3330341" cy="1179195"/>
          </a:xfrm>
          <a:prstGeom prst="rect">
            <a:avLst/>
          </a:prstGeom>
        </p:spPr>
      </p:pic>
    </p:spTree>
    <p:extLst>
      <p:ext uri="{BB962C8B-B14F-4D97-AF65-F5344CB8AC3E}">
        <p14:creationId xmlns:p14="http://schemas.microsoft.com/office/powerpoint/2010/main" val="14341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73149"/>
          </a:xfrm>
        </p:spPr>
        <p:txBody>
          <a:bodyPr/>
          <a:lstStyle/>
          <a:p>
            <a:pPr algn="ctr"/>
            <a:r>
              <a:rPr lang="en-US" b="1" i="1" u="sng" dirty="0" smtClean="0">
                <a:effectLst>
                  <a:outerShdw blurRad="38100" dist="38100" dir="2700000" algn="tl">
                    <a:srgbClr val="000000">
                      <a:alpha val="43137"/>
                    </a:srgbClr>
                  </a:outerShdw>
                </a:effectLst>
              </a:rPr>
              <a:t/>
            </a:r>
            <a:br>
              <a:rPr lang="en-US" b="1" i="1" u="sng" dirty="0" smtClean="0">
                <a:effectLst>
                  <a:outerShdw blurRad="38100" dist="38100" dir="2700000" algn="tl">
                    <a:srgbClr val="000000">
                      <a:alpha val="43137"/>
                    </a:srgbClr>
                  </a:outerShdw>
                </a:effectLst>
              </a:rPr>
            </a:br>
            <a:r>
              <a:rPr lang="en-US" b="1" i="1" u="sng" dirty="0">
                <a:effectLst>
                  <a:outerShdw blurRad="38100" dist="38100" dir="2700000" algn="tl">
                    <a:srgbClr val="000000">
                      <a:alpha val="43137"/>
                    </a:srgbClr>
                  </a:outerShdw>
                </a:effectLst>
              </a:rPr>
              <a:t/>
            </a:r>
            <a:br>
              <a:rPr lang="en-US" b="1" i="1" u="sng" dirty="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
            </a:r>
            <a:br>
              <a:rPr lang="en-US" b="1" i="1" u="sng" dirty="0" smtClean="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Thank You</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flipV="1">
            <a:off x="838200" y="6176963"/>
            <a:ext cx="10515600" cy="60208"/>
          </a:xfrm>
        </p:spPr>
        <p:txBody>
          <a:bodyPr>
            <a:normAutofit fontScale="25000" lnSpcReduction="20000"/>
          </a:bodyPr>
          <a:lstStyle/>
          <a:p>
            <a:endParaRPr lang="en-US" dirty="0"/>
          </a:p>
        </p:txBody>
      </p:sp>
    </p:spTree>
    <p:extLst>
      <p:ext uri="{BB962C8B-B14F-4D97-AF65-F5344CB8AC3E}">
        <p14:creationId xmlns:p14="http://schemas.microsoft.com/office/powerpoint/2010/main" val="1087364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121"/>
            <a:ext cx="10515600" cy="1325563"/>
          </a:xfrm>
        </p:spPr>
        <p:txBody>
          <a:bodyPr/>
          <a:lstStyle/>
          <a:p>
            <a:pPr algn="ctr"/>
            <a:r>
              <a:rPr lang="en-US" b="1" i="1" u="sng" dirty="0" smtClean="0">
                <a:effectLst>
                  <a:outerShdw blurRad="38100" dist="38100" dir="2700000" algn="tl">
                    <a:srgbClr val="000000">
                      <a:alpha val="43137"/>
                    </a:srgbClr>
                  </a:outerShdw>
                </a:effectLst>
              </a:rPr>
              <a:t>INTRODUCTION</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34453" y="1459864"/>
            <a:ext cx="10515600" cy="4351338"/>
          </a:xfrm>
        </p:spPr>
        <p:txBody>
          <a:bodyPr>
            <a:noAutofit/>
          </a:bodyPr>
          <a:lstStyle/>
          <a:p>
            <a:pPr marL="0" indent="0">
              <a:buNone/>
            </a:pPr>
            <a:r>
              <a:rPr lang="en-US" sz="2400" dirty="0" smtClean="0"/>
              <a:t>In this fast world, you don’t have your own personal mode of transportation sort of an automobile, life will become even additional agitated. The public choose to obtain their automobile as a result of its convenience to commute between places, permits movement with an outsized cluster of individuals with fuel potency, and safe mode of transport. The used automobile marketplace is witnessing a boom in India, with the decision for luxurious vehicles sometimes increasing. Till a couple of years, owning a luxury automobile won’t be a dream for varied shoppers, as a result of money hurdles, however, this is often bit by bit dynamic as shoppers can simply obtain used luxury vehicles. Machine Learning provides numerous ways through that it's easier to predict the worth of an automobile, by the previous information that is obtainable. </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161" y="211121"/>
            <a:ext cx="3771900" cy="1004721"/>
          </a:xfrm>
          <a:prstGeom prst="rect">
            <a:avLst/>
          </a:prstGeom>
        </p:spPr>
      </p:pic>
    </p:spTree>
    <p:extLst>
      <p:ext uri="{BB962C8B-B14F-4D97-AF65-F5344CB8AC3E}">
        <p14:creationId xmlns:p14="http://schemas.microsoft.com/office/powerpoint/2010/main" val="417672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59881" y="365125"/>
            <a:ext cx="45719" cy="1325563"/>
          </a:xfrm>
        </p:spPr>
        <p:txBody>
          <a:bodyPr/>
          <a:lstStyle/>
          <a:p>
            <a:endParaRPr lang="en-US" dirty="0"/>
          </a:p>
        </p:txBody>
      </p:sp>
      <p:sp>
        <p:nvSpPr>
          <p:cNvPr id="3" name="Content Placeholder 2"/>
          <p:cNvSpPr>
            <a:spLocks noGrp="1"/>
          </p:cNvSpPr>
          <p:nvPr>
            <p:ph idx="1"/>
          </p:nvPr>
        </p:nvSpPr>
        <p:spPr>
          <a:xfrm>
            <a:off x="838200" y="673768"/>
            <a:ext cx="10515600" cy="5503195"/>
          </a:xfrm>
        </p:spPr>
        <p:txBody>
          <a:bodyPr>
            <a:normAutofit fontScale="92500" lnSpcReduction="10000"/>
          </a:bodyPr>
          <a:lstStyle/>
          <a:p>
            <a:pPr marL="0" indent="0">
              <a:buNone/>
            </a:pPr>
            <a:r>
              <a:rPr lang="en-US" dirty="0" smtClean="0"/>
              <a:t> </a:t>
            </a:r>
            <a:r>
              <a:rPr lang="en-US" sz="3200" dirty="0" smtClean="0"/>
              <a:t>We've enforced the model exploitation supervised Learning techniques of Machine Learning, which is outlined by its use of labeled information sets to coach algorithms to classify data or predict outcomes accurately. As the input file is fed into the model, it adjusts its weights till the model Journal of Emerging Technologies and Innovative Research has been fitted fittingly, which happens as a part of the cross-validation method. If there is also further transparency within the marketplace and fewer intermediaries, the seller ought to get the next value for a vehicle and therefore the shopper ought to get one at a lower fee as margins get reduced on every facet. </a:t>
            </a:r>
          </a:p>
          <a:p>
            <a:endParaRPr lang="en-US" dirty="0"/>
          </a:p>
        </p:txBody>
      </p:sp>
    </p:spTree>
    <p:extLst>
      <p:ext uri="{BB962C8B-B14F-4D97-AF65-F5344CB8AC3E}">
        <p14:creationId xmlns:p14="http://schemas.microsoft.com/office/powerpoint/2010/main" val="3754386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effectLst>
                  <a:outerShdw blurRad="38100" dist="38100" dir="2700000" algn="tl">
                    <a:srgbClr val="000000">
                      <a:alpha val="43137"/>
                    </a:srgbClr>
                  </a:outerShdw>
                </a:effectLst>
              </a:rPr>
              <a:t>OBJECTIVE :</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357" y="1930400"/>
            <a:ext cx="8596668" cy="3880773"/>
          </a:xfrm>
        </p:spPr>
        <p:txBody>
          <a:bodyPr>
            <a:normAutofit/>
          </a:bodyPr>
          <a:lstStyle/>
          <a:p>
            <a:pPr marL="0" indent="0" algn="ctr">
              <a:buNone/>
            </a:pPr>
            <a:r>
              <a:rPr lang="en-US" sz="2000" dirty="0"/>
              <a:t>You as a Data scientist are required to apply some data science techniques for the price of cars with the available independent variables. That should help the management to understand how exactly the prices vary with the independent variables. They can accordingly manipulate the design of the cars, the business strategy etc. </a:t>
            </a:r>
            <a:r>
              <a:rPr lang="en-US" sz="2000" dirty="0" smtClean="0"/>
              <a:t>to </a:t>
            </a:r>
            <a:r>
              <a:rPr lang="en-US" sz="2000" dirty="0"/>
              <a:t>meet certain price levels.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0981" y="4216478"/>
            <a:ext cx="2974207" cy="2434683"/>
          </a:xfrm>
          <a:prstGeom prst="rect">
            <a:avLst/>
          </a:prstGeom>
        </p:spPr>
      </p:pic>
    </p:spTree>
    <p:extLst>
      <p:ext uri="{BB962C8B-B14F-4D97-AF65-F5344CB8AC3E}">
        <p14:creationId xmlns:p14="http://schemas.microsoft.com/office/powerpoint/2010/main" val="1102222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effectLst>
                  <a:outerShdw blurRad="38100" dist="38100" dir="2700000" algn="tl">
                    <a:srgbClr val="000000">
                      <a:alpha val="43137"/>
                    </a:srgbClr>
                  </a:outerShdw>
                </a:effectLst>
              </a:rPr>
              <a:t>TECHNOLOGY USED</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b="1" dirty="0" smtClean="0"/>
              <a:t>Python</a:t>
            </a:r>
            <a:r>
              <a:rPr lang="en-US" dirty="0" smtClean="0"/>
              <a:t> </a:t>
            </a:r>
          </a:p>
          <a:p>
            <a:endParaRPr lang="en-US" dirty="0"/>
          </a:p>
          <a:p>
            <a:endParaRPr lang="en-US" dirty="0" smtClean="0"/>
          </a:p>
          <a:p>
            <a:endParaRPr lang="en-US" dirty="0"/>
          </a:p>
          <a:p>
            <a:r>
              <a:rPr lang="en-US" b="1" dirty="0" smtClean="0"/>
              <a:t>Machine Learning</a:t>
            </a:r>
            <a:endParaRPr lang="en-US"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0176" y="4471653"/>
            <a:ext cx="2438400" cy="201649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9559" y="2160589"/>
            <a:ext cx="2159017" cy="1396186"/>
          </a:xfrm>
          <a:prstGeom prst="rect">
            <a:avLst/>
          </a:prstGeom>
        </p:spPr>
      </p:pic>
    </p:spTree>
    <p:extLst>
      <p:ext uri="{BB962C8B-B14F-4D97-AF65-F5344CB8AC3E}">
        <p14:creationId xmlns:p14="http://schemas.microsoft.com/office/powerpoint/2010/main" val="3563797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effectLst>
                  <a:outerShdw blurRad="38100" dist="38100" dir="2700000" algn="tl">
                    <a:srgbClr val="000000">
                      <a:alpha val="43137"/>
                    </a:srgbClr>
                  </a:outerShdw>
                </a:effectLst>
              </a:rPr>
              <a:t>TOOL USED :</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b="1" dirty="0" err="1" smtClean="0"/>
              <a:t>Jupyter</a:t>
            </a:r>
            <a:r>
              <a:rPr lang="en-US" b="1" dirty="0" smtClean="0"/>
              <a:t> notebook </a:t>
            </a:r>
          </a:p>
          <a:p>
            <a:endParaRPr lang="en-US" b="1" dirty="0"/>
          </a:p>
          <a:p>
            <a:r>
              <a:rPr lang="en-US" b="1" dirty="0" err="1" smtClean="0"/>
              <a:t>Pycharm</a:t>
            </a:r>
            <a:r>
              <a:rPr lang="en-US" b="1" dirty="0" smtClean="0"/>
              <a:t> </a:t>
            </a:r>
          </a:p>
          <a:p>
            <a:endParaRPr lang="en-US" dirty="0"/>
          </a:p>
          <a:p>
            <a:r>
              <a:rPr lang="en-US" b="1" dirty="0" smtClean="0"/>
              <a:t>Google </a:t>
            </a:r>
            <a:r>
              <a:rPr lang="en-US" b="1" dirty="0" err="1" smtClean="0"/>
              <a:t>Colab</a:t>
            </a: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130" y="1786941"/>
            <a:ext cx="1787379" cy="20798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309" y="4569193"/>
            <a:ext cx="1771650" cy="1771650"/>
          </a:xfrm>
          <a:prstGeom prst="rect">
            <a:avLst/>
          </a:prstGeom>
        </p:spPr>
      </p:pic>
    </p:spTree>
    <p:extLst>
      <p:ext uri="{BB962C8B-B14F-4D97-AF65-F5344CB8AC3E}">
        <p14:creationId xmlns:p14="http://schemas.microsoft.com/office/powerpoint/2010/main" val="4208376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u="sng" dirty="0" smtClean="0">
                <a:effectLst>
                  <a:outerShdw blurRad="38100" dist="38100" dir="2700000" algn="tl">
                    <a:srgbClr val="000000">
                      <a:alpha val="43137"/>
                    </a:srgbClr>
                  </a:outerShdw>
                </a:effectLst>
              </a:rPr>
              <a:t>Libraries used :</a:t>
            </a:r>
            <a:br>
              <a:rPr lang="en-US" b="1" i="1" u="sng" dirty="0" smtClean="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Algorithms :</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b="1" dirty="0" smtClean="0"/>
              <a:t> pandas</a:t>
            </a:r>
          </a:p>
          <a:p>
            <a:r>
              <a:rPr lang="en-US" b="1" dirty="0" err="1" smtClean="0"/>
              <a:t>matplotlib.pyplot</a:t>
            </a:r>
            <a:endParaRPr lang="en-US" b="1" dirty="0" smtClean="0"/>
          </a:p>
          <a:p>
            <a:r>
              <a:rPr lang="en-US" b="1" dirty="0" err="1" smtClean="0"/>
              <a:t>seaborn</a:t>
            </a:r>
            <a:endParaRPr lang="en-US" b="1" dirty="0" smtClean="0"/>
          </a:p>
          <a:p>
            <a:r>
              <a:rPr lang="en-US" b="1" dirty="0" err="1" smtClean="0"/>
              <a:t>sklearn.model_selection</a:t>
            </a:r>
            <a:r>
              <a:rPr lang="en-US" b="1" dirty="0" smtClean="0"/>
              <a:t> for train ,test, split</a:t>
            </a:r>
          </a:p>
          <a:p>
            <a:r>
              <a:rPr lang="en-US" b="1" dirty="0" err="1" smtClean="0"/>
              <a:t>sklearn.linear_model</a:t>
            </a:r>
            <a:r>
              <a:rPr lang="en-US" b="1" dirty="0" smtClean="0"/>
              <a:t> for import Lasso</a:t>
            </a:r>
          </a:p>
          <a:p>
            <a:r>
              <a:rPr lang="en-US" b="1" dirty="0" err="1" smtClean="0"/>
              <a:t>sklearn</a:t>
            </a:r>
            <a:r>
              <a:rPr lang="en-US" b="1" dirty="0" smtClean="0"/>
              <a:t> for metrics</a:t>
            </a:r>
          </a:p>
          <a:p>
            <a:r>
              <a:rPr lang="en-US" b="1" dirty="0" smtClean="0"/>
              <a:t>Linear Regression </a:t>
            </a:r>
          </a:p>
          <a:p>
            <a:r>
              <a:rPr lang="en-US" b="1" dirty="0" smtClean="0"/>
              <a:t>Lasso Regression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68" y="4466122"/>
            <a:ext cx="3600852" cy="22138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839" y="1690688"/>
            <a:ext cx="3647974" cy="2188293"/>
          </a:xfrm>
          <a:prstGeom prst="rect">
            <a:avLst/>
          </a:prstGeom>
        </p:spPr>
      </p:pic>
    </p:spTree>
    <p:extLst>
      <p:ext uri="{BB962C8B-B14F-4D97-AF65-F5344CB8AC3E}">
        <p14:creationId xmlns:p14="http://schemas.microsoft.com/office/powerpoint/2010/main" val="1308894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effectLst>
                  <a:outerShdw blurRad="38100" dist="38100" dir="2700000" algn="tl">
                    <a:srgbClr val="000000">
                      <a:alpha val="43137"/>
                    </a:srgbClr>
                  </a:outerShdw>
                </a:effectLst>
              </a:rPr>
              <a:t>DATASET FEATURES :</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b="1" dirty="0" smtClean="0"/>
              <a:t>Car Brand</a:t>
            </a:r>
          </a:p>
          <a:p>
            <a:r>
              <a:rPr lang="en-US" b="1" dirty="0" smtClean="0"/>
              <a:t>Year</a:t>
            </a:r>
          </a:p>
          <a:p>
            <a:r>
              <a:rPr lang="en-US" b="1" dirty="0" smtClean="0"/>
              <a:t>Sold Price</a:t>
            </a:r>
          </a:p>
          <a:p>
            <a:r>
              <a:rPr lang="en-US" b="1" dirty="0" smtClean="0"/>
              <a:t>Present Price </a:t>
            </a:r>
          </a:p>
          <a:p>
            <a:r>
              <a:rPr lang="en-US" b="1" dirty="0" smtClean="0"/>
              <a:t>KMS Driven </a:t>
            </a:r>
          </a:p>
          <a:p>
            <a:r>
              <a:rPr lang="en-US" b="1" dirty="0" smtClean="0"/>
              <a:t>Fuel Type</a:t>
            </a:r>
          </a:p>
          <a:p>
            <a:r>
              <a:rPr lang="en-US" b="1" dirty="0" smtClean="0"/>
              <a:t>Seller Type</a:t>
            </a:r>
          </a:p>
          <a:p>
            <a:r>
              <a:rPr lang="en-US" b="1" dirty="0" smtClean="0"/>
              <a:t>Transmission Type</a:t>
            </a:r>
          </a:p>
          <a:p>
            <a:r>
              <a:rPr lang="en-US" b="1" dirty="0" smtClean="0"/>
              <a:t>Owners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5587" y="822709"/>
            <a:ext cx="2675222" cy="26561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906" y="2120565"/>
            <a:ext cx="3084699" cy="254768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6449" y="4433888"/>
            <a:ext cx="2826115" cy="1880651"/>
          </a:xfrm>
          <a:prstGeom prst="rect">
            <a:avLst/>
          </a:prstGeom>
        </p:spPr>
      </p:pic>
    </p:spTree>
    <p:extLst>
      <p:ext uri="{BB962C8B-B14F-4D97-AF65-F5344CB8AC3E}">
        <p14:creationId xmlns:p14="http://schemas.microsoft.com/office/powerpoint/2010/main" val="2297789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dirty="0" smtClean="0">
                <a:effectLst>
                  <a:outerShdw blurRad="38100" dist="38100" dir="2700000" algn="tl">
                    <a:srgbClr val="000000">
                      <a:alpha val="43137"/>
                    </a:srgbClr>
                  </a:outerShdw>
                </a:effectLst>
              </a:rPr>
              <a:t>WORK FLOW :</a:t>
            </a:r>
            <a:endParaRPr lang="en-US" b="1" i="1" u="sng"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2180" y="2160588"/>
            <a:ext cx="5627677" cy="3881437"/>
          </a:xfrm>
        </p:spPr>
      </p:pic>
    </p:spTree>
    <p:extLst>
      <p:ext uri="{BB962C8B-B14F-4D97-AF65-F5344CB8AC3E}">
        <p14:creationId xmlns:p14="http://schemas.microsoft.com/office/powerpoint/2010/main" val="1078034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76</TotalTime>
  <Words>464</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Car Price prediction  </vt:lpstr>
      <vt:lpstr>INTRODUCTION</vt:lpstr>
      <vt:lpstr>PowerPoint Presentation</vt:lpstr>
      <vt:lpstr>OBJECTIVE :</vt:lpstr>
      <vt:lpstr>TECHNOLOGY USED</vt:lpstr>
      <vt:lpstr>TOOL USED :</vt:lpstr>
      <vt:lpstr>Libraries used : Algorithms :</vt:lpstr>
      <vt:lpstr>DATASET FEATURES :</vt:lpstr>
      <vt:lpstr>WORK FLOW :</vt:lpstr>
      <vt:lpstr>CONCLUSION :</vt:lpstr>
      <vt:lpstr>REFERANCE :</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admin</dc:creator>
  <cp:lastModifiedBy>admin</cp:lastModifiedBy>
  <cp:revision>11</cp:revision>
  <dcterms:created xsi:type="dcterms:W3CDTF">2023-02-02T09:32:43Z</dcterms:created>
  <dcterms:modified xsi:type="dcterms:W3CDTF">2023-12-27T09:51:59Z</dcterms:modified>
</cp:coreProperties>
</file>