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3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7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9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F29C84-B73F-4F04-A5C9-BFD4AC64AE8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BA4C-09DD-4868-A116-7323CB43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09" y="1228437"/>
            <a:ext cx="11222181" cy="4341090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 </a:t>
            </a:r>
            <a:br>
              <a:rPr lang="en-US" sz="2200" b="1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(Stock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study)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/>
              <a:t> </a:t>
            </a:r>
            <a:br>
              <a:rPr lang="en-US" sz="2200" b="1" dirty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 </a:t>
            </a:r>
            <a:br>
              <a:rPr lang="en-US" sz="2200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291" y="3768435"/>
            <a:ext cx="4922981" cy="2807856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Deshpande</a:t>
            </a: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: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C21027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Dr.Sulakshana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Vispute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" y="3768435"/>
            <a:ext cx="3306618" cy="27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analysis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187" y="2302574"/>
            <a:ext cx="4883401" cy="3695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idea behind the correlation is as simple as that so if </a:t>
            </a:r>
            <a:r>
              <a:rPr lang="en-US" sz="2800" dirty="0" smtClean="0"/>
              <a:t>the </a:t>
            </a:r>
            <a:r>
              <a:rPr lang="en-US" sz="2800" dirty="0" smtClean="0"/>
              <a:t>value is lets say 0.40, it means that if my amazon stock price is </a:t>
            </a:r>
            <a:r>
              <a:rPr lang="en-US" sz="2800" dirty="0" err="1" smtClean="0"/>
              <a:t>decreses</a:t>
            </a:r>
            <a:r>
              <a:rPr lang="en-US" sz="2800" dirty="0" smtClean="0"/>
              <a:t> or if the percentage change in the amazon then there is a 40% probability that my Microsoft stock price is also decreases or percentage change is also decreases.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83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2797"/>
            <a:ext cx="8946541" cy="2151333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Compairing</a:t>
            </a:r>
            <a:r>
              <a:rPr lang="en-US" sz="3200" dirty="0" smtClean="0"/>
              <a:t> more stocks with each </a:t>
            </a:r>
            <a:r>
              <a:rPr lang="en-US" sz="3200" dirty="0" smtClean="0"/>
              <a:t>other.</a:t>
            </a:r>
          </a:p>
          <a:p>
            <a:endParaRPr lang="en-US" sz="3200" dirty="0" smtClean="0"/>
          </a:p>
          <a:p>
            <a:r>
              <a:rPr lang="en-US" sz="3200" dirty="0" smtClean="0"/>
              <a:t>Visualization (We can add more different </a:t>
            </a:r>
            <a:r>
              <a:rPr lang="en-US" sz="3200" dirty="0" err="1" smtClean="0"/>
              <a:t>different</a:t>
            </a:r>
            <a:r>
              <a:rPr lang="en-US" sz="3200" dirty="0"/>
              <a:t> </a:t>
            </a:r>
            <a:r>
              <a:rPr lang="en-US" sz="3200" dirty="0" smtClean="0"/>
              <a:t>bar graphs.)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0767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507" y="2723314"/>
            <a:ext cx="5225716" cy="132556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811"/>
          </a:xfrm>
        </p:spPr>
        <p:txBody>
          <a:bodyPr>
            <a:noAutofit/>
          </a:bodyPr>
          <a:lstStyle/>
          <a:p>
            <a:r>
              <a:rPr lang="en-US" sz="3200" dirty="0" smtClean="0"/>
              <a:t>S &amp; P 500 is a stock market index that measures the stock performance of 500 large companies listed on stock exchange in the US ( United States ).</a:t>
            </a:r>
          </a:p>
          <a:p>
            <a:r>
              <a:rPr lang="en-US" sz="3200" dirty="0" smtClean="0"/>
              <a:t>What type of analysis ?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1. Analyzing : </a:t>
            </a:r>
            <a:r>
              <a:rPr lang="en-US" sz="3200" dirty="0" smtClean="0"/>
              <a:t>( Analyze what is the daily return of each of the stock in a week).</a:t>
            </a:r>
          </a:p>
          <a:p>
            <a:r>
              <a:rPr lang="en-US" sz="3200" dirty="0" smtClean="0"/>
              <a:t>2. Compare </a:t>
            </a:r>
            <a:r>
              <a:rPr lang="en-US" sz="3200" dirty="0" smtClean="0"/>
              <a:t>prices </a:t>
            </a:r>
            <a:r>
              <a:rPr lang="en-US" sz="3200" dirty="0" smtClean="0"/>
              <a:t>on each of the</a:t>
            </a:r>
            <a:r>
              <a:rPr lang="en-US" sz="3200" dirty="0" smtClean="0"/>
              <a:t> stock company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5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4" y="2111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/ Flow chart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9" y="1386038"/>
            <a:ext cx="10453035" cy="52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70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Liabraries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Pandas</a:t>
            </a:r>
          </a:p>
          <a:p>
            <a:r>
              <a:rPr lang="en-US" sz="2800" dirty="0" err="1" smtClean="0"/>
              <a:t>Matplotlib</a:t>
            </a:r>
            <a:endParaRPr lang="en-US" sz="2800" dirty="0" smtClean="0"/>
          </a:p>
          <a:p>
            <a:r>
              <a:rPr lang="en-US" sz="2800" dirty="0" err="1" smtClean="0"/>
              <a:t>Plotly</a:t>
            </a:r>
            <a:endParaRPr lang="en-US" sz="2800" dirty="0" smtClean="0"/>
          </a:p>
          <a:p>
            <a:r>
              <a:rPr lang="en-US" sz="2800" dirty="0" err="1" smtClean="0"/>
              <a:t>Seaborn</a:t>
            </a:r>
            <a:endParaRPr lang="en-US" sz="2800" dirty="0" smtClean="0"/>
          </a:p>
          <a:p>
            <a:r>
              <a:rPr lang="en-US" sz="2800" dirty="0" smtClean="0"/>
              <a:t>Warnings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5798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the price of the stock overtime ?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260" y="1729409"/>
            <a:ext cx="9718096" cy="4701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59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2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of the stocks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8159"/>
            <a:ext cx="10515600" cy="4351338"/>
          </a:xfrm>
        </p:spPr>
        <p:txBody>
          <a:bodyPr/>
          <a:lstStyle/>
          <a:p>
            <a:r>
              <a:rPr lang="en-US" dirty="0" smtClean="0"/>
              <a:t>Moving average :- It is a statistics that computes the average change in a data over some specific interval.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44818"/>
            <a:ext cx="10442609" cy="41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745"/>
            <a:ext cx="10515600" cy="1136416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closing price change in a apple stock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2" y="1469307"/>
            <a:ext cx="11261556" cy="5181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30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analysis of closing price (Apple)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" y="1263516"/>
            <a:ext cx="4807197" cy="2871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09" y="1263516"/>
            <a:ext cx="4692891" cy="2907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953" y="4395003"/>
            <a:ext cx="4807197" cy="23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closing prices of these companies are correlated or not 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90" y="2191201"/>
            <a:ext cx="5313145" cy="3664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32" y="1853248"/>
            <a:ext cx="4781796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624</TotalTime>
  <Words>244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   Time Series Project (Stock Market case study)         </vt:lpstr>
      <vt:lpstr>Problem Statement :</vt:lpstr>
      <vt:lpstr>Life cycle / Flow chart :</vt:lpstr>
      <vt:lpstr>Liabraries :</vt:lpstr>
      <vt:lpstr>Change in the price of the stock overtime ? :</vt:lpstr>
      <vt:lpstr>Moving average of the stocks :</vt:lpstr>
      <vt:lpstr>Analyse of closing price change in a apple stock :</vt:lpstr>
      <vt:lpstr>Resampling analysis of closing price (Apple) :</vt:lpstr>
      <vt:lpstr>Checking closing prices of these companies are correlated or not  :</vt:lpstr>
      <vt:lpstr>Heatmap correlation analysis :</vt:lpstr>
      <vt:lpstr>Conclusion :</vt:lpstr>
      <vt:lpstr>Future Enhancement :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  Time Series Project Stock Market case-study     SUBMITTED BY</dc:title>
  <dc:creator>admin</dc:creator>
  <cp:lastModifiedBy>admin</cp:lastModifiedBy>
  <cp:revision>13</cp:revision>
  <dcterms:created xsi:type="dcterms:W3CDTF">2023-07-19T02:39:26Z</dcterms:created>
  <dcterms:modified xsi:type="dcterms:W3CDTF">2023-07-20T19:37:42Z</dcterms:modified>
</cp:coreProperties>
</file>