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3" r:id="rId7"/>
    <p:sldId id="264" r:id="rId8"/>
    <p:sldId id="259" r:id="rId9"/>
    <p:sldId id="265" r:id="rId10"/>
    <p:sldId id="262" r:id="rId11"/>
    <p:sldId id="270" r:id="rId12"/>
    <p:sldId id="266" r:id="rId13"/>
    <p:sldId id="269" r:id="rId14"/>
    <p:sldId id="267" r:id="rId15"/>
    <p:sldId id="268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65E44-5218-4457-906D-FDAEBE3DB779}" v="39" dt="2025-04-20T13:58:47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k Gupta" userId="037d03609d4c356f" providerId="LiveId" clId="{F2265E44-5218-4457-906D-FDAEBE3DB779}"/>
    <pc:docChg chg="undo custSel addSld delSld modSld sldOrd">
      <pc:chgData name="Shivank Gupta" userId="037d03609d4c356f" providerId="LiveId" clId="{F2265E44-5218-4457-906D-FDAEBE3DB779}" dt="2025-04-20T14:14:37.780" v="1890" actId="20577"/>
      <pc:docMkLst>
        <pc:docMk/>
      </pc:docMkLst>
      <pc:sldChg chg="addSp modSp mod">
        <pc:chgData name="Shivank Gupta" userId="037d03609d4c356f" providerId="LiveId" clId="{F2265E44-5218-4457-906D-FDAEBE3DB779}" dt="2025-04-20T13:55:44.970" v="1824" actId="20577"/>
        <pc:sldMkLst>
          <pc:docMk/>
          <pc:sldMk cId="289836001" sldId="256"/>
        </pc:sldMkLst>
        <pc:spChg chg="mod">
          <ac:chgData name="Shivank Gupta" userId="037d03609d4c356f" providerId="LiveId" clId="{F2265E44-5218-4457-906D-FDAEBE3DB779}" dt="2025-04-18T10:46:44.841" v="1361" actId="1076"/>
          <ac:spMkLst>
            <pc:docMk/>
            <pc:sldMk cId="289836001" sldId="256"/>
            <ac:spMk id="2" creationId="{513DF96E-03CB-E73B-00CB-A7B7CC63AD7E}"/>
          </ac:spMkLst>
        </pc:spChg>
        <pc:spChg chg="mod">
          <ac:chgData name="Shivank Gupta" userId="037d03609d4c356f" providerId="LiveId" clId="{F2265E44-5218-4457-906D-FDAEBE3DB779}" dt="2025-04-20T13:55:44.970" v="1824" actId="20577"/>
          <ac:spMkLst>
            <pc:docMk/>
            <pc:sldMk cId="289836001" sldId="256"/>
            <ac:spMk id="3" creationId="{FA29DBEE-FA7B-6A8F-98D2-2A5159E73C39}"/>
          </ac:spMkLst>
        </pc:spChg>
        <pc:spChg chg="mod">
          <ac:chgData name="Shivank Gupta" userId="037d03609d4c356f" providerId="LiveId" clId="{F2265E44-5218-4457-906D-FDAEBE3DB779}" dt="2025-04-18T10:46:46.824" v="1362" actId="1076"/>
          <ac:spMkLst>
            <pc:docMk/>
            <pc:sldMk cId="289836001" sldId="256"/>
            <ac:spMk id="4" creationId="{7064D819-A26E-5FAD-8B42-047D228E1261}"/>
          </ac:spMkLst>
        </pc:spChg>
        <pc:spChg chg="add mod">
          <ac:chgData name="Shivank Gupta" userId="037d03609d4c356f" providerId="LiveId" clId="{F2265E44-5218-4457-906D-FDAEBE3DB779}" dt="2025-04-18T10:45:56.041" v="1352" actId="113"/>
          <ac:spMkLst>
            <pc:docMk/>
            <pc:sldMk cId="289836001" sldId="256"/>
            <ac:spMk id="5" creationId="{8A19948C-AB87-EF4C-F74A-61DFD8861AEF}"/>
          </ac:spMkLst>
        </pc:spChg>
      </pc:sldChg>
      <pc:sldChg chg="modSp mod">
        <pc:chgData name="Shivank Gupta" userId="037d03609d4c356f" providerId="LiveId" clId="{F2265E44-5218-4457-906D-FDAEBE3DB779}" dt="2025-04-18T10:24:05.566" v="1102" actId="2711"/>
        <pc:sldMkLst>
          <pc:docMk/>
          <pc:sldMk cId="3704882574" sldId="257"/>
        </pc:sldMkLst>
        <pc:spChg chg="mod">
          <ac:chgData name="Shivank Gupta" userId="037d03609d4c356f" providerId="LiveId" clId="{F2265E44-5218-4457-906D-FDAEBE3DB779}" dt="2025-04-18T09:32:33.673" v="2"/>
          <ac:spMkLst>
            <pc:docMk/>
            <pc:sldMk cId="3704882574" sldId="257"/>
            <ac:spMk id="2" creationId="{47D4E1E9-12BC-88EC-8066-F187D220FE43}"/>
          </ac:spMkLst>
        </pc:spChg>
        <pc:spChg chg="mod">
          <ac:chgData name="Shivank Gupta" userId="037d03609d4c356f" providerId="LiveId" clId="{F2265E44-5218-4457-906D-FDAEBE3DB779}" dt="2025-04-18T10:24:05.566" v="1102" actId="2711"/>
          <ac:spMkLst>
            <pc:docMk/>
            <pc:sldMk cId="3704882574" sldId="257"/>
            <ac:spMk id="3" creationId="{52906588-AAC4-56A7-985D-DB6041762622}"/>
          </ac:spMkLst>
        </pc:spChg>
      </pc:sldChg>
      <pc:sldChg chg="modSp del mod">
        <pc:chgData name="Shivank Gupta" userId="037d03609d4c356f" providerId="LiveId" clId="{F2265E44-5218-4457-906D-FDAEBE3DB779}" dt="2025-04-20T13:19:56.406" v="1817" actId="2696"/>
        <pc:sldMkLst>
          <pc:docMk/>
          <pc:sldMk cId="1776787566" sldId="258"/>
        </pc:sldMkLst>
      </pc:sldChg>
      <pc:sldChg chg="ord">
        <pc:chgData name="Shivank Gupta" userId="037d03609d4c356f" providerId="LiveId" clId="{F2265E44-5218-4457-906D-FDAEBE3DB779}" dt="2025-04-18T10:04:15.223" v="743"/>
        <pc:sldMkLst>
          <pc:docMk/>
          <pc:sldMk cId="1078470666" sldId="259"/>
        </pc:sldMkLst>
      </pc:sldChg>
      <pc:sldChg chg="del">
        <pc:chgData name="Shivank Gupta" userId="037d03609d4c356f" providerId="LiveId" clId="{F2265E44-5218-4457-906D-FDAEBE3DB779}" dt="2025-04-18T10:04:40.718" v="744" actId="2696"/>
        <pc:sldMkLst>
          <pc:docMk/>
          <pc:sldMk cId="859501078" sldId="260"/>
        </pc:sldMkLst>
      </pc:sldChg>
      <pc:sldChg chg="addSp delSp modSp mod">
        <pc:chgData name="Shivank Gupta" userId="037d03609d4c356f" providerId="LiveId" clId="{F2265E44-5218-4457-906D-FDAEBE3DB779}" dt="2025-04-20T14:14:37.780" v="1890" actId="20577"/>
        <pc:sldMkLst>
          <pc:docMk/>
          <pc:sldMk cId="4002800184" sldId="262"/>
        </pc:sldMkLst>
        <pc:spChg chg="add mod">
          <ac:chgData name="Shivank Gupta" userId="037d03609d4c356f" providerId="LiveId" clId="{F2265E44-5218-4457-906D-FDAEBE3DB779}" dt="2025-04-18T10:05:35.670" v="786" actId="20577"/>
          <ac:spMkLst>
            <pc:docMk/>
            <pc:sldMk cId="4002800184" sldId="262"/>
            <ac:spMk id="4" creationId="{6C84B57C-D983-31AA-1E8C-64C18ADFB7A4}"/>
          </ac:spMkLst>
        </pc:spChg>
        <pc:spChg chg="add mod">
          <ac:chgData name="Shivank Gupta" userId="037d03609d4c356f" providerId="LiveId" clId="{F2265E44-5218-4457-906D-FDAEBE3DB779}" dt="2025-04-20T14:14:37.780" v="1890" actId="20577"/>
          <ac:spMkLst>
            <pc:docMk/>
            <pc:sldMk cId="4002800184" sldId="262"/>
            <ac:spMk id="6" creationId="{F32B0207-85B9-3787-1F64-1D0ADECBBEA1}"/>
          </ac:spMkLst>
        </pc:spChg>
      </pc:sldChg>
      <pc:sldChg chg="addSp modSp new mod">
        <pc:chgData name="Shivank Gupta" userId="037d03609d4c356f" providerId="LiveId" clId="{F2265E44-5218-4457-906D-FDAEBE3DB779}" dt="2025-04-18T10:24:12.910" v="1103" actId="2711"/>
        <pc:sldMkLst>
          <pc:docMk/>
          <pc:sldMk cId="1728008219" sldId="263"/>
        </pc:sldMkLst>
        <pc:spChg chg="mod">
          <ac:chgData name="Shivank Gupta" userId="037d03609d4c356f" providerId="LiveId" clId="{F2265E44-5218-4457-906D-FDAEBE3DB779}" dt="2025-04-18T09:33:32.281" v="4"/>
          <ac:spMkLst>
            <pc:docMk/>
            <pc:sldMk cId="1728008219" sldId="263"/>
            <ac:spMk id="2" creationId="{45804438-1444-2449-1D97-52F664019640}"/>
          </ac:spMkLst>
        </pc:spChg>
        <pc:spChg chg="mod">
          <ac:chgData name="Shivank Gupta" userId="037d03609d4c356f" providerId="LiveId" clId="{F2265E44-5218-4457-906D-FDAEBE3DB779}" dt="2025-04-18T10:24:12.910" v="1103" actId="2711"/>
          <ac:spMkLst>
            <pc:docMk/>
            <pc:sldMk cId="1728008219" sldId="263"/>
            <ac:spMk id="3" creationId="{E21E16CB-02FA-AC37-62C4-44B654E1897D}"/>
          </ac:spMkLst>
        </pc:spChg>
      </pc:sldChg>
      <pc:sldChg chg="modSp new mod">
        <pc:chgData name="Shivank Gupta" userId="037d03609d4c356f" providerId="LiveId" clId="{F2265E44-5218-4457-906D-FDAEBE3DB779}" dt="2025-04-20T13:56:44.526" v="1826" actId="115"/>
        <pc:sldMkLst>
          <pc:docMk/>
          <pc:sldMk cId="798605893" sldId="264"/>
        </pc:sldMkLst>
        <pc:spChg chg="mod">
          <ac:chgData name="Shivank Gupta" userId="037d03609d4c356f" providerId="LiveId" clId="{F2265E44-5218-4457-906D-FDAEBE3DB779}" dt="2025-04-20T13:17:56.646" v="1816" actId="20577"/>
          <ac:spMkLst>
            <pc:docMk/>
            <pc:sldMk cId="798605893" sldId="264"/>
            <ac:spMk id="2" creationId="{AF4CEF3E-A851-FD84-8F69-C681CDE7F4C1}"/>
          </ac:spMkLst>
        </pc:spChg>
        <pc:spChg chg="mod">
          <ac:chgData name="Shivank Gupta" userId="037d03609d4c356f" providerId="LiveId" clId="{F2265E44-5218-4457-906D-FDAEBE3DB779}" dt="2025-04-20T13:56:44.526" v="1826" actId="115"/>
          <ac:spMkLst>
            <pc:docMk/>
            <pc:sldMk cId="798605893" sldId="264"/>
            <ac:spMk id="3" creationId="{33C394C5-23BB-541F-03F3-D0D5C1322229}"/>
          </ac:spMkLst>
        </pc:spChg>
      </pc:sldChg>
      <pc:sldChg chg="modSp new mod ord">
        <pc:chgData name="Shivank Gupta" userId="037d03609d4c356f" providerId="LiveId" clId="{F2265E44-5218-4457-906D-FDAEBE3DB779}" dt="2025-04-18T10:23:52.478" v="1101" actId="2711"/>
        <pc:sldMkLst>
          <pc:docMk/>
          <pc:sldMk cId="3961107020" sldId="265"/>
        </pc:sldMkLst>
        <pc:spChg chg="mod">
          <ac:chgData name="Shivank Gupta" userId="037d03609d4c356f" providerId="LiveId" clId="{F2265E44-5218-4457-906D-FDAEBE3DB779}" dt="2025-04-18T09:56:58.905" v="477" actId="14100"/>
          <ac:spMkLst>
            <pc:docMk/>
            <pc:sldMk cId="3961107020" sldId="265"/>
            <ac:spMk id="2" creationId="{55447D4E-5126-0A38-B0EA-52764A1DBAE9}"/>
          </ac:spMkLst>
        </pc:spChg>
        <pc:spChg chg="mod">
          <ac:chgData name="Shivank Gupta" userId="037d03609d4c356f" providerId="LiveId" clId="{F2265E44-5218-4457-906D-FDAEBE3DB779}" dt="2025-04-18T10:23:52.478" v="1101" actId="2711"/>
          <ac:spMkLst>
            <pc:docMk/>
            <pc:sldMk cId="3961107020" sldId="265"/>
            <ac:spMk id="3" creationId="{EEF14BEC-1EB0-DDA7-E813-039695D726C2}"/>
          </ac:spMkLst>
        </pc:spChg>
      </pc:sldChg>
      <pc:sldChg chg="addSp modSp new mod">
        <pc:chgData name="Shivank Gupta" userId="037d03609d4c356f" providerId="LiveId" clId="{F2265E44-5218-4457-906D-FDAEBE3DB779}" dt="2025-04-18T10:24:50.634" v="1115" actId="403"/>
        <pc:sldMkLst>
          <pc:docMk/>
          <pc:sldMk cId="3043639309" sldId="266"/>
        </pc:sldMkLst>
        <pc:spChg chg="add mod">
          <ac:chgData name="Shivank Gupta" userId="037d03609d4c356f" providerId="LiveId" clId="{F2265E44-5218-4457-906D-FDAEBE3DB779}" dt="2025-04-18T10:16:51.467" v="1051" actId="20577"/>
          <ac:spMkLst>
            <pc:docMk/>
            <pc:sldMk cId="3043639309" sldId="266"/>
            <ac:spMk id="2" creationId="{F9AFDA36-ECE2-F9F0-B913-7A6989441AF3}"/>
          </ac:spMkLst>
        </pc:spChg>
        <pc:spChg chg="add mod">
          <ac:chgData name="Shivank Gupta" userId="037d03609d4c356f" providerId="LiveId" clId="{F2265E44-5218-4457-906D-FDAEBE3DB779}" dt="2025-04-18T10:24:50.634" v="1115" actId="403"/>
          <ac:spMkLst>
            <pc:docMk/>
            <pc:sldMk cId="3043639309" sldId="266"/>
            <ac:spMk id="3" creationId="{5F113B3C-9D67-40F0-0F0B-16D79738EDCD}"/>
          </ac:spMkLst>
        </pc:spChg>
      </pc:sldChg>
      <pc:sldChg chg="addSp modSp new mod">
        <pc:chgData name="Shivank Gupta" userId="037d03609d4c356f" providerId="LiveId" clId="{F2265E44-5218-4457-906D-FDAEBE3DB779}" dt="2025-04-20T13:26:33.803" v="1821" actId="20577"/>
        <pc:sldMkLst>
          <pc:docMk/>
          <pc:sldMk cId="3106077433" sldId="267"/>
        </pc:sldMkLst>
        <pc:spChg chg="add mod">
          <ac:chgData name="Shivank Gupta" userId="037d03609d4c356f" providerId="LiveId" clId="{F2265E44-5218-4457-906D-FDAEBE3DB779}" dt="2025-04-18T10:22:12.633" v="1079" actId="20577"/>
          <ac:spMkLst>
            <pc:docMk/>
            <pc:sldMk cId="3106077433" sldId="267"/>
            <ac:spMk id="2" creationId="{D696CA1D-10C4-52A7-EE75-9EE2F9D65021}"/>
          </ac:spMkLst>
        </pc:spChg>
        <pc:spChg chg="add mod">
          <ac:chgData name="Shivank Gupta" userId="037d03609d4c356f" providerId="LiveId" clId="{F2265E44-5218-4457-906D-FDAEBE3DB779}" dt="2025-04-20T13:26:33.803" v="1821" actId="20577"/>
          <ac:spMkLst>
            <pc:docMk/>
            <pc:sldMk cId="3106077433" sldId="267"/>
            <ac:spMk id="3" creationId="{FCF61258-A338-B07D-673F-C614B2A154DE}"/>
          </ac:spMkLst>
        </pc:spChg>
      </pc:sldChg>
      <pc:sldChg chg="addSp modSp new mod">
        <pc:chgData name="Shivank Gupta" userId="037d03609d4c356f" providerId="LiveId" clId="{F2265E44-5218-4457-906D-FDAEBE3DB779}" dt="2025-04-20T06:49:07.230" v="1599" actId="27636"/>
        <pc:sldMkLst>
          <pc:docMk/>
          <pc:sldMk cId="142831998" sldId="268"/>
        </pc:sldMkLst>
        <pc:spChg chg="add mod">
          <ac:chgData name="Shivank Gupta" userId="037d03609d4c356f" providerId="LiveId" clId="{F2265E44-5218-4457-906D-FDAEBE3DB779}" dt="2025-04-18T10:32:20.285" v="1134" actId="255"/>
          <ac:spMkLst>
            <pc:docMk/>
            <pc:sldMk cId="142831998" sldId="268"/>
            <ac:spMk id="2" creationId="{65B05EF8-A70B-4457-E40F-94E12DFEDF1E}"/>
          </ac:spMkLst>
        </pc:spChg>
        <pc:spChg chg="add mod">
          <ac:chgData name="Shivank Gupta" userId="037d03609d4c356f" providerId="LiveId" clId="{F2265E44-5218-4457-906D-FDAEBE3DB779}" dt="2025-04-20T06:49:07.230" v="1599" actId="27636"/>
          <ac:spMkLst>
            <pc:docMk/>
            <pc:sldMk cId="142831998" sldId="268"/>
            <ac:spMk id="3" creationId="{BA51F9CB-8655-1F92-3FEC-F0319E943F63}"/>
          </ac:spMkLst>
        </pc:spChg>
      </pc:sldChg>
      <pc:sldChg chg="addSp modSp new mod">
        <pc:chgData name="Shivank Gupta" userId="037d03609d4c356f" providerId="LiveId" clId="{F2265E44-5218-4457-906D-FDAEBE3DB779}" dt="2025-04-20T06:21:29.998" v="1495" actId="20577"/>
        <pc:sldMkLst>
          <pc:docMk/>
          <pc:sldMk cId="27445337" sldId="269"/>
        </pc:sldMkLst>
        <pc:spChg chg="add mod">
          <ac:chgData name="Shivank Gupta" userId="037d03609d4c356f" providerId="LiveId" clId="{F2265E44-5218-4457-906D-FDAEBE3DB779}" dt="2025-04-20T06:19:52.529" v="1460" actId="20577"/>
          <ac:spMkLst>
            <pc:docMk/>
            <pc:sldMk cId="27445337" sldId="269"/>
            <ac:spMk id="2" creationId="{3EA443D3-B870-E69E-ABE0-E329DC1EAA48}"/>
          </ac:spMkLst>
        </pc:spChg>
        <pc:spChg chg="add mod">
          <ac:chgData name="Shivank Gupta" userId="037d03609d4c356f" providerId="LiveId" clId="{F2265E44-5218-4457-906D-FDAEBE3DB779}" dt="2025-04-20T06:21:29.998" v="1495" actId="20577"/>
          <ac:spMkLst>
            <pc:docMk/>
            <pc:sldMk cId="27445337" sldId="269"/>
            <ac:spMk id="3" creationId="{7305B7C3-020E-5D42-BC3F-D2250EDC9200}"/>
          </ac:spMkLst>
        </pc:spChg>
      </pc:sldChg>
      <pc:sldChg chg="addSp delSp modSp new mod setBg">
        <pc:chgData name="Shivank Gupta" userId="037d03609d4c356f" providerId="LiveId" clId="{F2265E44-5218-4457-906D-FDAEBE3DB779}" dt="2025-04-20T06:35:11.647" v="1512" actId="962"/>
        <pc:sldMkLst>
          <pc:docMk/>
          <pc:sldMk cId="1565356215" sldId="270"/>
        </pc:sldMkLst>
        <pc:spChg chg="add del">
          <ac:chgData name="Shivank Gupta" userId="037d03609d4c356f" providerId="LiveId" clId="{F2265E44-5218-4457-906D-FDAEBE3DB779}" dt="2025-04-20T06:35:05.862" v="1505" actId="26606"/>
          <ac:spMkLst>
            <pc:docMk/>
            <pc:sldMk cId="1565356215" sldId="270"/>
            <ac:spMk id="8" creationId="{03E8462A-FEBA-4848-81CC-3F8DA3E477BE}"/>
          </ac:spMkLst>
        </pc:spChg>
        <pc:spChg chg="add del">
          <ac:chgData name="Shivank Gupta" userId="037d03609d4c356f" providerId="LiveId" clId="{F2265E44-5218-4457-906D-FDAEBE3DB779}" dt="2025-04-20T06:35:05.862" v="1505" actId="26606"/>
          <ac:spMkLst>
            <pc:docMk/>
            <pc:sldMk cId="1565356215" sldId="270"/>
            <ac:spMk id="21" creationId="{7941F9B1-B01B-4A84-89D9-B169AEB4E456}"/>
          </ac:spMkLst>
        </pc:spChg>
        <pc:spChg chg="add del">
          <ac:chgData name="Shivank Gupta" userId="037d03609d4c356f" providerId="LiveId" clId="{F2265E44-5218-4457-906D-FDAEBE3DB779}" dt="2025-04-20T06:35:06.647" v="1507" actId="26606"/>
          <ac:spMkLst>
            <pc:docMk/>
            <pc:sldMk cId="1565356215" sldId="270"/>
            <ac:spMk id="23" creationId="{21029ED5-F105-4DD2-99C8-1E4422817978}"/>
          </ac:spMkLst>
        </pc:spChg>
        <pc:spChg chg="add del">
          <ac:chgData name="Shivank Gupta" userId="037d03609d4c356f" providerId="LiveId" clId="{F2265E44-5218-4457-906D-FDAEBE3DB779}" dt="2025-04-20T06:35:06.647" v="1507" actId="26606"/>
          <ac:spMkLst>
            <pc:docMk/>
            <pc:sldMk cId="1565356215" sldId="270"/>
            <ac:spMk id="33" creationId="{5C9652B3-A450-4ED6-8FBF-F536BA60B4D8}"/>
          </ac:spMkLst>
        </pc:spChg>
        <pc:spChg chg="add del">
          <ac:chgData name="Shivank Gupta" userId="037d03609d4c356f" providerId="LiveId" clId="{F2265E44-5218-4457-906D-FDAEBE3DB779}" dt="2025-04-20T06:35:08.452" v="1509" actId="26606"/>
          <ac:spMkLst>
            <pc:docMk/>
            <pc:sldMk cId="1565356215" sldId="270"/>
            <ac:spMk id="35" creationId="{03E8462A-FEBA-4848-81CC-3F8DA3E477BE}"/>
          </ac:spMkLst>
        </pc:spChg>
        <pc:spChg chg="add del">
          <ac:chgData name="Shivank Gupta" userId="037d03609d4c356f" providerId="LiveId" clId="{F2265E44-5218-4457-906D-FDAEBE3DB779}" dt="2025-04-20T06:35:08.452" v="1509" actId="26606"/>
          <ac:spMkLst>
            <pc:docMk/>
            <pc:sldMk cId="1565356215" sldId="270"/>
            <ac:spMk id="37" creationId="{7941F9B1-B01B-4A84-89D9-B169AEB4E456}"/>
          </ac:spMkLst>
        </pc:spChg>
        <pc:spChg chg="add">
          <ac:chgData name="Shivank Gupta" userId="037d03609d4c356f" providerId="LiveId" clId="{F2265E44-5218-4457-906D-FDAEBE3DB779}" dt="2025-04-20T06:35:08.459" v="1510" actId="26606"/>
          <ac:spMkLst>
            <pc:docMk/>
            <pc:sldMk cId="1565356215" sldId="270"/>
            <ac:spMk id="39" creationId="{03E8462A-FEBA-4848-81CC-3F8DA3E477BE}"/>
          </ac:spMkLst>
        </pc:spChg>
        <pc:spChg chg="add">
          <ac:chgData name="Shivank Gupta" userId="037d03609d4c356f" providerId="LiveId" clId="{F2265E44-5218-4457-906D-FDAEBE3DB779}" dt="2025-04-20T06:35:08.459" v="1510" actId="26606"/>
          <ac:spMkLst>
            <pc:docMk/>
            <pc:sldMk cId="1565356215" sldId="270"/>
            <ac:spMk id="49" creationId="{7941F9B1-B01B-4A84-89D9-B169AEB4E456}"/>
          </ac:spMkLst>
        </pc:spChg>
        <pc:grpChg chg="add del">
          <ac:chgData name="Shivank Gupta" userId="037d03609d4c356f" providerId="LiveId" clId="{F2265E44-5218-4457-906D-FDAEBE3DB779}" dt="2025-04-20T06:35:05.862" v="1505" actId="26606"/>
          <ac:grpSpMkLst>
            <pc:docMk/>
            <pc:sldMk cId="1565356215" sldId="270"/>
            <ac:grpSpMk id="10" creationId="{2109F83F-40FE-4DB3-84CC-09FB3340D06D}"/>
          </ac:grpSpMkLst>
        </pc:grpChg>
        <pc:grpChg chg="add del">
          <ac:chgData name="Shivank Gupta" userId="037d03609d4c356f" providerId="LiveId" clId="{F2265E44-5218-4457-906D-FDAEBE3DB779}" dt="2025-04-20T06:35:06.647" v="1507" actId="26606"/>
          <ac:grpSpMkLst>
            <pc:docMk/>
            <pc:sldMk cId="1565356215" sldId="270"/>
            <ac:grpSpMk id="24" creationId="{2D621E68-BF28-4A1C-B1A2-4E55E139E79A}"/>
          </ac:grpSpMkLst>
        </pc:grpChg>
        <pc:grpChg chg="add del">
          <ac:chgData name="Shivank Gupta" userId="037d03609d4c356f" providerId="LiveId" clId="{F2265E44-5218-4457-906D-FDAEBE3DB779}" dt="2025-04-20T06:35:08.452" v="1509" actId="26606"/>
          <ac:grpSpMkLst>
            <pc:docMk/>
            <pc:sldMk cId="1565356215" sldId="270"/>
            <ac:grpSpMk id="36" creationId="{2109F83F-40FE-4DB3-84CC-09FB3340D06D}"/>
          </ac:grpSpMkLst>
        </pc:grpChg>
        <pc:grpChg chg="add">
          <ac:chgData name="Shivank Gupta" userId="037d03609d4c356f" providerId="LiveId" clId="{F2265E44-5218-4457-906D-FDAEBE3DB779}" dt="2025-04-20T06:35:08.459" v="1510" actId="26606"/>
          <ac:grpSpMkLst>
            <pc:docMk/>
            <pc:sldMk cId="1565356215" sldId="270"/>
            <ac:grpSpMk id="40" creationId="{2109F83F-40FE-4DB3-84CC-09FB3340D06D}"/>
          </ac:grpSpMkLst>
        </pc:grpChg>
        <pc:picChg chg="add mod">
          <ac:chgData name="Shivank Gupta" userId="037d03609d4c356f" providerId="LiveId" clId="{F2265E44-5218-4457-906D-FDAEBE3DB779}" dt="2025-04-20T06:35:11.647" v="1512" actId="962"/>
          <ac:picMkLst>
            <pc:docMk/>
            <pc:sldMk cId="1565356215" sldId="270"/>
            <ac:picMk id="3" creationId="{1CCC6CD8-9D5D-BDAD-FBF4-532A7AB96873}"/>
          </ac:picMkLst>
        </pc:picChg>
      </pc:sldChg>
      <pc:sldChg chg="addSp modSp new mod">
        <pc:chgData name="Shivank Gupta" userId="037d03609d4c356f" providerId="LiveId" clId="{F2265E44-5218-4457-906D-FDAEBE3DB779}" dt="2025-04-20T06:49:47.825" v="1601" actId="403"/>
        <pc:sldMkLst>
          <pc:docMk/>
          <pc:sldMk cId="3256852106" sldId="271"/>
        </pc:sldMkLst>
        <pc:spChg chg="add mod">
          <ac:chgData name="Shivank Gupta" userId="037d03609d4c356f" providerId="LiveId" clId="{F2265E44-5218-4457-906D-FDAEBE3DB779}" dt="2025-04-20T06:39:35.772" v="1518" actId="20577"/>
          <ac:spMkLst>
            <pc:docMk/>
            <pc:sldMk cId="3256852106" sldId="271"/>
            <ac:spMk id="2" creationId="{2CE87D72-C4EC-B347-3A60-4C15C7BA6490}"/>
          </ac:spMkLst>
        </pc:spChg>
        <pc:spChg chg="add mod">
          <ac:chgData name="Shivank Gupta" userId="037d03609d4c356f" providerId="LiveId" clId="{F2265E44-5218-4457-906D-FDAEBE3DB779}" dt="2025-04-20T06:49:47.825" v="1601" actId="403"/>
          <ac:spMkLst>
            <pc:docMk/>
            <pc:sldMk cId="3256852106" sldId="271"/>
            <ac:spMk id="3" creationId="{6B0EC4D9-58ED-1339-F9C3-4C35381BBA16}"/>
          </ac:spMkLst>
        </pc:spChg>
        <pc:spChg chg="add">
          <ac:chgData name="Shivank Gupta" userId="037d03609d4c356f" providerId="LiveId" clId="{F2265E44-5218-4457-906D-FDAEBE3DB779}" dt="2025-04-20T06:45:25.812" v="1553"/>
          <ac:spMkLst>
            <pc:docMk/>
            <pc:sldMk cId="3256852106" sldId="271"/>
            <ac:spMk id="4" creationId="{8835507A-4C82-9AB2-85CB-2D5F22499BC1}"/>
          </ac:spMkLst>
        </pc:spChg>
        <pc:spChg chg="add">
          <ac:chgData name="Shivank Gupta" userId="037d03609d4c356f" providerId="LiveId" clId="{F2265E44-5218-4457-906D-FDAEBE3DB779}" dt="2025-04-20T06:45:48.326" v="1572"/>
          <ac:spMkLst>
            <pc:docMk/>
            <pc:sldMk cId="3256852106" sldId="271"/>
            <ac:spMk id="5" creationId="{82F12C62-E348-B820-3D22-57CECD35457C}"/>
          </ac:spMkLst>
        </pc:spChg>
        <pc:spChg chg="add">
          <ac:chgData name="Shivank Gupta" userId="037d03609d4c356f" providerId="LiveId" clId="{F2265E44-5218-4457-906D-FDAEBE3DB779}" dt="2025-04-20T06:47:13.740" v="1579"/>
          <ac:spMkLst>
            <pc:docMk/>
            <pc:sldMk cId="3256852106" sldId="271"/>
            <ac:spMk id="6" creationId="{ED73F841-521B-BA88-B126-ACA83D70EFA4}"/>
          </ac:spMkLst>
        </pc:spChg>
      </pc:sldChg>
      <pc:sldChg chg="addSp delSp modSp new mod setBg addAnim delAnim setClrOvrMap">
        <pc:chgData name="Shivank Gupta" userId="037d03609d4c356f" providerId="LiveId" clId="{F2265E44-5218-4457-906D-FDAEBE3DB779}" dt="2025-04-20T07:28:32.535" v="1681" actId="26606"/>
        <pc:sldMkLst>
          <pc:docMk/>
          <pc:sldMk cId="3757580191" sldId="272"/>
        </pc:sldMkLst>
        <pc:spChg chg="add del mod">
          <ac:chgData name="Shivank Gupta" userId="037d03609d4c356f" providerId="LiveId" clId="{F2265E44-5218-4457-906D-FDAEBE3DB779}" dt="2025-04-20T07:28:32.527" v="1680" actId="26606"/>
          <ac:spMkLst>
            <pc:docMk/>
            <pc:sldMk cId="3757580191" sldId="272"/>
            <ac:spMk id="3" creationId="{74C0D267-6DD2-AD3F-C47A-1B129EAD3A94}"/>
          </ac:spMkLst>
        </pc:spChg>
        <pc:spChg chg="add del">
          <ac:chgData name="Shivank Gupta" userId="037d03609d4c356f" providerId="LiveId" clId="{F2265E44-5218-4457-906D-FDAEBE3DB779}" dt="2025-04-20T07:27:36.748" v="1621" actId="26606"/>
          <ac:spMkLst>
            <pc:docMk/>
            <pc:sldMk cId="3757580191" sldId="272"/>
            <ac:spMk id="20" creationId="{A65AC7D1-EAA9-48F5-B509-60A7F50BF703}"/>
          </ac:spMkLst>
        </pc:spChg>
        <pc:spChg chg="add del">
          <ac:chgData name="Shivank Gupta" userId="037d03609d4c356f" providerId="LiveId" clId="{F2265E44-5218-4457-906D-FDAEBE3DB779}" dt="2025-04-20T07:27:32.943" v="1619" actId="26606"/>
          <ac:spMkLst>
            <pc:docMk/>
            <pc:sldMk cId="3757580191" sldId="272"/>
            <ac:spMk id="21" creationId="{EB6743CF-E74B-4A3C-A785-599069DB89DF}"/>
          </ac:spMkLst>
        </pc:spChg>
        <pc:spChg chg="add del">
          <ac:chgData name="Shivank Gupta" userId="037d03609d4c356f" providerId="LiveId" clId="{F2265E44-5218-4457-906D-FDAEBE3DB779}" dt="2025-04-20T07:27:36.748" v="1621" actId="26606"/>
          <ac:spMkLst>
            <pc:docMk/>
            <pc:sldMk cId="3757580191" sldId="272"/>
            <ac:spMk id="22" creationId="{D6320AF9-619A-4175-865B-5663E1AEF4C5}"/>
          </ac:spMkLst>
        </pc:spChg>
        <pc:spChg chg="add del">
          <ac:chgData name="Shivank Gupta" userId="037d03609d4c356f" providerId="LiveId" clId="{F2265E44-5218-4457-906D-FDAEBE3DB779}" dt="2025-04-20T07:27:36.748" v="1621" actId="26606"/>
          <ac:spMkLst>
            <pc:docMk/>
            <pc:sldMk cId="3757580191" sldId="272"/>
            <ac:spMk id="28" creationId="{7E018740-5C2B-4A41-AC1A-7E68D1EC1954}"/>
          </ac:spMkLst>
        </pc:spChg>
        <pc:spChg chg="add del">
          <ac:chgData name="Shivank Gupta" userId="037d03609d4c356f" providerId="LiveId" clId="{F2265E44-5218-4457-906D-FDAEBE3DB779}" dt="2025-04-20T07:27:36.748" v="1621" actId="26606"/>
          <ac:spMkLst>
            <pc:docMk/>
            <pc:sldMk cId="3757580191" sldId="272"/>
            <ac:spMk id="30" creationId="{166F75A4-C475-4941-8EE2-B80A06A2C1BB}"/>
          </ac:spMkLst>
        </pc:spChg>
        <pc:spChg chg="add del">
          <ac:chgData name="Shivank Gupta" userId="037d03609d4c356f" providerId="LiveId" clId="{F2265E44-5218-4457-906D-FDAEBE3DB779}" dt="2025-04-20T07:27:36.748" v="1621" actId="26606"/>
          <ac:spMkLst>
            <pc:docMk/>
            <pc:sldMk cId="3757580191" sldId="272"/>
            <ac:spMk id="32" creationId="{A032553A-72E8-4B0D-8405-FF9771C9AF05}"/>
          </ac:spMkLst>
        </pc:spChg>
        <pc:spChg chg="add del">
          <ac:chgData name="Shivank Gupta" userId="037d03609d4c356f" providerId="LiveId" clId="{F2265E44-5218-4457-906D-FDAEBE3DB779}" dt="2025-04-20T07:27:36.748" v="1621" actId="26606"/>
          <ac:spMkLst>
            <pc:docMk/>
            <pc:sldMk cId="3757580191" sldId="272"/>
            <ac:spMk id="34" creationId="{765800AC-C3B9-498E-87BC-29FAE4C76B21}"/>
          </ac:spMkLst>
        </pc:spChg>
        <pc:spChg chg="add del">
          <ac:chgData name="Shivank Gupta" userId="037d03609d4c356f" providerId="LiveId" clId="{F2265E44-5218-4457-906D-FDAEBE3DB779}" dt="2025-04-20T07:27:36.748" v="1621" actId="26606"/>
          <ac:spMkLst>
            <pc:docMk/>
            <pc:sldMk cId="3757580191" sldId="272"/>
            <ac:spMk id="36" creationId="{1F9D6ACB-2FF4-49F9-978A-E0D5327FC635}"/>
          </ac:spMkLst>
        </pc:spChg>
        <pc:spChg chg="add del">
          <ac:chgData name="Shivank Gupta" userId="037d03609d4c356f" providerId="LiveId" clId="{F2265E44-5218-4457-906D-FDAEBE3DB779}" dt="2025-04-20T07:27:36.748" v="1621" actId="26606"/>
          <ac:spMkLst>
            <pc:docMk/>
            <pc:sldMk cId="3757580191" sldId="272"/>
            <ac:spMk id="38" creationId="{142BFA2A-77A0-4F60-A32A-685681C84889}"/>
          </ac:spMkLst>
        </pc:spChg>
        <pc:spChg chg="add del">
          <ac:chgData name="Shivank Gupta" userId="037d03609d4c356f" providerId="LiveId" clId="{F2265E44-5218-4457-906D-FDAEBE3DB779}" dt="2025-04-20T07:27:38.791" v="1623" actId="26606"/>
          <ac:spMkLst>
            <pc:docMk/>
            <pc:sldMk cId="3757580191" sldId="272"/>
            <ac:spMk id="43" creationId="{EB6743CF-E74B-4A3C-A785-599069DB89DF}"/>
          </ac:spMkLst>
        </pc:spChg>
        <pc:spChg chg="add del">
          <ac:chgData name="Shivank Gupta" userId="037d03609d4c356f" providerId="LiveId" clId="{F2265E44-5218-4457-906D-FDAEBE3DB779}" dt="2025-04-20T07:28:09.675" v="1662" actId="26606"/>
          <ac:spMkLst>
            <pc:docMk/>
            <pc:sldMk cId="3757580191" sldId="272"/>
            <ac:spMk id="54" creationId="{E80B86A7-A1EC-475B-9166-88902B033A38}"/>
          </ac:spMkLst>
        </pc:spChg>
        <pc:spChg chg="add del">
          <ac:chgData name="Shivank Gupta" userId="037d03609d4c356f" providerId="LiveId" clId="{F2265E44-5218-4457-906D-FDAEBE3DB779}" dt="2025-04-20T07:28:09.675" v="1662" actId="26606"/>
          <ac:spMkLst>
            <pc:docMk/>
            <pc:sldMk cId="3757580191" sldId="272"/>
            <ac:spMk id="55" creationId="{C2C29CB1-9F74-4879-A6AF-AEA67B6F1F4D}"/>
          </ac:spMkLst>
        </pc:spChg>
        <pc:spChg chg="add del">
          <ac:chgData name="Shivank Gupta" userId="037d03609d4c356f" providerId="LiveId" clId="{F2265E44-5218-4457-906D-FDAEBE3DB779}" dt="2025-04-20T07:28:09.675" v="1662" actId="26606"/>
          <ac:spMkLst>
            <pc:docMk/>
            <pc:sldMk cId="3757580191" sldId="272"/>
            <ac:spMk id="56" creationId="{7E2C7115-5336-410C-AD71-0F0952A2E5A7}"/>
          </ac:spMkLst>
        </pc:spChg>
        <pc:spChg chg="add del">
          <ac:chgData name="Shivank Gupta" userId="037d03609d4c356f" providerId="LiveId" clId="{F2265E44-5218-4457-906D-FDAEBE3DB779}" dt="2025-04-20T07:28:04.466" v="1654" actId="26606"/>
          <ac:spMkLst>
            <pc:docMk/>
            <pc:sldMk cId="3757580191" sldId="272"/>
            <ac:spMk id="73" creationId="{DD6BC9EB-F181-48AB-BCA2-3D1DB20D2D87}"/>
          </ac:spMkLst>
        </pc:spChg>
        <pc:spChg chg="add del">
          <ac:chgData name="Shivank Gupta" userId="037d03609d4c356f" providerId="LiveId" clId="{F2265E44-5218-4457-906D-FDAEBE3DB779}" dt="2025-04-20T07:28:04.466" v="1654" actId="26606"/>
          <ac:spMkLst>
            <pc:docMk/>
            <pc:sldMk cId="3757580191" sldId="272"/>
            <ac:spMk id="75" creationId="{D33AAA80-39DC-4020-9BFF-0718F35C7661}"/>
          </ac:spMkLst>
        </pc:spChg>
        <pc:spChg chg="add del">
          <ac:chgData name="Shivank Gupta" userId="037d03609d4c356f" providerId="LiveId" clId="{F2265E44-5218-4457-906D-FDAEBE3DB779}" dt="2025-04-20T07:28:05.525" v="1656" actId="26606"/>
          <ac:spMkLst>
            <pc:docMk/>
            <pc:sldMk cId="3757580191" sldId="272"/>
            <ac:spMk id="78" creationId="{66D61E08-70C3-48D8-BEA0-787111DC30DA}"/>
          </ac:spMkLst>
        </pc:spChg>
        <pc:spChg chg="add del">
          <ac:chgData name="Shivank Gupta" userId="037d03609d4c356f" providerId="LiveId" clId="{F2265E44-5218-4457-906D-FDAEBE3DB779}" dt="2025-04-20T07:28:04.466" v="1654" actId="26606"/>
          <ac:spMkLst>
            <pc:docMk/>
            <pc:sldMk cId="3757580191" sldId="272"/>
            <ac:spMk id="79" creationId="{1177F295-741F-4EFF-B0CA-BE69295ADA07}"/>
          </ac:spMkLst>
        </pc:spChg>
        <pc:spChg chg="add del">
          <ac:chgData name="Shivank Gupta" userId="037d03609d4c356f" providerId="LiveId" clId="{F2265E44-5218-4457-906D-FDAEBE3DB779}" dt="2025-04-20T07:28:05.525" v="1656" actId="26606"/>
          <ac:spMkLst>
            <pc:docMk/>
            <pc:sldMk cId="3757580191" sldId="272"/>
            <ac:spMk id="80" creationId="{FC55298F-0AE5-478E-AD2B-03C2614C5833}"/>
          </ac:spMkLst>
        </pc:spChg>
        <pc:spChg chg="add del">
          <ac:chgData name="Shivank Gupta" userId="037d03609d4c356f" providerId="LiveId" clId="{F2265E44-5218-4457-906D-FDAEBE3DB779}" dt="2025-04-20T07:28:09.666" v="1661" actId="26606"/>
          <ac:spMkLst>
            <pc:docMk/>
            <pc:sldMk cId="3757580191" sldId="272"/>
            <ac:spMk id="81" creationId="{C310626D-5743-49D4-8F7D-88C4F8F05774}"/>
          </ac:spMkLst>
        </pc:spChg>
        <pc:spChg chg="add del">
          <ac:chgData name="Shivank Gupta" userId="037d03609d4c356f" providerId="LiveId" clId="{F2265E44-5218-4457-906D-FDAEBE3DB779}" dt="2025-04-20T07:28:05.525" v="1656" actId="26606"/>
          <ac:spMkLst>
            <pc:docMk/>
            <pc:sldMk cId="3757580191" sldId="272"/>
            <ac:spMk id="82" creationId="{C180E4EA-0B63-4779-A895-7E90E71088F3}"/>
          </ac:spMkLst>
        </pc:spChg>
        <pc:spChg chg="add del">
          <ac:chgData name="Shivank Gupta" userId="037d03609d4c356f" providerId="LiveId" clId="{F2265E44-5218-4457-906D-FDAEBE3DB779}" dt="2025-04-20T07:28:05.525" v="1656" actId="26606"/>
          <ac:spMkLst>
            <pc:docMk/>
            <pc:sldMk cId="3757580191" sldId="272"/>
            <ac:spMk id="84" creationId="{CEE01D9D-3DE8-4EED-B0D3-8F3C79CC7673}"/>
          </ac:spMkLst>
        </pc:spChg>
        <pc:spChg chg="add del">
          <ac:chgData name="Shivank Gupta" userId="037d03609d4c356f" providerId="LiveId" clId="{F2265E44-5218-4457-906D-FDAEBE3DB779}" dt="2025-04-20T07:28:09.666" v="1661" actId="26606"/>
          <ac:spMkLst>
            <pc:docMk/>
            <pc:sldMk cId="3757580191" sldId="272"/>
            <ac:spMk id="85" creationId="{EF2BDF77-362C-43F0-8CBB-A969EC2AE0C4}"/>
          </ac:spMkLst>
        </pc:spChg>
        <pc:spChg chg="add del">
          <ac:chgData name="Shivank Gupta" userId="037d03609d4c356f" providerId="LiveId" clId="{F2265E44-5218-4457-906D-FDAEBE3DB779}" dt="2025-04-20T07:28:05.525" v="1656" actId="26606"/>
          <ac:spMkLst>
            <pc:docMk/>
            <pc:sldMk cId="3757580191" sldId="272"/>
            <ac:spMk id="86" creationId="{89AF5CE9-607F-43F4-8983-DCD6DA4051FD}"/>
          </ac:spMkLst>
        </pc:spChg>
        <pc:spChg chg="add del">
          <ac:chgData name="Shivank Gupta" userId="037d03609d4c356f" providerId="LiveId" clId="{F2265E44-5218-4457-906D-FDAEBE3DB779}" dt="2025-04-20T07:28:09.666" v="1661" actId="26606"/>
          <ac:spMkLst>
            <pc:docMk/>
            <pc:sldMk cId="3757580191" sldId="272"/>
            <ac:spMk id="87" creationId="{4BE96B01-3929-432D-B8C2-ADBCB74C2EF4}"/>
          </ac:spMkLst>
        </pc:spChg>
        <pc:spChg chg="add del">
          <ac:chgData name="Shivank Gupta" userId="037d03609d4c356f" providerId="LiveId" clId="{F2265E44-5218-4457-906D-FDAEBE3DB779}" dt="2025-04-20T07:28:05.525" v="1656" actId="26606"/>
          <ac:spMkLst>
            <pc:docMk/>
            <pc:sldMk cId="3757580191" sldId="272"/>
            <ac:spMk id="88" creationId="{6EEA2DBD-9E1E-4521-8C01-F32AD18A89E3}"/>
          </ac:spMkLst>
        </pc:spChg>
        <pc:spChg chg="add del">
          <ac:chgData name="Shivank Gupta" userId="037d03609d4c356f" providerId="LiveId" clId="{F2265E44-5218-4457-906D-FDAEBE3DB779}" dt="2025-04-20T07:28:09.666" v="1661" actId="26606"/>
          <ac:spMkLst>
            <pc:docMk/>
            <pc:sldMk cId="3757580191" sldId="272"/>
            <ac:spMk id="91" creationId="{9D2E8756-2465-473A-BA2A-2DB1D6224745}"/>
          </ac:spMkLst>
        </pc:spChg>
        <pc:spChg chg="add del">
          <ac:chgData name="Shivank Gupta" userId="037d03609d4c356f" providerId="LiveId" clId="{F2265E44-5218-4457-906D-FDAEBE3DB779}" dt="2025-04-20T07:28:08.887" v="1659" actId="26606"/>
          <ac:spMkLst>
            <pc:docMk/>
            <pc:sldMk cId="3757580191" sldId="272"/>
            <ac:spMk id="101" creationId="{5A7802B6-FF37-40CF-A7E2-6F2A0D9A91EF}"/>
          </ac:spMkLst>
        </pc:spChg>
        <pc:spChg chg="add del">
          <ac:chgData name="Shivank Gupta" userId="037d03609d4c356f" providerId="LiveId" clId="{F2265E44-5218-4457-906D-FDAEBE3DB779}" dt="2025-04-20T07:28:09.666" v="1661" actId="26606"/>
          <ac:spMkLst>
            <pc:docMk/>
            <pc:sldMk cId="3757580191" sldId="272"/>
            <ac:spMk id="106" creationId="{9179DE42-5613-4B35-A1E6-6CCBAA13C743}"/>
          </ac:spMkLst>
        </pc:spChg>
        <pc:spChg chg="add del">
          <ac:chgData name="Shivank Gupta" userId="037d03609d4c356f" providerId="LiveId" clId="{F2265E44-5218-4457-906D-FDAEBE3DB779}" dt="2025-04-20T07:28:09.666" v="1661" actId="26606"/>
          <ac:spMkLst>
            <pc:docMk/>
            <pc:sldMk cId="3757580191" sldId="272"/>
            <ac:spMk id="109" creationId="{52FB45E9-914E-4471-AC87-E475CD51767D}"/>
          </ac:spMkLst>
        </pc:spChg>
        <pc:spChg chg="add del">
          <ac:chgData name="Shivank Gupta" userId="037d03609d4c356f" providerId="LiveId" clId="{F2265E44-5218-4457-906D-FDAEBE3DB779}" dt="2025-04-20T07:28:32.535" v="1681" actId="26606"/>
          <ac:spMkLst>
            <pc:docMk/>
            <pc:sldMk cId="3757580191" sldId="272"/>
            <ac:spMk id="114" creationId="{0ADFFC45-3DC9-4433-926F-043E879D9DFC}"/>
          </ac:spMkLst>
        </pc:spChg>
        <pc:spChg chg="add del">
          <ac:chgData name="Shivank Gupta" userId="037d03609d4c356f" providerId="LiveId" clId="{F2265E44-5218-4457-906D-FDAEBE3DB779}" dt="2025-04-20T07:28:32.535" v="1681" actId="26606"/>
          <ac:spMkLst>
            <pc:docMk/>
            <pc:sldMk cId="3757580191" sldId="272"/>
            <ac:spMk id="123" creationId="{69370F01-B8C9-4CE4-824C-92B2792E6ED0}"/>
          </ac:spMkLst>
        </pc:spChg>
        <pc:spChg chg="add del">
          <ac:chgData name="Shivank Gupta" userId="037d03609d4c356f" providerId="LiveId" clId="{F2265E44-5218-4457-906D-FDAEBE3DB779}" dt="2025-04-20T07:28:26.909" v="1674" actId="26606"/>
          <ac:spMkLst>
            <pc:docMk/>
            <pc:sldMk cId="3757580191" sldId="272"/>
            <ac:spMk id="140" creationId="{0ADFFC45-3DC9-4433-926F-043E879D9DFC}"/>
          </ac:spMkLst>
        </pc:spChg>
        <pc:spChg chg="add del">
          <ac:chgData name="Shivank Gupta" userId="037d03609d4c356f" providerId="LiveId" clId="{F2265E44-5218-4457-906D-FDAEBE3DB779}" dt="2025-04-20T07:28:30.708" v="1678" actId="26606"/>
          <ac:spMkLst>
            <pc:docMk/>
            <pc:sldMk cId="3757580191" sldId="272"/>
            <ac:spMk id="144" creationId="{549A2DAB-B431-487D-95AD-BB0FECB49E57}"/>
          </ac:spMkLst>
        </pc:spChg>
        <pc:spChg chg="add del">
          <ac:chgData name="Shivank Gupta" userId="037d03609d4c356f" providerId="LiveId" clId="{F2265E44-5218-4457-906D-FDAEBE3DB779}" dt="2025-04-20T07:28:30.708" v="1678" actId="26606"/>
          <ac:spMkLst>
            <pc:docMk/>
            <pc:sldMk cId="3757580191" sldId="272"/>
            <ac:spMk id="146" creationId="{0819F787-32B4-46A8-BC57-C6571BCEE243}"/>
          </ac:spMkLst>
        </pc:spChg>
        <pc:spChg chg="add del">
          <ac:chgData name="Shivank Gupta" userId="037d03609d4c356f" providerId="LiveId" clId="{F2265E44-5218-4457-906D-FDAEBE3DB779}" dt="2025-04-20T07:28:26.909" v="1674" actId="26606"/>
          <ac:spMkLst>
            <pc:docMk/>
            <pc:sldMk cId="3757580191" sldId="272"/>
            <ac:spMk id="151" creationId="{69370F01-B8C9-4CE4-824C-92B2792E6ED0}"/>
          </ac:spMkLst>
        </pc:spChg>
        <pc:spChg chg="add del">
          <ac:chgData name="Shivank Gupta" userId="037d03609d4c356f" providerId="LiveId" clId="{F2265E44-5218-4457-906D-FDAEBE3DB779}" dt="2025-04-20T07:28:27.318" v="1676" actId="26606"/>
          <ac:spMkLst>
            <pc:docMk/>
            <pc:sldMk cId="3757580191" sldId="272"/>
            <ac:spMk id="153" creationId="{89AF5CE9-607F-43F4-8983-DCD6DA4051FD}"/>
          </ac:spMkLst>
        </pc:spChg>
        <pc:spChg chg="add del">
          <ac:chgData name="Shivank Gupta" userId="037d03609d4c356f" providerId="LiveId" clId="{F2265E44-5218-4457-906D-FDAEBE3DB779}" dt="2025-04-20T07:28:27.318" v="1676" actId="26606"/>
          <ac:spMkLst>
            <pc:docMk/>
            <pc:sldMk cId="3757580191" sldId="272"/>
            <ac:spMk id="155" creationId="{6EEA2DBD-9E1E-4521-8C01-F32AD18A89E3}"/>
          </ac:spMkLst>
        </pc:spChg>
        <pc:spChg chg="add del">
          <ac:chgData name="Shivank Gupta" userId="037d03609d4c356f" providerId="LiveId" clId="{F2265E44-5218-4457-906D-FDAEBE3DB779}" dt="2025-04-20T07:28:27.318" v="1676" actId="26606"/>
          <ac:spMkLst>
            <pc:docMk/>
            <pc:sldMk cId="3757580191" sldId="272"/>
            <ac:spMk id="157" creationId="{15BBD2C1-BA9B-46A9-A27A-33498B169272}"/>
          </ac:spMkLst>
        </pc:spChg>
        <pc:spChg chg="add del">
          <ac:chgData name="Shivank Gupta" userId="037d03609d4c356f" providerId="LiveId" clId="{F2265E44-5218-4457-906D-FDAEBE3DB779}" dt="2025-04-20T07:28:27.318" v="1676" actId="26606"/>
          <ac:spMkLst>
            <pc:docMk/>
            <pc:sldMk cId="3757580191" sldId="272"/>
            <ac:spMk id="164" creationId="{66D61E08-70C3-48D8-BEA0-787111DC30DA}"/>
          </ac:spMkLst>
        </pc:spChg>
        <pc:spChg chg="add del">
          <ac:chgData name="Shivank Gupta" userId="037d03609d4c356f" providerId="LiveId" clId="{F2265E44-5218-4457-906D-FDAEBE3DB779}" dt="2025-04-20T07:28:27.318" v="1676" actId="26606"/>
          <ac:spMkLst>
            <pc:docMk/>
            <pc:sldMk cId="3757580191" sldId="272"/>
            <ac:spMk id="165" creationId="{FC55298F-0AE5-478E-AD2B-03C2614C5833}"/>
          </ac:spMkLst>
        </pc:spChg>
        <pc:spChg chg="add del">
          <ac:chgData name="Shivank Gupta" userId="037d03609d4c356f" providerId="LiveId" clId="{F2265E44-5218-4457-906D-FDAEBE3DB779}" dt="2025-04-20T07:28:27.318" v="1676" actId="26606"/>
          <ac:spMkLst>
            <pc:docMk/>
            <pc:sldMk cId="3757580191" sldId="272"/>
            <ac:spMk id="166" creationId="{C180E4EA-0B63-4779-A895-7E90E71088F3}"/>
          </ac:spMkLst>
        </pc:spChg>
        <pc:spChg chg="add del">
          <ac:chgData name="Shivank Gupta" userId="037d03609d4c356f" providerId="LiveId" clId="{F2265E44-5218-4457-906D-FDAEBE3DB779}" dt="2025-04-20T07:28:27.318" v="1676" actId="26606"/>
          <ac:spMkLst>
            <pc:docMk/>
            <pc:sldMk cId="3757580191" sldId="272"/>
            <ac:spMk id="167" creationId="{CEE01D9D-3DE8-4EED-B0D3-8F3C79CC7673}"/>
          </ac:spMkLst>
        </pc:spChg>
        <pc:spChg chg="add del">
          <ac:chgData name="Shivank Gupta" userId="037d03609d4c356f" providerId="LiveId" clId="{F2265E44-5218-4457-906D-FDAEBE3DB779}" dt="2025-04-20T07:28:30.708" v="1678" actId="26606"/>
          <ac:spMkLst>
            <pc:docMk/>
            <pc:sldMk cId="3757580191" sldId="272"/>
            <ac:spMk id="171" creationId="{2783C067-F8BF-4755-B516-8A0CD74CF60C}"/>
          </ac:spMkLst>
        </pc:spChg>
        <pc:spChg chg="add del">
          <ac:chgData name="Shivank Gupta" userId="037d03609d4c356f" providerId="LiveId" clId="{F2265E44-5218-4457-906D-FDAEBE3DB779}" dt="2025-04-20T07:28:30.708" v="1678" actId="26606"/>
          <ac:spMkLst>
            <pc:docMk/>
            <pc:sldMk cId="3757580191" sldId="272"/>
            <ac:spMk id="172" creationId="{2ED796EC-E7FF-46DB-B912-FB08BF12AA6E}"/>
          </ac:spMkLst>
        </pc:spChg>
        <pc:spChg chg="add del">
          <ac:chgData name="Shivank Gupta" userId="037d03609d4c356f" providerId="LiveId" clId="{F2265E44-5218-4457-906D-FDAEBE3DB779}" dt="2025-04-20T07:28:32.527" v="1680" actId="26606"/>
          <ac:spMkLst>
            <pc:docMk/>
            <pc:sldMk cId="3757580191" sldId="272"/>
            <ac:spMk id="184" creationId="{27577DEC-D9A5-404D-9789-702F4319BEC8}"/>
          </ac:spMkLst>
        </pc:spChg>
        <pc:spChg chg="add">
          <ac:chgData name="Shivank Gupta" userId="037d03609d4c356f" providerId="LiveId" clId="{F2265E44-5218-4457-906D-FDAEBE3DB779}" dt="2025-04-20T07:28:32.535" v="1681" actId="26606"/>
          <ac:spMkLst>
            <pc:docMk/>
            <pc:sldMk cId="3757580191" sldId="272"/>
            <ac:spMk id="195" creationId="{0ADFFC45-3DC9-4433-926F-043E879D9DFC}"/>
          </ac:spMkLst>
        </pc:spChg>
        <pc:spChg chg="add">
          <ac:chgData name="Shivank Gupta" userId="037d03609d4c356f" providerId="LiveId" clId="{F2265E44-5218-4457-906D-FDAEBE3DB779}" dt="2025-04-20T07:28:32.535" v="1681" actId="26606"/>
          <ac:spMkLst>
            <pc:docMk/>
            <pc:sldMk cId="3757580191" sldId="272"/>
            <ac:spMk id="204" creationId="{69370F01-B8C9-4CE4-824C-92B2792E6ED0}"/>
          </ac:spMkLst>
        </pc:spChg>
        <pc:grpChg chg="add del">
          <ac:chgData name="Shivank Gupta" userId="037d03609d4c356f" providerId="LiveId" clId="{F2265E44-5218-4457-906D-FDAEBE3DB779}" dt="2025-04-20T07:27:36.748" v="1621" actId="26606"/>
          <ac:grpSpMkLst>
            <pc:docMk/>
            <pc:sldMk cId="3757580191" sldId="272"/>
            <ac:grpSpMk id="8" creationId="{09EA7EA7-74F5-4EE2-8E3D-1A10308259D7}"/>
          </ac:grpSpMkLst>
        </pc:grpChg>
        <pc:grpChg chg="add del">
          <ac:chgData name="Shivank Gupta" userId="037d03609d4c356f" providerId="LiveId" clId="{F2265E44-5218-4457-906D-FDAEBE3DB779}" dt="2025-04-20T07:27:32.943" v="1619" actId="26606"/>
          <ac:grpSpMkLst>
            <pc:docMk/>
            <pc:sldMk cId="3757580191" sldId="272"/>
            <ac:grpSpMk id="9" creationId="{10BE40E3-5550-4CDD-B4FD-387C33EBF157}"/>
          </ac:grpSpMkLst>
        </pc:grpChg>
        <pc:grpChg chg="add del">
          <ac:chgData name="Shivank Gupta" userId="037d03609d4c356f" providerId="LiveId" clId="{F2265E44-5218-4457-906D-FDAEBE3DB779}" dt="2025-04-20T07:27:38.791" v="1623" actId="26606"/>
          <ac:grpSpMkLst>
            <pc:docMk/>
            <pc:sldMk cId="3757580191" sldId="272"/>
            <ac:grpSpMk id="40" creationId="{10BE40E3-5550-4CDD-B4FD-387C33EBF157}"/>
          </ac:grpSpMkLst>
        </pc:grpChg>
        <pc:grpChg chg="add del">
          <ac:chgData name="Shivank Gupta" userId="037d03609d4c356f" providerId="LiveId" clId="{F2265E44-5218-4457-906D-FDAEBE3DB779}" dt="2025-04-20T07:28:09.675" v="1662" actId="26606"/>
          <ac:grpSpMkLst>
            <pc:docMk/>
            <pc:sldMk cId="3757580191" sldId="272"/>
            <ac:grpSpMk id="45" creationId="{09EA7EA7-74F5-4EE2-8E3D-1A10308259D7}"/>
          </ac:grpSpMkLst>
        </pc:grpChg>
        <pc:grpChg chg="add del">
          <ac:chgData name="Shivank Gupta" userId="037d03609d4c356f" providerId="LiveId" clId="{F2265E44-5218-4457-906D-FDAEBE3DB779}" dt="2025-04-20T07:28:04.466" v="1654" actId="26606"/>
          <ac:grpSpMkLst>
            <pc:docMk/>
            <pc:sldMk cId="3757580191" sldId="272"/>
            <ac:grpSpMk id="61" creationId="{28460BD8-AE3F-4AC9-9D0B-717052AA5D3A}"/>
          </ac:grpSpMkLst>
        </pc:grpChg>
        <pc:grpChg chg="add del">
          <ac:chgData name="Shivank Gupta" userId="037d03609d4c356f" providerId="LiveId" clId="{F2265E44-5218-4457-906D-FDAEBE3DB779}" dt="2025-04-20T07:28:08.887" v="1659" actId="26606"/>
          <ac:grpSpMkLst>
            <pc:docMk/>
            <pc:sldMk cId="3757580191" sldId="272"/>
            <ac:grpSpMk id="63" creationId="{B4DE830A-B531-4A3B-96F6-0ECE88B08555}"/>
          </ac:grpSpMkLst>
        </pc:grpChg>
        <pc:grpChg chg="add del">
          <ac:chgData name="Shivank Gupta" userId="037d03609d4c356f" providerId="LiveId" clId="{F2265E44-5218-4457-906D-FDAEBE3DB779}" dt="2025-04-20T07:28:32.535" v="1681" actId="26606"/>
          <ac:grpSpMkLst>
            <pc:docMk/>
            <pc:sldMk cId="3757580191" sldId="272"/>
            <ac:grpSpMk id="111" creationId="{28460BD8-AE3F-4AC9-9D0B-717052AA5D3A}"/>
          </ac:grpSpMkLst>
        </pc:grpChg>
        <pc:grpChg chg="add del">
          <ac:chgData name="Shivank Gupta" userId="037d03609d4c356f" providerId="LiveId" clId="{F2265E44-5218-4457-906D-FDAEBE3DB779}" dt="2025-04-20T07:28:32.535" v="1681" actId="26606"/>
          <ac:grpSpMkLst>
            <pc:docMk/>
            <pc:sldMk cId="3757580191" sldId="272"/>
            <ac:grpSpMk id="115" creationId="{B5F26A87-0610-435F-AA13-BD658385C9D9}"/>
          </ac:grpSpMkLst>
        </pc:grpChg>
        <pc:grpChg chg="add del">
          <ac:chgData name="Shivank Gupta" userId="037d03609d4c356f" providerId="LiveId" clId="{F2265E44-5218-4457-906D-FDAEBE3DB779}" dt="2025-04-20T07:28:26.909" v="1674" actId="26606"/>
          <ac:grpSpMkLst>
            <pc:docMk/>
            <pc:sldMk cId="3757580191" sldId="272"/>
            <ac:grpSpMk id="128" creationId="{28460BD8-AE3F-4AC9-9D0B-717052AA5D3A}"/>
          </ac:grpSpMkLst>
        </pc:grpChg>
        <pc:grpChg chg="add del">
          <ac:chgData name="Shivank Gupta" userId="037d03609d4c356f" providerId="LiveId" clId="{F2265E44-5218-4457-906D-FDAEBE3DB779}" dt="2025-04-20T07:28:26.909" v="1674" actId="26606"/>
          <ac:grpSpMkLst>
            <pc:docMk/>
            <pc:sldMk cId="3757580191" sldId="272"/>
            <ac:grpSpMk id="142" creationId="{B5F26A87-0610-435F-AA13-BD658385C9D9}"/>
          </ac:grpSpMkLst>
        </pc:grpChg>
        <pc:grpChg chg="add del">
          <ac:chgData name="Shivank Gupta" userId="037d03609d4c356f" providerId="LiveId" clId="{F2265E44-5218-4457-906D-FDAEBE3DB779}" dt="2025-04-20T07:28:30.708" v="1678" actId="26606"/>
          <ac:grpSpMkLst>
            <pc:docMk/>
            <pc:sldMk cId="3757580191" sldId="272"/>
            <ac:grpSpMk id="169" creationId="{28460BD8-AE3F-4AC9-9D0B-717052AA5D3A}"/>
          </ac:grpSpMkLst>
        </pc:grpChg>
        <pc:grpChg chg="add del">
          <ac:chgData name="Shivank Gupta" userId="037d03609d4c356f" providerId="LiveId" clId="{F2265E44-5218-4457-906D-FDAEBE3DB779}" dt="2025-04-20T07:28:32.527" v="1680" actId="26606"/>
          <ac:grpSpMkLst>
            <pc:docMk/>
            <pc:sldMk cId="3757580191" sldId="272"/>
            <ac:grpSpMk id="174" creationId="{28460BD8-AE3F-4AC9-9D0B-717052AA5D3A}"/>
          </ac:grpSpMkLst>
        </pc:grpChg>
        <pc:grpChg chg="add del">
          <ac:chgData name="Shivank Gupta" userId="037d03609d4c356f" providerId="LiveId" clId="{F2265E44-5218-4457-906D-FDAEBE3DB779}" dt="2025-04-20T07:28:32.527" v="1680" actId="26606"/>
          <ac:grpSpMkLst>
            <pc:docMk/>
            <pc:sldMk cId="3757580191" sldId="272"/>
            <ac:grpSpMk id="185" creationId="{CEEA9366-CEA8-4F23-B065-4337F0D836FE}"/>
          </ac:grpSpMkLst>
        </pc:grpChg>
        <pc:grpChg chg="add">
          <ac:chgData name="Shivank Gupta" userId="037d03609d4c356f" providerId="LiveId" clId="{F2265E44-5218-4457-906D-FDAEBE3DB779}" dt="2025-04-20T07:28:32.535" v="1681" actId="26606"/>
          <ac:grpSpMkLst>
            <pc:docMk/>
            <pc:sldMk cId="3757580191" sldId="272"/>
            <ac:grpSpMk id="193" creationId="{28460BD8-AE3F-4AC9-9D0B-717052AA5D3A}"/>
          </ac:grpSpMkLst>
        </pc:grpChg>
        <pc:grpChg chg="add">
          <ac:chgData name="Shivank Gupta" userId="037d03609d4c356f" providerId="LiveId" clId="{F2265E44-5218-4457-906D-FDAEBE3DB779}" dt="2025-04-20T07:28:32.535" v="1681" actId="26606"/>
          <ac:grpSpMkLst>
            <pc:docMk/>
            <pc:sldMk cId="3757580191" sldId="272"/>
            <ac:grpSpMk id="196" creationId="{B5F26A87-0610-435F-AA13-BD658385C9D9}"/>
          </ac:grpSpMkLst>
        </pc:grpChg>
        <pc:picChg chg="add del">
          <ac:chgData name="Shivank Gupta" userId="037d03609d4c356f" providerId="LiveId" clId="{F2265E44-5218-4457-906D-FDAEBE3DB779}" dt="2025-04-20T07:27:32.943" v="1619" actId="26606"/>
          <ac:picMkLst>
            <pc:docMk/>
            <pc:sldMk cId="3757580191" sldId="272"/>
            <ac:picMk id="5" creationId="{D6228508-F672-4847-D01D-C0CDC09E0420}"/>
          </ac:picMkLst>
        </pc:picChg>
        <pc:picChg chg="add del">
          <ac:chgData name="Shivank Gupta" userId="037d03609d4c356f" providerId="LiveId" clId="{F2265E44-5218-4457-906D-FDAEBE3DB779}" dt="2025-04-20T07:27:38.791" v="1623" actId="26606"/>
          <ac:picMkLst>
            <pc:docMk/>
            <pc:sldMk cId="3757580191" sldId="272"/>
            <ac:picMk id="42" creationId="{D6228508-F672-4847-D01D-C0CDC09E0420}"/>
          </ac:picMkLst>
        </pc:picChg>
        <pc:picChg chg="add del">
          <ac:chgData name="Shivank Gupta" userId="037d03609d4c356f" providerId="LiveId" clId="{F2265E44-5218-4457-906D-FDAEBE3DB779}" dt="2025-04-20T07:28:08.887" v="1659" actId="26606"/>
          <ac:picMkLst>
            <pc:docMk/>
            <pc:sldMk cId="3757580191" sldId="272"/>
            <ac:picMk id="60" creationId="{AFF3C869-6123-09C6-96E4-F9076BF20AE3}"/>
          </ac:picMkLst>
        </pc:picChg>
        <pc:cxnChg chg="add del">
          <ac:chgData name="Shivank Gupta" userId="037d03609d4c356f" providerId="LiveId" clId="{F2265E44-5218-4457-906D-FDAEBE3DB779}" dt="2025-04-20T07:28:04.466" v="1654" actId="26606"/>
          <ac:cxnSpMkLst>
            <pc:docMk/>
            <pc:sldMk cId="3757580191" sldId="272"/>
            <ac:cxnSpMk id="77" creationId="{C9C5D90B-7EE3-4D26-AB7D-A5A3A6E11203}"/>
          </ac:cxnSpMkLst>
        </pc:cxnChg>
      </pc:sldChg>
      <pc:sldChg chg="addSp delSp modSp new mod">
        <pc:chgData name="Shivank Gupta" userId="037d03609d4c356f" providerId="LiveId" clId="{F2265E44-5218-4457-906D-FDAEBE3DB779}" dt="2025-04-20T08:01:57.224" v="1786" actId="404"/>
        <pc:sldMkLst>
          <pc:docMk/>
          <pc:sldMk cId="1093061447" sldId="273"/>
        </pc:sldMkLst>
        <pc:spChg chg="add del">
          <ac:chgData name="Shivank Gupta" userId="037d03609d4c356f" providerId="LiveId" clId="{F2265E44-5218-4457-906D-FDAEBE3DB779}" dt="2025-04-20T07:29:55.563" v="1684" actId="22"/>
          <ac:spMkLst>
            <pc:docMk/>
            <pc:sldMk cId="1093061447" sldId="273"/>
            <ac:spMk id="3" creationId="{F6A3F297-1E8A-EEC3-366A-40CD6811EF61}"/>
          </ac:spMkLst>
        </pc:spChg>
        <pc:spChg chg="add mod">
          <ac:chgData name="Shivank Gupta" userId="037d03609d4c356f" providerId="LiveId" clId="{F2265E44-5218-4457-906D-FDAEBE3DB779}" dt="2025-04-20T07:30:36.271" v="1736" actId="14100"/>
          <ac:spMkLst>
            <pc:docMk/>
            <pc:sldMk cId="1093061447" sldId="273"/>
            <ac:spMk id="4" creationId="{6BEEFA8F-B098-4A56-4148-1B0B5FDFF30C}"/>
          </ac:spMkLst>
        </pc:spChg>
        <pc:spChg chg="add mod">
          <ac:chgData name="Shivank Gupta" userId="037d03609d4c356f" providerId="LiveId" clId="{F2265E44-5218-4457-906D-FDAEBE3DB779}" dt="2025-04-20T08:01:57.224" v="1786" actId="404"/>
          <ac:spMkLst>
            <pc:docMk/>
            <pc:sldMk cId="1093061447" sldId="273"/>
            <ac:spMk id="5" creationId="{3BABFDB9-3964-5A3B-188E-EB650D195574}"/>
          </ac:spMkLst>
        </pc:spChg>
      </pc:sldChg>
      <pc:sldChg chg="addSp delSp modSp new mod">
        <pc:chgData name="Shivank Gupta" userId="037d03609d4c356f" providerId="LiveId" clId="{F2265E44-5218-4457-906D-FDAEBE3DB779}" dt="2025-04-20T13:59:26.761" v="1883" actId="20577"/>
        <pc:sldMkLst>
          <pc:docMk/>
          <pc:sldMk cId="3361310547" sldId="274"/>
        </pc:sldMkLst>
        <pc:spChg chg="add del mod">
          <ac:chgData name="Shivank Gupta" userId="037d03609d4c356f" providerId="LiveId" clId="{F2265E44-5218-4457-906D-FDAEBE3DB779}" dt="2025-04-20T13:59:13.022" v="1869" actId="478"/>
          <ac:spMkLst>
            <pc:docMk/>
            <pc:sldMk cId="3361310547" sldId="274"/>
            <ac:spMk id="3" creationId="{8D24BA0B-7B4F-91B1-8C44-A87581F536C7}"/>
          </ac:spMkLst>
        </pc:spChg>
        <pc:spChg chg="add mod">
          <ac:chgData name="Shivank Gupta" userId="037d03609d4c356f" providerId="LiveId" clId="{F2265E44-5218-4457-906D-FDAEBE3DB779}" dt="2025-04-20T13:58:09.986" v="1843" actId="20577"/>
          <ac:spMkLst>
            <pc:docMk/>
            <pc:sldMk cId="3361310547" sldId="274"/>
            <ac:spMk id="4" creationId="{C18AAD05-0873-8A31-56B8-88883BDE15F4}"/>
          </ac:spMkLst>
        </pc:spChg>
        <pc:spChg chg="add mod">
          <ac:chgData name="Shivank Gupta" userId="037d03609d4c356f" providerId="LiveId" clId="{F2265E44-5218-4457-906D-FDAEBE3DB779}" dt="2025-04-20T13:59:26.761" v="1883" actId="20577"/>
          <ac:spMkLst>
            <pc:docMk/>
            <pc:sldMk cId="3361310547" sldId="274"/>
            <ac:spMk id="5" creationId="{DCE961F5-A8FF-BED2-6C6A-EB36F0B2A4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4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30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1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020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7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56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7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9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4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99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5FF0-ED57-4BAE-8856-FF21803E636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443582-3B51-49AB-B0E8-18DE4363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2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F96E-03CB-E73B-00CB-A7B7CC63A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121" y="507857"/>
            <a:ext cx="7344324" cy="101566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9DBEE-FA7B-6A8F-98D2-2A5159E73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548" y="4198652"/>
            <a:ext cx="3529878" cy="1848187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(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AI)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Shivank Gupta 2411AI08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Tiadi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2411AI34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Anubhav Kant 2411AI10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4D819-A26E-5FAD-8B42-047D228E1261}"/>
              </a:ext>
            </a:extLst>
          </p:cNvPr>
          <p:cNvSpPr txBox="1"/>
          <p:nvPr/>
        </p:nvSpPr>
        <p:spPr>
          <a:xfrm>
            <a:off x="2507079" y="1906978"/>
            <a:ext cx="555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Title:-  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Ajio Review Summarizer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9948C-AB87-EF4C-F74A-61DFD8861AEF}"/>
              </a:ext>
            </a:extLst>
          </p:cNvPr>
          <p:cNvSpPr txBox="1"/>
          <p:nvPr/>
        </p:nvSpPr>
        <p:spPr>
          <a:xfrm>
            <a:off x="349046" y="4198652"/>
            <a:ext cx="5550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</a:p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Sourav Kumar </a:t>
            </a:r>
            <a:r>
              <a:rPr lang="en-IN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Dandapat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3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43D3-B870-E69E-ABE0-E329DC1EAA4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7739079" cy="6489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Task 4.1 : How to do Aspect Based opinion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B7C3-020E-5D42-BC3F-D2250EDC9200}"/>
              </a:ext>
            </a:extLst>
          </p:cNvPr>
          <p:cNvSpPr txBox="1">
            <a:spLocks/>
          </p:cNvSpPr>
          <p:nvPr/>
        </p:nvSpPr>
        <p:spPr>
          <a:xfrm>
            <a:off x="677334" y="1865620"/>
            <a:ext cx="8879621" cy="478098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Iterates through each review,</a:t>
            </a: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Extracts the aspects mentioned in the review (from the "Aspects" column),</a:t>
            </a: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Calculates the sentiment polarity of the full review using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(ranges from -1 = very negative to +1 = very positive),</a:t>
            </a: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Maps each aspect in that review to the overall review's sentiment score,</a:t>
            </a: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Aggregates and averages these sentiment scores for each aspect (only if the aspect appears more than 5 times),</a:t>
            </a: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Finally, it displays:</a:t>
            </a: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6.1 The top 10 appreciated aspects (i.e., those with the highest average  	sentiment),</a:t>
            </a: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6.2 The top 10 criticized aspects (i.e., those with the lowest average sentiment).</a:t>
            </a:r>
          </a:p>
        </p:txBody>
      </p:sp>
    </p:spTree>
    <p:extLst>
      <p:ext uri="{BB962C8B-B14F-4D97-AF65-F5344CB8AC3E}">
        <p14:creationId xmlns:p14="http://schemas.microsoft.com/office/powerpoint/2010/main" val="2744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CA1D-10C4-52A7-EE75-9EE2F9D6502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489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Task 5 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1258-A338-B07D-673F-C614B2A154DE}"/>
              </a:ext>
            </a:extLst>
          </p:cNvPr>
          <p:cNvSpPr txBox="1">
            <a:spLocks/>
          </p:cNvSpPr>
          <p:nvPr/>
        </p:nvSpPr>
        <p:spPr>
          <a:xfrm>
            <a:off x="677334" y="1865621"/>
            <a:ext cx="8771466" cy="42598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Distribution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product, the proportion of positive, negative, and neutral reviews was calculated. These were visualized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a quick view of the general sentiment trend.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Sentiment Analysis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product aspects such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“fit”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“material”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“delivery”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analyzed for sentiment. A summary table was generated to show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aspects were appreciated and which were criticized.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word clouds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were created to highlight frequently mentioned terms and provide an intuitive understanding of the user's vocabulary.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Usefulness Label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overall sentiment and aspect-based opinions, each product was tagged as either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“Useful in India”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“Not Useful”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helping draw actionable insights.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7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5EF8-A70B-4457-E40F-94E12DFEDF1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154924" cy="11405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Task 6 :</a:t>
            </a:r>
            <a:r>
              <a:rPr lang="en-US" dirty="0"/>
              <a:t>Classification Model for Predicting Product Usefulness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F9CB-8655-1F92-3FEC-F0319E943F63}"/>
              </a:ext>
            </a:extLst>
          </p:cNvPr>
          <p:cNvSpPr txBox="1">
            <a:spLocks/>
          </p:cNvSpPr>
          <p:nvPr/>
        </p:nvSpPr>
        <p:spPr>
          <a:xfrm>
            <a:off x="677334" y="1865621"/>
            <a:ext cx="9017272" cy="47318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whether future products will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India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machine learning classification model was developed using features derived from the earlier sentiment and opinion mining analysis.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following features were used to train the model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sentiment score across reviews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positive and negative reviews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scores associated with key aspects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 : for this we can use these algorithms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split into training and testing sets, and models were evaluated based on accuracy, F1-score, and confusion matrix. The best-performing model was selected to predict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usefulness of future products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input features.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D72-C4EC-B347-3A60-4C15C7BA649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154924" cy="11405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Task 6.1 :</a:t>
            </a:r>
            <a:r>
              <a:rPr lang="en-US" dirty="0"/>
              <a:t>Classification Model Using 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C4D9-58ED-1339-F9C3-4C35381BBA16}"/>
              </a:ext>
            </a:extLst>
          </p:cNvPr>
          <p:cNvSpPr txBox="1">
            <a:spLocks/>
          </p:cNvSpPr>
          <p:nvPr/>
        </p:nvSpPr>
        <p:spPr>
          <a:xfrm>
            <a:off x="677334" y="1865621"/>
            <a:ext cx="9017272" cy="47318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whether a product will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India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trained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extracted features from sentiment analysis and aspect-based opinion mining.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</a:t>
            </a:r>
          </a:p>
          <a:p>
            <a:pPr lvl="1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split into training and testing sets using an 80:20 ratio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ensures the model is evaluated on unseen data.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used, which is an ensemble learning method combining multiple decision trees for better accuracy and robustness. We used 100 trees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fixed a random seed for reproducibility.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Evaluation</a:t>
            </a:r>
          </a:p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Overall correctness of predictions.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Includes precision, recall, and F1-score for each class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5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EEFA8F-B098-4A56-4148-1B0B5FDFF30C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154924" cy="8947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Task </a:t>
            </a:r>
            <a:r>
              <a:rPr lang="en-US" dirty="0"/>
              <a:t>7 : Sentiment Analysis using LSTM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ABFDB9-3964-5A3B-188E-EB650D195574}"/>
              </a:ext>
            </a:extLst>
          </p:cNvPr>
          <p:cNvSpPr txBox="1">
            <a:spLocks/>
          </p:cNvSpPr>
          <p:nvPr/>
        </p:nvSpPr>
        <p:spPr>
          <a:xfrm>
            <a:off x="677334" y="1504335"/>
            <a:ext cx="9017272" cy="5230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: 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Install Required Libraries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Load and Explore the Dataset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Create Sentiment Labels from Rating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Preprocess the Review Text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Tokenization and Padding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 Split Data into Train and Test Sets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7: Build the LSTM Model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8: Train the Model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9: Evaluate the Model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10: Predict Sentiment on New Reviews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11: Save the Model for Future Use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12: Load and Use the Model Later</a:t>
            </a:r>
          </a:p>
          <a:p>
            <a:pPr lvl="1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6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8AAD05-0873-8A31-56B8-88883BDE15F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154924" cy="11405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E961F5-A8FF-BED2-6C6A-EB36F0B2A44D}"/>
              </a:ext>
            </a:extLst>
          </p:cNvPr>
          <p:cNvSpPr txBox="1">
            <a:spLocks/>
          </p:cNvSpPr>
          <p:nvPr/>
        </p:nvSpPr>
        <p:spPr>
          <a:xfrm>
            <a:off x="677334" y="1865621"/>
            <a:ext cx="9017272" cy="47318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sentiment analysis, we experimented with 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lexicon-based approach) and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LSTM-based deep learning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While VADER performs well on short, general-purpose reviews with basic sentiment, it lacks the ability to understand contextual nuances.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LSTM model, trained on our specific dataset, demonstrated higher accuracy by effectively capturing context, grammar, and emotional tone within reviews. Hence,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proved to be a more accurate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sentiment analysis in our task.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1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C0D267-6DD2-AD3F-C47A-1B129EAD3A94}"/>
              </a:ext>
            </a:extLst>
          </p:cNvPr>
          <p:cNvSpPr txBox="1"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E1E9-12BC-88EC-8066-F187D220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5221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Problem Definition :-</a:t>
            </a:r>
            <a:br>
              <a:rPr lang="en-IN" dirty="0">
                <a:solidFill>
                  <a:srgbClr val="92D050"/>
                </a:solidFill>
              </a:rPr>
            </a:b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6588-AAC4-56A7-985D-DB604176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923866" cy="441688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diverse market like India, consumers rely heavily on product reviews to determine the usefulness of a product before purchasing. However, not all products that perform well globally are necessarily useful in India due to regional preferences, climate, infrastructure, or cultural factors.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determine whether a product is useful in India based on user reviews. It involves: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Gathering 50 products with 500 reviews each from Indian users and annotating their usefulness.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Performing sentiment analysis and aspect-based opinion mining to understand user preferences.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Using these insights to train a classification model that predicts whether future products will be useful in India.</a:t>
            </a:r>
          </a:p>
        </p:txBody>
      </p:sp>
    </p:spTree>
    <p:extLst>
      <p:ext uri="{BB962C8B-B14F-4D97-AF65-F5344CB8AC3E}">
        <p14:creationId xmlns:p14="http://schemas.microsoft.com/office/powerpoint/2010/main" val="370488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4438-1444-2449-1D97-52F66401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1: Dataset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16CB-02FA-AC37-62C4-44B654E1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91363" cy="132080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Collect reviews for 50 Ajio products (500 reviews each) from Indian users and annotate whether a product is useful in India.</a:t>
            </a:r>
          </a:p>
        </p:txBody>
      </p:sp>
    </p:spTree>
    <p:extLst>
      <p:ext uri="{BB962C8B-B14F-4D97-AF65-F5344CB8AC3E}">
        <p14:creationId xmlns:p14="http://schemas.microsoft.com/office/powerpoint/2010/main" val="172800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EF3E-A851-FD84-8F69-C681CDE7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413"/>
          </a:xfrm>
        </p:spPr>
        <p:txBody>
          <a:bodyPr/>
          <a:lstStyle/>
          <a:p>
            <a:r>
              <a:rPr lang="en-IN" dirty="0"/>
              <a:t>Steps : How to collect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4C5-23BB-541F-03F3-D0D5C132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4" y="1406013"/>
            <a:ext cx="9607208" cy="4984956"/>
          </a:xfrm>
        </p:spPr>
        <p:txBody>
          <a:bodyPr>
            <a:normAutofit lnSpcReduction="10000"/>
          </a:bodyPr>
          <a:lstStyle/>
          <a:p>
            <a:pPr marL="0" indent="0" rtl="0" fontAlgn="base">
              <a:spcBef>
                <a:spcPts val="1200"/>
              </a:spcBef>
              <a:buNone/>
            </a:pPr>
            <a:r>
              <a:rPr lang="en-IN" sz="1900" b="1" i="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Web scraping : </a:t>
            </a:r>
          </a:p>
          <a:p>
            <a:pPr marL="0" indent="0" rtl="0" fontAlgn="base">
              <a:spcBef>
                <a:spcPts val="120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tools like </a:t>
            </a:r>
            <a:r>
              <a:rPr lang="en-IN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IN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scrape the data.</a:t>
            </a:r>
          </a:p>
          <a:p>
            <a:pPr marL="0" indent="0" rtl="0" fontAlgn="base">
              <a:spcBef>
                <a:spcPts val="1200"/>
              </a:spcBef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URLs for 50 Ajio product pages.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fontAlgn="base">
              <a:spcBef>
                <a:spcPts val="1200"/>
              </a:spcBef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the features like </a:t>
            </a:r>
          </a:p>
          <a:p>
            <a:pPr fontAlgn="base">
              <a:spcBef>
                <a:spcPts val="1200"/>
              </a:spcBef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Name </a:t>
            </a:r>
          </a:p>
          <a:p>
            <a:pPr fontAlgn="base">
              <a:spcBef>
                <a:spcPts val="1200"/>
              </a:spcBef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ID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1200"/>
              </a:spcBef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Name</a:t>
            </a:r>
          </a:p>
          <a:p>
            <a:pPr fontAlgn="base">
              <a:spcBef>
                <a:spcPts val="1200"/>
              </a:spcBef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Text</a:t>
            </a:r>
          </a:p>
          <a:p>
            <a:pPr fontAlgn="base">
              <a:spcBef>
                <a:spcPts val="1200"/>
              </a:spcBef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  <a:p>
            <a:pPr fontAlgn="base">
              <a:spcBef>
                <a:spcPts val="1200"/>
              </a:spcBef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UsefuI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India</a:t>
            </a:r>
          </a:p>
          <a:p>
            <a:pPr marL="0" indent="0" rtl="0" fontAlgn="base">
              <a:spcBef>
                <a:spcPts val="1200"/>
              </a:spcBef>
              <a:buNone/>
            </a:pPr>
            <a:r>
              <a:rPr lang="en-IN" sz="1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900" b="1" i="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Save to CSV : </a:t>
            </a:r>
          </a:p>
          <a:p>
            <a:pPr marL="0" indent="0" rtl="0" fontAlgn="base">
              <a:spcBef>
                <a:spcPts val="1200"/>
              </a:spcBef>
              <a:buNone/>
            </a:pPr>
            <a:r>
              <a:rPr lang="en-IN" sz="1600" i="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the data save it as a CSV file.</a:t>
            </a:r>
          </a:p>
          <a:p>
            <a:pPr marL="0" indent="0" rtl="0" fontAlgn="base">
              <a:spcBef>
                <a:spcPts val="1200"/>
              </a:spcBef>
              <a:buNone/>
            </a:pPr>
            <a:r>
              <a:rPr lang="en-US" sz="1600" i="1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lang="en-US" sz="1600" i="1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i="1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Review_ID</a:t>
            </a:r>
            <a:r>
              <a:rPr lang="en-US" sz="1600" i="1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sz="1600" i="1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Review_Text</a:t>
            </a:r>
            <a:r>
              <a:rPr lang="en-US" sz="1600" i="1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Rating, </a:t>
            </a:r>
            <a:r>
              <a:rPr lang="en-US" sz="1600" i="1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Is_Useful_In_India</a:t>
            </a:r>
            <a:endParaRPr lang="en-US" sz="1600" i="1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fontAlgn="base">
              <a:spcBef>
                <a:spcPts val="1200"/>
              </a:spcBef>
              <a:buNone/>
            </a:pPr>
            <a:endParaRPr lang="en-IN" sz="1600" b="1" i="0" u="sng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fontAlgn="base">
              <a:spcBef>
                <a:spcPts val="1200"/>
              </a:spcBef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0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C12115BF-72FA-5735-10D8-122638801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2097542"/>
            <a:ext cx="9769247" cy="2613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69E5D-2917-4DAC-7FC7-5B0D39B4CF81}"/>
              </a:ext>
            </a:extLst>
          </p:cNvPr>
          <p:cNvSpPr txBox="1"/>
          <p:nvPr/>
        </p:nvSpPr>
        <p:spPr>
          <a:xfrm>
            <a:off x="839523" y="1063485"/>
            <a:ext cx="5256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rgbClr val="92D050"/>
                </a:solidFill>
              </a:rPr>
              <a:t>Flow Chart of Web Scraping </a:t>
            </a:r>
          </a:p>
        </p:txBody>
      </p:sp>
    </p:spTree>
    <p:extLst>
      <p:ext uri="{BB962C8B-B14F-4D97-AF65-F5344CB8AC3E}">
        <p14:creationId xmlns:p14="http://schemas.microsoft.com/office/powerpoint/2010/main" val="10784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7D4E-5126-0A38-B0EA-52764A1D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/>
          <a:lstStyle/>
          <a:p>
            <a:r>
              <a:rPr lang="en-IN" dirty="0"/>
              <a:t>Task 2 :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4BEC-1EB0-DDA7-E813-039695D7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39" y="1770367"/>
            <a:ext cx="8674234" cy="4478033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high-quality and consistent data for sentiment analysis, we have to do the following preprocessing steps : </a:t>
            </a:r>
          </a:p>
          <a:p>
            <a:pPr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dropping the missing values in critical features.</a:t>
            </a:r>
          </a:p>
          <a:p>
            <a:pPr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Normalization 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done by converting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sentences 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lowercase.</a:t>
            </a:r>
          </a:p>
          <a:p>
            <a:pPr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characters, numbers, and punctuation marks were removed from the review text using regular expressions.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review was split into individual words (tokens), making it easier to analyze and process the text at the word level.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Removal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English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(such as "the", "is", "and", etc.) were removed.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Words were reduced to their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0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F8F3F-3671-5EEC-D3CF-7614B5F2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3FE730-1618-DA3D-8BE7-365358813E39}"/>
              </a:ext>
            </a:extLst>
          </p:cNvPr>
          <p:cNvSpPr txBox="1"/>
          <p:nvPr/>
        </p:nvSpPr>
        <p:spPr>
          <a:xfrm>
            <a:off x="3390900" y="268605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84B57C-D983-31AA-1E8C-64C18ADFB7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489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Task 3 : Sentiment Analysis using VADER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2B0207-85B9-3787-1F64-1D0ADECBBEA1}"/>
              </a:ext>
            </a:extLst>
          </p:cNvPr>
          <p:cNvSpPr txBox="1">
            <a:spLocks/>
          </p:cNvSpPr>
          <p:nvPr/>
        </p:nvSpPr>
        <p:spPr>
          <a:xfrm>
            <a:off x="677333" y="1865620"/>
            <a:ext cx="8820627" cy="48399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(Valence Aware Dictionary and sentiment Reasoner) which is a rule-based sentiment analysis tool, specifically designed to analyze text from social media and user reviews. It uses a pre-defined lexicon of words labeled with sentiment intensity scores.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VADER was applied to each review to compute sentiment scores, which includes Positive, negative and neutral.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score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being calculated (a normalized score between -1 and +1 indicating overall sentiment)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score calculated using polarity 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Reviews with a score ≥ 0.05 were labeled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Reviews with a score ≤ -0.05 were labeled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Scores in between were considered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was chosen due to its effectiveness in handling short texts like product reviews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0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ar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1CCC6CD8-9D5D-BDAD-FBF4-532A7AB9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72" y="1131994"/>
            <a:ext cx="665273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5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DA36-ECE2-F9F0-B913-7A6989441AF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489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Task 4 : Aspect Based opinion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3B3C-9D67-40F0-0F0B-16D79738EDCD}"/>
              </a:ext>
            </a:extLst>
          </p:cNvPr>
          <p:cNvSpPr txBox="1">
            <a:spLocks/>
          </p:cNvSpPr>
          <p:nvPr/>
        </p:nvSpPr>
        <p:spPr>
          <a:xfrm>
            <a:off x="677334" y="1865621"/>
            <a:ext cx="8191363" cy="42598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Opinion Mining (ABOM) is used to identify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features or 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product that users have expressed opinions about. In this project, noun phrases such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“fit”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“material”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“delivery”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“color”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extracted from each review as product aspects.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sentiment analysis tools, the sentiment associated with each aspect was determined by analyzing nearby opinion words. Each aspect was then labeled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enabled a more fine-grained understanding of user opinions, highlighting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parts of the product were appreciated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“fit is perfect”)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were criticized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“material feels cheap”).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39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890ef8-56a1-4c80-87cc-a66763d0b6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8051321D79DA409CEF9C996E289C8B" ma:contentTypeVersion="6" ma:contentTypeDescription="Create a new document." ma:contentTypeScope="" ma:versionID="94afd42d74a8b4b5a30903b60aa7c1fb">
  <xsd:schema xmlns:xsd="http://www.w3.org/2001/XMLSchema" xmlns:xs="http://www.w3.org/2001/XMLSchema" xmlns:p="http://schemas.microsoft.com/office/2006/metadata/properties" xmlns:ns3="99890ef8-56a1-4c80-87cc-a66763d0b658" targetNamespace="http://schemas.microsoft.com/office/2006/metadata/properties" ma:root="true" ma:fieldsID="523849539e54c8c59143c2524c01779b" ns3:_="">
    <xsd:import namespace="99890ef8-56a1-4c80-87cc-a66763d0b65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90ef8-56a1-4c80-87cc-a66763d0b65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CCAA05-EBDE-4730-934F-D0637A2D365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99890ef8-56a1-4c80-87cc-a66763d0b658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C03051B-65BE-453B-A928-06D4A2558B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890ef8-56a1-4c80-87cc-a66763d0b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86E913-3C2F-4C9A-B9E3-0C460ECD9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527</TotalTime>
  <Words>1456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NLP PROJECT REPORT</vt:lpstr>
      <vt:lpstr>Problem Definition :- </vt:lpstr>
      <vt:lpstr>Task 1: Dataset Collection</vt:lpstr>
      <vt:lpstr>Steps : How to collect data </vt:lpstr>
      <vt:lpstr>PowerPoint Presentation</vt:lpstr>
      <vt:lpstr>Task 2 :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Shivank Gupta</dc:creator>
  <cp:lastModifiedBy>Shivank Gupta</cp:lastModifiedBy>
  <cp:revision>2</cp:revision>
  <dcterms:created xsi:type="dcterms:W3CDTF">2025-03-31T09:02:17Z</dcterms:created>
  <dcterms:modified xsi:type="dcterms:W3CDTF">2025-04-20T14:14:40Z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0x010100C38051321D79DA409CEF9C996E289C8B</vt:lpwstr>
  </property>
</Properties>
</file>