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71" r:id="rId6"/>
    <p:sldId id="262" r:id="rId7"/>
    <p:sldId id="266" r:id="rId8"/>
    <p:sldId id="300" r:id="rId9"/>
    <p:sldId id="301" r:id="rId10"/>
    <p:sldId id="277" r:id="rId11"/>
    <p:sldId id="279" r:id="rId12"/>
  </p:sldIdLst>
  <p:sldSz cx="9144000" cy="5143500" type="screen16x9"/>
  <p:notesSz cx="6858000" cy="9144000"/>
  <p:embeddedFontLst>
    <p:embeddedFont>
      <p:font typeface="Bodoni MT" panose="02070603080606020203" pitchFamily="18" charset="0"/>
      <p:regular r:id="rId14"/>
      <p:bold r:id="rId15"/>
      <p:italic r:id="rId16"/>
      <p:boldItalic r:id="rId17"/>
    </p:embeddedFont>
    <p:embeddedFont>
      <p:font typeface="Cabin" panose="020B0604020202020204" charset="0"/>
      <p:regular r:id="rId18"/>
      <p:bold r:id="rId19"/>
      <p:italic r:id="rId20"/>
      <p:boldItalic r:id="rId21"/>
    </p:embeddedFont>
    <p:embeddedFont>
      <p:font typeface="Epilogue" panose="020B0604020202020204" charset="0"/>
      <p:regular r:id="rId22"/>
      <p:bold r:id="rId23"/>
      <p:italic r:id="rId24"/>
      <p:boldItalic r:id="rId25"/>
    </p:embeddedFont>
    <p:embeddedFont>
      <p:font typeface="Lucida Fax" panose="02060602050505020204" pitchFamily="18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DA"/>
    <a:srgbClr val="EB5358"/>
    <a:srgbClr val="6DC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F8C519-1CC1-4875-9F3F-92CA931BE3FB}">
  <a:tblStyle styleId="{F7F8C519-1CC1-4875-9F3F-92CA931BE3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2511" autoAdjust="0"/>
  </p:normalViewPr>
  <p:slideViewPr>
    <p:cSldViewPr snapToGrid="0">
      <p:cViewPr varScale="1">
        <p:scale>
          <a:sx n="84" d="100"/>
          <a:sy n="84" d="100"/>
        </p:scale>
        <p:origin x="13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Avg: 18,000</a:t>
            </a:r>
            <a:r>
              <a:rPr lang="en-US" baseline="0" dirty="0"/>
              <a:t> / Client</a:t>
            </a:r>
            <a:endParaRPr lang="en-US" dirty="0"/>
          </a:p>
        </c:rich>
      </c:tx>
      <c:layout>
        <c:manualLayout>
          <c:xMode val="edge"/>
          <c:yMode val="edge"/>
          <c:x val="0.12429799013920032"/>
          <c:y val="1.26538682144462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F1A-422E-B499-140DED4D6A56}"/>
              </c:ext>
            </c:extLst>
          </c:dPt>
          <c:dPt>
            <c:idx val="1"/>
            <c:bubble3D val="0"/>
            <c:spPr>
              <a:solidFill>
                <a:srgbClr val="FF9BDA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F1A-422E-B499-140DED4D6A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F1A-422E-B499-140DED4D6A5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Accepted</c:v>
                </c:pt>
                <c:pt idx="1">
                  <c:v>Denied</c:v>
                </c:pt>
                <c:pt idx="2">
                  <c:v>Unable to Connect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</c:v>
                </c:pt>
                <c:pt idx="1">
                  <c:v>12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F1A-422E-B499-140DED4D6A5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4c2555d3ae_0_2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4c2555d3ae_0_2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4c2555d3ae_0_3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4c2555d3ae_0_3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4c2555d3a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4c2555d3a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4c2555d3ae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4c2555d3ae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4c2555d3ae_0_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4c2555d3ae_0_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4c2555d3ae_0_3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4c2555d3ae_0_3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c2555d3ae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c2555d3ae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4c2555d3ae_0_1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4c2555d3ae_0_1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4c2555d3ae_0_1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4c2555d3ae_0_1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72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4c2555d3ae_0_1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4c2555d3ae_0_1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82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7000" y="1197178"/>
            <a:ext cx="7727022" cy="2792412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956175" y="4045951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4" name="Google Shape;14;p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accent2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2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38" name="Google Shape;438;p2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28"/>
          <p:cNvSpPr txBox="1">
            <a:spLocks noGrp="1"/>
          </p:cNvSpPr>
          <p:nvPr>
            <p:ph type="ctrTitle"/>
          </p:nvPr>
        </p:nvSpPr>
        <p:spPr>
          <a:xfrm>
            <a:off x="2571776" y="970275"/>
            <a:ext cx="40005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43" name="Google Shape;443;p28"/>
          <p:cNvSpPr txBox="1">
            <a:spLocks noGrp="1"/>
          </p:cNvSpPr>
          <p:nvPr>
            <p:ph type="subTitle" idx="1"/>
          </p:nvPr>
        </p:nvSpPr>
        <p:spPr>
          <a:xfrm>
            <a:off x="2679325" y="1960151"/>
            <a:ext cx="3785400" cy="11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4" name="Google Shape;444;p28"/>
          <p:cNvSpPr txBox="1">
            <a:spLocks noGrp="1"/>
          </p:cNvSpPr>
          <p:nvPr>
            <p:ph type="subTitle" idx="2"/>
          </p:nvPr>
        </p:nvSpPr>
        <p:spPr>
          <a:xfrm rot="-962">
            <a:off x="2963720" y="42298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28"/>
          <p:cNvSpPr/>
          <p:nvPr/>
        </p:nvSpPr>
        <p:spPr>
          <a:xfrm>
            <a:off x="1420170" y="3866250"/>
            <a:ext cx="452388" cy="452476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8"/>
          <p:cNvSpPr/>
          <p:nvPr/>
        </p:nvSpPr>
        <p:spPr>
          <a:xfrm rot="3225843">
            <a:off x="709236" y="3422281"/>
            <a:ext cx="1874246" cy="1525057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8"/>
          <p:cNvSpPr/>
          <p:nvPr/>
        </p:nvSpPr>
        <p:spPr>
          <a:xfrm>
            <a:off x="419576" y="4453263"/>
            <a:ext cx="300428" cy="300476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28"/>
          <p:cNvGrpSpPr/>
          <p:nvPr/>
        </p:nvGrpSpPr>
        <p:grpSpPr>
          <a:xfrm rot="823452">
            <a:off x="750513" y="2098687"/>
            <a:ext cx="912772" cy="1009338"/>
            <a:chOff x="1191357" y="3451057"/>
            <a:chExt cx="597555" cy="660773"/>
          </a:xfrm>
        </p:grpSpPr>
        <p:sp>
          <p:nvSpPr>
            <p:cNvPr id="449" name="Google Shape;449;p28"/>
            <p:cNvSpPr/>
            <p:nvPr/>
          </p:nvSpPr>
          <p:spPr>
            <a:xfrm>
              <a:off x="1244473" y="3764632"/>
              <a:ext cx="544439" cy="347198"/>
            </a:xfrm>
            <a:custGeom>
              <a:avLst/>
              <a:gdLst/>
              <a:ahLst/>
              <a:cxnLst/>
              <a:rect l="l" t="t" r="r" b="b"/>
              <a:pathLst>
                <a:path w="11480" h="7321" extrusionOk="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191357" y="3683393"/>
              <a:ext cx="567535" cy="387889"/>
            </a:xfrm>
            <a:custGeom>
              <a:avLst/>
              <a:gdLst/>
              <a:ahLst/>
              <a:cxnLst/>
              <a:rect l="l" t="t" r="r" b="b"/>
              <a:pathLst>
                <a:path w="11967" h="8179" extrusionOk="0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192211" y="3683487"/>
              <a:ext cx="566349" cy="386324"/>
            </a:xfrm>
            <a:custGeom>
              <a:avLst/>
              <a:gdLst/>
              <a:ahLst/>
              <a:cxnLst/>
              <a:rect l="l" t="t" r="r" b="b"/>
              <a:pathLst>
                <a:path w="11942" h="8146" extrusionOk="0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242624" y="3451057"/>
              <a:ext cx="149057" cy="204070"/>
            </a:xfrm>
            <a:custGeom>
              <a:avLst/>
              <a:gdLst/>
              <a:ahLst/>
              <a:cxnLst/>
              <a:rect l="l" t="t" r="r" b="b"/>
              <a:pathLst>
                <a:path w="3143" h="4303" extrusionOk="0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1398273" y="3495732"/>
              <a:ext cx="103434" cy="118657"/>
            </a:xfrm>
            <a:custGeom>
              <a:avLst/>
              <a:gdLst/>
              <a:ahLst/>
              <a:cxnLst/>
              <a:rect l="l" t="t" r="r" b="b"/>
              <a:pathLst>
                <a:path w="2181" h="2502" extrusionOk="0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28"/>
          <p:cNvGrpSpPr/>
          <p:nvPr/>
        </p:nvGrpSpPr>
        <p:grpSpPr>
          <a:xfrm rot="-10005687">
            <a:off x="7176473" y="640475"/>
            <a:ext cx="1900295" cy="1900078"/>
            <a:chOff x="277881" y="2901316"/>
            <a:chExt cx="1900344" cy="1900126"/>
          </a:xfrm>
        </p:grpSpPr>
        <p:sp>
          <p:nvSpPr>
            <p:cNvPr id="455" name="Google Shape;455;p28"/>
            <p:cNvSpPr/>
            <p:nvPr/>
          </p:nvSpPr>
          <p:spPr>
            <a:xfrm>
              <a:off x="402450" y="3248988"/>
              <a:ext cx="1354500" cy="135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6" name="Google Shape;456;p28"/>
            <p:cNvGrpSpPr/>
            <p:nvPr/>
          </p:nvGrpSpPr>
          <p:grpSpPr>
            <a:xfrm rot="2322109">
              <a:off x="551788" y="3175815"/>
              <a:ext cx="1352529" cy="1351128"/>
              <a:chOff x="200055" y="3556746"/>
              <a:chExt cx="869964" cy="869063"/>
            </a:xfrm>
          </p:grpSpPr>
          <p:sp>
            <p:nvSpPr>
              <p:cNvPr id="457" name="Google Shape;457;p28"/>
              <p:cNvSpPr/>
              <p:nvPr/>
            </p:nvSpPr>
            <p:spPr>
              <a:xfrm>
                <a:off x="200055" y="3556746"/>
                <a:ext cx="868968" cy="868968"/>
              </a:xfrm>
              <a:custGeom>
                <a:avLst/>
                <a:gdLst/>
                <a:ahLst/>
                <a:cxnLst/>
                <a:rect l="l" t="t" r="r" b="b"/>
                <a:pathLst>
                  <a:path w="18323" h="18323" extrusionOk="0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311314" y="3605499"/>
                <a:ext cx="474914" cy="486723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10263" extrusionOk="0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270576" y="3701013"/>
                <a:ext cx="799443" cy="724796"/>
              </a:xfrm>
              <a:custGeom>
                <a:avLst/>
                <a:gdLst/>
                <a:ahLst/>
                <a:cxnLst/>
                <a:rect l="l" t="t" r="r" b="b"/>
                <a:pathLst>
                  <a:path w="16857" h="15283" extrusionOk="0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731547" y="4048069"/>
                <a:ext cx="85887" cy="85697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07" extrusionOk="0">
                    <a:moveTo>
                      <a:pt x="961" y="31"/>
                    </a:moveTo>
                    <a:cubicBezTo>
                      <a:pt x="1442" y="64"/>
                      <a:pt x="1810" y="478"/>
                      <a:pt x="1777" y="959"/>
                    </a:cubicBezTo>
                    <a:cubicBezTo>
                      <a:pt x="1747" y="1440"/>
                      <a:pt x="1329" y="1806"/>
                      <a:pt x="848" y="1773"/>
                    </a:cubicBezTo>
                    <a:cubicBezTo>
                      <a:pt x="369" y="1740"/>
                      <a:pt x="1" y="1327"/>
                      <a:pt x="34" y="846"/>
                    </a:cubicBezTo>
                    <a:cubicBezTo>
                      <a:pt x="64" y="365"/>
                      <a:pt x="482" y="1"/>
                      <a:pt x="9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1" name="Google Shape;461;p28"/>
          <p:cNvSpPr/>
          <p:nvPr/>
        </p:nvSpPr>
        <p:spPr>
          <a:xfrm rot="-9721048">
            <a:off x="7249053" y="670182"/>
            <a:ext cx="683619" cy="68379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8"/>
          <p:cNvSpPr/>
          <p:nvPr/>
        </p:nvSpPr>
        <p:spPr>
          <a:xfrm rot="-9720997">
            <a:off x="8465674" y="2411364"/>
            <a:ext cx="320672" cy="320768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8"/>
          <p:cNvSpPr/>
          <p:nvPr/>
        </p:nvSpPr>
        <p:spPr>
          <a:xfrm rot="-9721047">
            <a:off x="7855628" y="2590821"/>
            <a:ext cx="146813" cy="14685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8"/>
          <p:cNvSpPr/>
          <p:nvPr/>
        </p:nvSpPr>
        <p:spPr>
          <a:xfrm rot="-9721073">
            <a:off x="6906618" y="951315"/>
            <a:ext cx="121490" cy="12152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8"/>
          <p:cNvSpPr txBox="1"/>
          <p:nvPr/>
        </p:nvSpPr>
        <p:spPr>
          <a:xfrm>
            <a:off x="2638875" y="3554025"/>
            <a:ext cx="38667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2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69" name="Google Shape;469;p2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9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474" name="Google Shape;474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76" name="Google Shape;476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0" name="Google Shape;480;p29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481" name="Google Shape;481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" name="Google Shape;482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83" name="Google Shape;483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3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90" name="Google Shape;490;p3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30"/>
          <p:cNvSpPr/>
          <p:nvPr/>
        </p:nvSpPr>
        <p:spPr>
          <a:xfrm>
            <a:off x="7946263" y="1248225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7946263" y="2237190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7946263" y="3226156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0"/>
          <p:cNvSpPr/>
          <p:nvPr/>
        </p:nvSpPr>
        <p:spPr>
          <a:xfrm rot="10800000" flipH="1">
            <a:off x="114300" y="3735032"/>
            <a:ext cx="2476802" cy="1326193"/>
          </a:xfrm>
          <a:custGeom>
            <a:avLst/>
            <a:gdLst/>
            <a:ahLst/>
            <a:cxnLst/>
            <a:rect l="l" t="t" r="r" b="b"/>
            <a:pathLst>
              <a:path w="54058" h="27964" extrusionOk="0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0"/>
          <p:cNvSpPr/>
          <p:nvPr/>
        </p:nvSpPr>
        <p:spPr>
          <a:xfrm>
            <a:off x="816373" y="3806482"/>
            <a:ext cx="217527" cy="217109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0"/>
          <p:cNvSpPr/>
          <p:nvPr/>
        </p:nvSpPr>
        <p:spPr>
          <a:xfrm rot="5400000">
            <a:off x="937346" y="4366700"/>
            <a:ext cx="236782" cy="236826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10" name="Google Shape;110;p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2490600" y="1614600"/>
            <a:ext cx="41628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2479125" y="2734850"/>
            <a:ext cx="41628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8038964" y="2136263"/>
            <a:ext cx="200227" cy="199811"/>
          </a:xfrm>
          <a:custGeom>
            <a:avLst/>
            <a:gdLst/>
            <a:ahLst/>
            <a:cxnLst/>
            <a:rect l="l" t="t" r="r" b="b"/>
            <a:pathLst>
              <a:path w="963" h="961" extrusionOk="0">
                <a:moveTo>
                  <a:pt x="482" y="960"/>
                </a:moveTo>
                <a:cubicBezTo>
                  <a:pt x="747" y="960"/>
                  <a:pt x="963" y="745"/>
                  <a:pt x="963" y="481"/>
                </a:cubicBezTo>
                <a:cubicBezTo>
                  <a:pt x="963" y="216"/>
                  <a:pt x="747" y="0"/>
                  <a:pt x="482" y="0"/>
                </a:cubicBezTo>
                <a:cubicBezTo>
                  <a:pt x="217" y="0"/>
                  <a:pt x="1" y="216"/>
                  <a:pt x="1" y="481"/>
                </a:cubicBezTo>
                <a:cubicBezTo>
                  <a:pt x="1" y="742"/>
                  <a:pt x="219" y="960"/>
                  <a:pt x="482" y="960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rot="4304125">
            <a:off x="7672168" y="1031002"/>
            <a:ext cx="1793781" cy="1459569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rot="7355165">
            <a:off x="8197463" y="1374859"/>
            <a:ext cx="578861" cy="579015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20009" y="4386686"/>
            <a:ext cx="88589" cy="216812"/>
          </a:xfrm>
          <a:custGeom>
            <a:avLst/>
            <a:gdLst/>
            <a:ahLst/>
            <a:cxnLst/>
            <a:rect l="l" t="t" r="r" b="b"/>
            <a:pathLst>
              <a:path w="702" h="1718" extrusionOk="0">
                <a:moveTo>
                  <a:pt x="701" y="281"/>
                </a:moveTo>
                <a:lnTo>
                  <a:pt x="278" y="281"/>
                </a:lnTo>
                <a:lnTo>
                  <a:pt x="278" y="1438"/>
                </a:lnTo>
                <a:lnTo>
                  <a:pt x="701" y="1438"/>
                </a:lnTo>
                <a:lnTo>
                  <a:pt x="701" y="1718"/>
                </a:lnTo>
                <a:lnTo>
                  <a:pt x="0" y="1718"/>
                </a:lnTo>
                <a:lnTo>
                  <a:pt x="0" y="1"/>
                </a:lnTo>
                <a:lnTo>
                  <a:pt x="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873842" y="4435273"/>
            <a:ext cx="592107" cy="119511"/>
          </a:xfrm>
          <a:custGeom>
            <a:avLst/>
            <a:gdLst/>
            <a:ahLst/>
            <a:cxnLst/>
            <a:rect l="l" t="t" r="r" b="b"/>
            <a:pathLst>
              <a:path w="4692" h="947" extrusionOk="0">
                <a:moveTo>
                  <a:pt x="473" y="0"/>
                </a:moveTo>
                <a:lnTo>
                  <a:pt x="4218" y="0"/>
                </a:lnTo>
                <a:cubicBezTo>
                  <a:pt x="4477" y="0"/>
                  <a:pt x="4691" y="214"/>
                  <a:pt x="4691" y="473"/>
                </a:cubicBezTo>
                <a:lnTo>
                  <a:pt x="4691" y="473"/>
                </a:lnTo>
                <a:cubicBezTo>
                  <a:pt x="4691" y="735"/>
                  <a:pt x="4477" y="946"/>
                  <a:pt x="4218" y="946"/>
                </a:cubicBezTo>
                <a:lnTo>
                  <a:pt x="473" y="946"/>
                </a:lnTo>
                <a:cubicBezTo>
                  <a:pt x="212" y="946"/>
                  <a:pt x="1" y="735"/>
                  <a:pt x="1" y="473"/>
                </a:cubicBezTo>
                <a:lnTo>
                  <a:pt x="1" y="473"/>
                </a:lnTo>
                <a:cubicBezTo>
                  <a:pt x="1" y="214"/>
                  <a:pt x="212" y="0"/>
                  <a:pt x="473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530695" y="4435273"/>
            <a:ext cx="296180" cy="119511"/>
          </a:xfrm>
          <a:custGeom>
            <a:avLst/>
            <a:gdLst/>
            <a:ahLst/>
            <a:cxnLst/>
            <a:rect l="l" t="t" r="r" b="b"/>
            <a:pathLst>
              <a:path w="2347" h="947" extrusionOk="0">
                <a:moveTo>
                  <a:pt x="475" y="0"/>
                </a:moveTo>
                <a:lnTo>
                  <a:pt x="1873" y="0"/>
                </a:lnTo>
                <a:cubicBezTo>
                  <a:pt x="2133" y="0"/>
                  <a:pt x="2346" y="214"/>
                  <a:pt x="2346" y="473"/>
                </a:cubicBezTo>
                <a:lnTo>
                  <a:pt x="2346" y="473"/>
                </a:lnTo>
                <a:cubicBezTo>
                  <a:pt x="2346" y="735"/>
                  <a:pt x="2133" y="946"/>
                  <a:pt x="1873" y="946"/>
                </a:cubicBezTo>
                <a:lnTo>
                  <a:pt x="475" y="946"/>
                </a:lnTo>
                <a:cubicBezTo>
                  <a:pt x="216" y="946"/>
                  <a:pt x="2" y="735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891870" y="4386686"/>
            <a:ext cx="88841" cy="216812"/>
          </a:xfrm>
          <a:custGeom>
            <a:avLst/>
            <a:gdLst/>
            <a:ahLst/>
            <a:cxnLst/>
            <a:rect l="l" t="t" r="r" b="b"/>
            <a:pathLst>
              <a:path w="704" h="1718" extrusionOk="0">
                <a:moveTo>
                  <a:pt x="1" y="1"/>
                </a:moveTo>
                <a:lnTo>
                  <a:pt x="704" y="1"/>
                </a:lnTo>
                <a:lnTo>
                  <a:pt x="704" y="1718"/>
                </a:lnTo>
                <a:lnTo>
                  <a:pt x="1" y="1718"/>
                </a:lnTo>
                <a:lnTo>
                  <a:pt x="1" y="1438"/>
                </a:lnTo>
                <a:lnTo>
                  <a:pt x="426" y="1438"/>
                </a:lnTo>
                <a:lnTo>
                  <a:pt x="426" y="281"/>
                </a:lnTo>
                <a:lnTo>
                  <a:pt x="1" y="2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>
            <a:off x="3545106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>
            <a:off x="4683586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406625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5822061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/>
          <p:nvPr/>
        </p:nvSpPr>
        <p:spPr>
          <a:xfrm>
            <a:off x="763375" y="1018325"/>
            <a:ext cx="3070200" cy="2298600"/>
          </a:xfrm>
          <a:prstGeom prst="roundRect">
            <a:avLst>
              <a:gd name="adj" fmla="val 6976"/>
            </a:avLst>
          </a:prstGeom>
          <a:solidFill>
            <a:srgbClr val="EB53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1"/>
          <p:cNvSpPr/>
          <p:nvPr/>
        </p:nvSpPr>
        <p:spPr>
          <a:xfrm>
            <a:off x="1651528" y="2440091"/>
            <a:ext cx="704339" cy="704399"/>
          </a:xfrm>
          <a:custGeom>
            <a:avLst/>
            <a:gdLst/>
            <a:ahLst/>
            <a:cxnLst/>
            <a:rect l="l" t="t" r="r" b="b"/>
            <a:pathLst>
              <a:path w="1862" h="1862" extrusionOk="0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11"/>
          <p:cNvGrpSpPr/>
          <p:nvPr/>
        </p:nvGrpSpPr>
        <p:grpSpPr>
          <a:xfrm>
            <a:off x="763292" y="516200"/>
            <a:ext cx="3070200" cy="426900"/>
            <a:chOff x="552455" y="401675"/>
            <a:chExt cx="3070200" cy="426900"/>
          </a:xfrm>
        </p:grpSpPr>
        <p:sp>
          <p:nvSpPr>
            <p:cNvPr id="133" name="Google Shape;133;p11"/>
            <p:cNvSpPr/>
            <p:nvPr/>
          </p:nvSpPr>
          <p:spPr>
            <a:xfrm>
              <a:off x="552455" y="401675"/>
              <a:ext cx="30702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11"/>
          <p:cNvSpPr/>
          <p:nvPr/>
        </p:nvSpPr>
        <p:spPr>
          <a:xfrm>
            <a:off x="2142800" y="1617400"/>
            <a:ext cx="6237900" cy="31164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1"/>
          <p:cNvSpPr/>
          <p:nvPr/>
        </p:nvSpPr>
        <p:spPr>
          <a:xfrm>
            <a:off x="1009820" y="2519449"/>
            <a:ext cx="278164" cy="278164"/>
          </a:xfrm>
          <a:custGeom>
            <a:avLst/>
            <a:gdLst/>
            <a:ahLst/>
            <a:cxnLst/>
            <a:rect l="l" t="t" r="r" b="b"/>
            <a:pathLst>
              <a:path w="1862" h="1862" extrusionOk="0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39;p11"/>
          <p:cNvGrpSpPr/>
          <p:nvPr/>
        </p:nvGrpSpPr>
        <p:grpSpPr>
          <a:xfrm>
            <a:off x="993542" y="1255176"/>
            <a:ext cx="1085590" cy="1085963"/>
            <a:chOff x="-3274611" y="2338122"/>
            <a:chExt cx="866462" cy="866760"/>
          </a:xfrm>
        </p:grpSpPr>
        <p:sp>
          <p:nvSpPr>
            <p:cNvPr id="140" name="Google Shape;140;p11"/>
            <p:cNvSpPr/>
            <p:nvPr/>
          </p:nvSpPr>
          <p:spPr>
            <a:xfrm>
              <a:off x="-3274611" y="2338122"/>
              <a:ext cx="866462" cy="866462"/>
            </a:xfrm>
            <a:custGeom>
              <a:avLst/>
              <a:gdLst/>
              <a:ahLst/>
              <a:cxnLst/>
              <a:rect l="l" t="t" r="r" b="b"/>
              <a:pathLst>
                <a:path w="5800" h="5800" extrusionOk="0">
                  <a:moveTo>
                    <a:pt x="2900" y="5799"/>
                  </a:moveTo>
                  <a:cubicBezTo>
                    <a:pt x="4498" y="5799"/>
                    <a:pt x="5800" y="4496"/>
                    <a:pt x="5800" y="2900"/>
                  </a:cubicBezTo>
                  <a:cubicBezTo>
                    <a:pt x="5800" y="1300"/>
                    <a:pt x="4496" y="1"/>
                    <a:pt x="2900" y="1"/>
                  </a:cubicBezTo>
                  <a:cubicBezTo>
                    <a:pt x="1300" y="1"/>
                    <a:pt x="1" y="1304"/>
                    <a:pt x="1" y="2900"/>
                  </a:cubicBezTo>
                  <a:cubicBezTo>
                    <a:pt x="1" y="4496"/>
                    <a:pt x="1302" y="5799"/>
                    <a:pt x="2900" y="57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-3172279" y="2383237"/>
              <a:ext cx="460271" cy="499411"/>
            </a:xfrm>
            <a:custGeom>
              <a:avLst/>
              <a:gdLst/>
              <a:ahLst/>
              <a:cxnLst/>
              <a:rect l="l" t="t" r="r" b="b"/>
              <a:pathLst>
                <a:path w="3081" h="3343" extrusionOk="0">
                  <a:moveTo>
                    <a:pt x="2608" y="1"/>
                  </a:moveTo>
                  <a:cubicBezTo>
                    <a:pt x="2739" y="1"/>
                    <a:pt x="2855" y="52"/>
                    <a:pt x="2941" y="141"/>
                  </a:cubicBezTo>
                  <a:cubicBezTo>
                    <a:pt x="3027" y="225"/>
                    <a:pt x="3081" y="344"/>
                    <a:pt x="3081" y="474"/>
                  </a:cubicBezTo>
                  <a:cubicBezTo>
                    <a:pt x="3081" y="605"/>
                    <a:pt x="3029" y="721"/>
                    <a:pt x="2941" y="809"/>
                  </a:cubicBezTo>
                  <a:cubicBezTo>
                    <a:pt x="2855" y="895"/>
                    <a:pt x="2739" y="947"/>
                    <a:pt x="2608" y="947"/>
                  </a:cubicBezTo>
                  <a:cubicBezTo>
                    <a:pt x="2476" y="947"/>
                    <a:pt x="2361" y="895"/>
                    <a:pt x="2273" y="809"/>
                  </a:cubicBezTo>
                  <a:cubicBezTo>
                    <a:pt x="2188" y="725"/>
                    <a:pt x="2135" y="605"/>
                    <a:pt x="2135" y="474"/>
                  </a:cubicBezTo>
                  <a:cubicBezTo>
                    <a:pt x="2135" y="344"/>
                    <a:pt x="2186" y="227"/>
                    <a:pt x="2273" y="141"/>
                  </a:cubicBezTo>
                  <a:cubicBezTo>
                    <a:pt x="2361" y="56"/>
                    <a:pt x="2478" y="1"/>
                    <a:pt x="2608" y="1"/>
                  </a:cubicBezTo>
                  <a:close/>
                  <a:moveTo>
                    <a:pt x="994" y="2308"/>
                  </a:moveTo>
                  <a:cubicBezTo>
                    <a:pt x="1138" y="2308"/>
                    <a:pt x="1265" y="2364"/>
                    <a:pt x="1358" y="2458"/>
                  </a:cubicBezTo>
                  <a:cubicBezTo>
                    <a:pt x="1454" y="2555"/>
                    <a:pt x="1510" y="2682"/>
                    <a:pt x="1510" y="2826"/>
                  </a:cubicBezTo>
                  <a:cubicBezTo>
                    <a:pt x="1510" y="2970"/>
                    <a:pt x="1454" y="3100"/>
                    <a:pt x="1358" y="3192"/>
                  </a:cubicBezTo>
                  <a:cubicBezTo>
                    <a:pt x="1265" y="3287"/>
                    <a:pt x="1136" y="3342"/>
                    <a:pt x="992" y="3342"/>
                  </a:cubicBezTo>
                  <a:cubicBezTo>
                    <a:pt x="846" y="3342"/>
                    <a:pt x="718" y="3287"/>
                    <a:pt x="626" y="3192"/>
                  </a:cubicBezTo>
                  <a:cubicBezTo>
                    <a:pt x="533" y="3096"/>
                    <a:pt x="473" y="2968"/>
                    <a:pt x="473" y="2824"/>
                  </a:cubicBezTo>
                  <a:cubicBezTo>
                    <a:pt x="473" y="2680"/>
                    <a:pt x="531" y="2551"/>
                    <a:pt x="626" y="2458"/>
                  </a:cubicBezTo>
                  <a:cubicBezTo>
                    <a:pt x="720" y="2366"/>
                    <a:pt x="852" y="2308"/>
                    <a:pt x="994" y="2308"/>
                  </a:cubicBezTo>
                  <a:close/>
                  <a:moveTo>
                    <a:pt x="1300" y="2524"/>
                  </a:moveTo>
                  <a:cubicBezTo>
                    <a:pt x="1222" y="2446"/>
                    <a:pt x="1115" y="2396"/>
                    <a:pt x="996" y="2396"/>
                  </a:cubicBezTo>
                  <a:cubicBezTo>
                    <a:pt x="876" y="2396"/>
                    <a:pt x="769" y="2446"/>
                    <a:pt x="691" y="2524"/>
                  </a:cubicBezTo>
                  <a:cubicBezTo>
                    <a:pt x="615" y="2600"/>
                    <a:pt x="566" y="2709"/>
                    <a:pt x="566" y="2826"/>
                  </a:cubicBezTo>
                  <a:cubicBezTo>
                    <a:pt x="566" y="2946"/>
                    <a:pt x="615" y="3052"/>
                    <a:pt x="691" y="3131"/>
                  </a:cubicBezTo>
                  <a:cubicBezTo>
                    <a:pt x="769" y="3207"/>
                    <a:pt x="876" y="3256"/>
                    <a:pt x="996" y="3256"/>
                  </a:cubicBezTo>
                  <a:cubicBezTo>
                    <a:pt x="1115" y="3256"/>
                    <a:pt x="1222" y="3207"/>
                    <a:pt x="1300" y="3131"/>
                  </a:cubicBezTo>
                  <a:cubicBezTo>
                    <a:pt x="1376" y="3052"/>
                    <a:pt x="1425" y="2946"/>
                    <a:pt x="1425" y="2826"/>
                  </a:cubicBezTo>
                  <a:cubicBezTo>
                    <a:pt x="1425" y="2709"/>
                    <a:pt x="1376" y="2600"/>
                    <a:pt x="1300" y="2524"/>
                  </a:cubicBezTo>
                  <a:close/>
                  <a:moveTo>
                    <a:pt x="301" y="1451"/>
                  </a:moveTo>
                  <a:cubicBezTo>
                    <a:pt x="383" y="1451"/>
                    <a:pt x="461" y="1486"/>
                    <a:pt x="515" y="1539"/>
                  </a:cubicBezTo>
                  <a:cubicBezTo>
                    <a:pt x="570" y="1592"/>
                    <a:pt x="603" y="1671"/>
                    <a:pt x="603" y="1753"/>
                  </a:cubicBezTo>
                  <a:cubicBezTo>
                    <a:pt x="603" y="1835"/>
                    <a:pt x="568" y="1911"/>
                    <a:pt x="515" y="1965"/>
                  </a:cubicBezTo>
                  <a:cubicBezTo>
                    <a:pt x="461" y="2020"/>
                    <a:pt x="383" y="2053"/>
                    <a:pt x="301" y="2053"/>
                  </a:cubicBezTo>
                  <a:cubicBezTo>
                    <a:pt x="220" y="2053"/>
                    <a:pt x="142" y="2020"/>
                    <a:pt x="89" y="1965"/>
                  </a:cubicBezTo>
                  <a:cubicBezTo>
                    <a:pt x="33" y="1911"/>
                    <a:pt x="0" y="1835"/>
                    <a:pt x="0" y="1753"/>
                  </a:cubicBezTo>
                  <a:cubicBezTo>
                    <a:pt x="0" y="1671"/>
                    <a:pt x="35" y="1592"/>
                    <a:pt x="89" y="1539"/>
                  </a:cubicBezTo>
                  <a:cubicBezTo>
                    <a:pt x="144" y="1486"/>
                    <a:pt x="220" y="1451"/>
                    <a:pt x="301" y="1451"/>
                  </a:cubicBezTo>
                  <a:close/>
                  <a:moveTo>
                    <a:pt x="451" y="1601"/>
                  </a:moveTo>
                  <a:cubicBezTo>
                    <a:pt x="412" y="1562"/>
                    <a:pt x="358" y="1537"/>
                    <a:pt x="301" y="1537"/>
                  </a:cubicBezTo>
                  <a:cubicBezTo>
                    <a:pt x="243" y="1537"/>
                    <a:pt x="190" y="1560"/>
                    <a:pt x="153" y="1601"/>
                  </a:cubicBezTo>
                  <a:cubicBezTo>
                    <a:pt x="114" y="1640"/>
                    <a:pt x="89" y="1691"/>
                    <a:pt x="89" y="1749"/>
                  </a:cubicBezTo>
                  <a:cubicBezTo>
                    <a:pt x="89" y="1808"/>
                    <a:pt x="111" y="1862"/>
                    <a:pt x="153" y="1899"/>
                  </a:cubicBezTo>
                  <a:cubicBezTo>
                    <a:pt x="192" y="1938"/>
                    <a:pt x="245" y="1961"/>
                    <a:pt x="301" y="1961"/>
                  </a:cubicBezTo>
                  <a:cubicBezTo>
                    <a:pt x="360" y="1961"/>
                    <a:pt x="414" y="1938"/>
                    <a:pt x="451" y="1899"/>
                  </a:cubicBezTo>
                  <a:cubicBezTo>
                    <a:pt x="490" y="1860"/>
                    <a:pt x="515" y="1806"/>
                    <a:pt x="515" y="1749"/>
                  </a:cubicBezTo>
                  <a:cubicBezTo>
                    <a:pt x="515" y="1693"/>
                    <a:pt x="492" y="1642"/>
                    <a:pt x="451" y="1601"/>
                  </a:cubicBezTo>
                  <a:close/>
                  <a:moveTo>
                    <a:pt x="2608" y="89"/>
                  </a:moveTo>
                  <a:cubicBezTo>
                    <a:pt x="2503" y="89"/>
                    <a:pt x="2404" y="132"/>
                    <a:pt x="2334" y="202"/>
                  </a:cubicBezTo>
                  <a:cubicBezTo>
                    <a:pt x="2267" y="272"/>
                    <a:pt x="2221" y="369"/>
                    <a:pt x="2221" y="474"/>
                  </a:cubicBezTo>
                  <a:cubicBezTo>
                    <a:pt x="2221" y="581"/>
                    <a:pt x="2267" y="677"/>
                    <a:pt x="2334" y="747"/>
                  </a:cubicBezTo>
                  <a:cubicBezTo>
                    <a:pt x="2404" y="815"/>
                    <a:pt x="2503" y="860"/>
                    <a:pt x="2608" y="860"/>
                  </a:cubicBezTo>
                  <a:cubicBezTo>
                    <a:pt x="2713" y="860"/>
                    <a:pt x="2811" y="817"/>
                    <a:pt x="2879" y="747"/>
                  </a:cubicBezTo>
                  <a:cubicBezTo>
                    <a:pt x="2949" y="677"/>
                    <a:pt x="2992" y="581"/>
                    <a:pt x="2992" y="474"/>
                  </a:cubicBezTo>
                  <a:cubicBezTo>
                    <a:pt x="2992" y="262"/>
                    <a:pt x="2820" y="89"/>
                    <a:pt x="2608" y="89"/>
                  </a:cubicBezTo>
                  <a:close/>
                </a:path>
              </a:pathLst>
            </a:custGeom>
            <a:solidFill>
              <a:srgbClr val="88A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-3188264" y="2461666"/>
              <a:ext cx="780115" cy="743215"/>
            </a:xfrm>
            <a:custGeom>
              <a:avLst/>
              <a:gdLst/>
              <a:ahLst/>
              <a:cxnLst/>
              <a:rect l="l" t="t" r="r" b="b"/>
              <a:pathLst>
                <a:path w="5222" h="4975" extrusionOk="0">
                  <a:moveTo>
                    <a:pt x="4350" y="0"/>
                  </a:moveTo>
                  <a:cubicBezTo>
                    <a:pt x="4742" y="385"/>
                    <a:pt x="5026" y="878"/>
                    <a:pt x="5152" y="1433"/>
                  </a:cubicBezTo>
                  <a:cubicBezTo>
                    <a:pt x="5010" y="1448"/>
                    <a:pt x="4880" y="1512"/>
                    <a:pt x="4786" y="1610"/>
                  </a:cubicBezTo>
                  <a:cubicBezTo>
                    <a:pt x="4675" y="1721"/>
                    <a:pt x="4607" y="1876"/>
                    <a:pt x="4607" y="2046"/>
                  </a:cubicBezTo>
                  <a:cubicBezTo>
                    <a:pt x="4607" y="2217"/>
                    <a:pt x="4675" y="2371"/>
                    <a:pt x="4786" y="2484"/>
                  </a:cubicBezTo>
                  <a:cubicBezTo>
                    <a:pt x="4886" y="2585"/>
                    <a:pt x="5018" y="2649"/>
                    <a:pt x="5164" y="2661"/>
                  </a:cubicBezTo>
                  <a:cubicBezTo>
                    <a:pt x="4917" y="3870"/>
                    <a:pt x="3918" y="4806"/>
                    <a:pt x="2674" y="4954"/>
                  </a:cubicBezTo>
                  <a:cubicBezTo>
                    <a:pt x="2676" y="4933"/>
                    <a:pt x="2676" y="4913"/>
                    <a:pt x="2676" y="4894"/>
                  </a:cubicBezTo>
                  <a:cubicBezTo>
                    <a:pt x="2676" y="4705"/>
                    <a:pt x="2600" y="4534"/>
                    <a:pt x="2476" y="4411"/>
                  </a:cubicBezTo>
                  <a:cubicBezTo>
                    <a:pt x="2353" y="4288"/>
                    <a:pt x="2180" y="4212"/>
                    <a:pt x="1993" y="4212"/>
                  </a:cubicBezTo>
                  <a:cubicBezTo>
                    <a:pt x="1802" y="4212"/>
                    <a:pt x="1633" y="4288"/>
                    <a:pt x="1510" y="4411"/>
                  </a:cubicBezTo>
                  <a:cubicBezTo>
                    <a:pt x="1407" y="4514"/>
                    <a:pt x="1337" y="4648"/>
                    <a:pt x="1317" y="4798"/>
                  </a:cubicBezTo>
                  <a:cubicBezTo>
                    <a:pt x="790" y="4602"/>
                    <a:pt x="334" y="4257"/>
                    <a:pt x="0" y="3815"/>
                  </a:cubicBezTo>
                  <a:cubicBezTo>
                    <a:pt x="1238" y="3872"/>
                    <a:pt x="1701" y="3615"/>
                    <a:pt x="2090" y="2667"/>
                  </a:cubicBezTo>
                  <a:cubicBezTo>
                    <a:pt x="2503" y="1660"/>
                    <a:pt x="3457" y="2795"/>
                    <a:pt x="3737" y="1218"/>
                  </a:cubicBezTo>
                  <a:cubicBezTo>
                    <a:pt x="3871" y="467"/>
                    <a:pt x="4121" y="138"/>
                    <a:pt x="4350" y="0"/>
                  </a:cubicBezTo>
                  <a:close/>
                  <a:moveTo>
                    <a:pt x="5166" y="1518"/>
                  </a:moveTo>
                  <a:cubicBezTo>
                    <a:pt x="5043" y="1530"/>
                    <a:pt x="4930" y="1588"/>
                    <a:pt x="4845" y="1670"/>
                  </a:cubicBezTo>
                  <a:cubicBezTo>
                    <a:pt x="4751" y="1765"/>
                    <a:pt x="4691" y="1898"/>
                    <a:pt x="4691" y="2042"/>
                  </a:cubicBezTo>
                  <a:cubicBezTo>
                    <a:pt x="4691" y="2188"/>
                    <a:pt x="4751" y="2320"/>
                    <a:pt x="4845" y="2414"/>
                  </a:cubicBezTo>
                  <a:cubicBezTo>
                    <a:pt x="4932" y="2503"/>
                    <a:pt x="5049" y="2558"/>
                    <a:pt x="5176" y="2567"/>
                  </a:cubicBezTo>
                  <a:cubicBezTo>
                    <a:pt x="5205" y="2404"/>
                    <a:pt x="5219" y="2238"/>
                    <a:pt x="5219" y="2067"/>
                  </a:cubicBezTo>
                  <a:cubicBezTo>
                    <a:pt x="5222" y="1882"/>
                    <a:pt x="5203" y="1697"/>
                    <a:pt x="5166" y="1518"/>
                  </a:cubicBezTo>
                  <a:close/>
                  <a:moveTo>
                    <a:pt x="2581" y="4962"/>
                  </a:moveTo>
                  <a:cubicBezTo>
                    <a:pt x="2583" y="4940"/>
                    <a:pt x="2585" y="4915"/>
                    <a:pt x="2585" y="4892"/>
                  </a:cubicBezTo>
                  <a:cubicBezTo>
                    <a:pt x="2585" y="4728"/>
                    <a:pt x="2520" y="4580"/>
                    <a:pt x="2411" y="4471"/>
                  </a:cubicBezTo>
                  <a:cubicBezTo>
                    <a:pt x="2304" y="4364"/>
                    <a:pt x="2153" y="4296"/>
                    <a:pt x="1989" y="4296"/>
                  </a:cubicBezTo>
                  <a:cubicBezTo>
                    <a:pt x="1824" y="4296"/>
                    <a:pt x="1676" y="4364"/>
                    <a:pt x="1567" y="4471"/>
                  </a:cubicBezTo>
                  <a:cubicBezTo>
                    <a:pt x="1475" y="4563"/>
                    <a:pt x="1413" y="4687"/>
                    <a:pt x="1399" y="4826"/>
                  </a:cubicBezTo>
                  <a:cubicBezTo>
                    <a:pt x="1689" y="4923"/>
                    <a:pt x="1997" y="4975"/>
                    <a:pt x="2320" y="4975"/>
                  </a:cubicBezTo>
                  <a:cubicBezTo>
                    <a:pt x="2408" y="4972"/>
                    <a:pt x="2497" y="4970"/>
                    <a:pt x="2581" y="4962"/>
                  </a:cubicBezTo>
                  <a:close/>
                </a:path>
              </a:pathLst>
            </a:custGeom>
            <a:solidFill>
              <a:srgbClr val="88A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-2737558" y="2820050"/>
              <a:ext cx="83061" cy="83210"/>
            </a:xfrm>
            <a:custGeom>
              <a:avLst/>
              <a:gdLst/>
              <a:ahLst/>
              <a:cxnLst/>
              <a:rect l="l" t="t" r="r" b="b"/>
              <a:pathLst>
                <a:path w="556" h="557" extrusionOk="0">
                  <a:moveTo>
                    <a:pt x="278" y="556"/>
                  </a:moveTo>
                  <a:cubicBezTo>
                    <a:pt x="430" y="556"/>
                    <a:pt x="555" y="433"/>
                    <a:pt x="555" y="279"/>
                  </a:cubicBezTo>
                  <a:cubicBezTo>
                    <a:pt x="555" y="126"/>
                    <a:pt x="432" y="1"/>
                    <a:pt x="278" y="1"/>
                  </a:cubicBezTo>
                  <a:cubicBezTo>
                    <a:pt x="128" y="1"/>
                    <a:pt x="0" y="124"/>
                    <a:pt x="0" y="279"/>
                  </a:cubicBezTo>
                  <a:cubicBezTo>
                    <a:pt x="0" y="429"/>
                    <a:pt x="128" y="556"/>
                    <a:pt x="278" y="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1"/>
          <p:cNvGrpSpPr/>
          <p:nvPr/>
        </p:nvGrpSpPr>
        <p:grpSpPr>
          <a:xfrm>
            <a:off x="2142783" y="1237080"/>
            <a:ext cx="6237683" cy="329567"/>
            <a:chOff x="552450" y="401675"/>
            <a:chExt cx="8079900" cy="426900"/>
          </a:xfrm>
        </p:grpSpPr>
        <p:sp>
          <p:nvSpPr>
            <p:cNvPr id="145" name="Google Shape;145;p1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1"/>
          <p:cNvSpPr txBox="1">
            <a:spLocks noGrp="1"/>
          </p:cNvSpPr>
          <p:nvPr>
            <p:ph type="title" hasCustomPrompt="1"/>
          </p:nvPr>
        </p:nvSpPr>
        <p:spPr>
          <a:xfrm rot="294">
            <a:off x="3412800" y="2218300"/>
            <a:ext cx="35136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0" name="Google Shape;150;p11"/>
          <p:cNvSpPr txBox="1">
            <a:spLocks noGrp="1"/>
          </p:cNvSpPr>
          <p:nvPr>
            <p:ph type="subTitle" idx="1"/>
          </p:nvPr>
        </p:nvSpPr>
        <p:spPr>
          <a:xfrm>
            <a:off x="3623675" y="3899100"/>
            <a:ext cx="3091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54" name="Google Shape;154;p1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22404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2079550" y="2426200"/>
            <a:ext cx="222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2" hasCustomPrompt="1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 hasCustomPrompt="1"/>
          </p:nvPr>
        </p:nvSpPr>
        <p:spPr>
          <a:xfrm>
            <a:off x="881056" y="3370847"/>
            <a:ext cx="795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4"/>
          </p:nvPr>
        </p:nvSpPr>
        <p:spPr>
          <a:xfrm>
            <a:off x="2242402" y="3341825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5"/>
          </p:nvPr>
        </p:nvSpPr>
        <p:spPr>
          <a:xfrm>
            <a:off x="2087410" y="3782550"/>
            <a:ext cx="22296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6"/>
          </p:nvPr>
        </p:nvSpPr>
        <p:spPr>
          <a:xfrm>
            <a:off x="6109156" y="333972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7"/>
          </p:nvPr>
        </p:nvSpPr>
        <p:spPr>
          <a:xfrm>
            <a:off x="5932350" y="3782554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8"/>
          </p:nvPr>
        </p:nvSpPr>
        <p:spPr>
          <a:xfrm>
            <a:off x="61091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9"/>
          </p:nvPr>
        </p:nvSpPr>
        <p:spPr>
          <a:xfrm>
            <a:off x="5932362" y="2424850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13" hasCustomPrompt="1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 hasCustomPrompt="1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5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13"/>
          <p:cNvGrpSpPr/>
          <p:nvPr/>
        </p:nvGrpSpPr>
        <p:grpSpPr>
          <a:xfrm>
            <a:off x="7764407" y="575481"/>
            <a:ext cx="1308352" cy="1308606"/>
            <a:chOff x="7764407" y="575481"/>
            <a:chExt cx="1308352" cy="1308606"/>
          </a:xfrm>
        </p:grpSpPr>
        <p:sp>
          <p:nvSpPr>
            <p:cNvPr id="173" name="Google Shape;173;p13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3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75" name="Google Shape;175;p13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3"/>
          <p:cNvSpPr/>
          <p:nvPr/>
        </p:nvSpPr>
        <p:spPr>
          <a:xfrm>
            <a:off x="7455971" y="575487"/>
            <a:ext cx="593886" cy="593996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1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92" name="Google Shape;192;p1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5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6706361" y="974537"/>
            <a:ext cx="699681" cy="197401"/>
          </a:xfrm>
          <a:custGeom>
            <a:avLst/>
            <a:gdLst/>
            <a:ahLst/>
            <a:cxnLst/>
            <a:rect l="l" t="t" r="r" b="b"/>
            <a:pathLst>
              <a:path w="5508" h="1554" extrusionOk="0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15"/>
          <p:cNvGrpSpPr/>
          <p:nvPr/>
        </p:nvGrpSpPr>
        <p:grpSpPr>
          <a:xfrm rot="1454574">
            <a:off x="7429934" y="440631"/>
            <a:ext cx="1199725" cy="1169337"/>
            <a:chOff x="7352643" y="433005"/>
            <a:chExt cx="1199742" cy="1169354"/>
          </a:xfrm>
        </p:grpSpPr>
        <p:sp>
          <p:nvSpPr>
            <p:cNvPr id="199" name="Google Shape;199;p15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avLst/>
              <a:gdLst/>
              <a:ahLst/>
              <a:cxnLst/>
              <a:rect l="l" t="t" r="r" b="b"/>
              <a:pathLst>
                <a:path w="18323" h="18323" extrusionOk="0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avLst/>
              <a:gdLst/>
              <a:ahLst/>
              <a:cxnLst/>
              <a:rect l="l" t="t" r="r" b="b"/>
              <a:pathLst>
                <a:path w="10014" h="10263" extrusionOk="0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avLst/>
              <a:gdLst/>
              <a:ahLst/>
              <a:cxnLst/>
              <a:rect l="l" t="t" r="r" b="b"/>
              <a:pathLst>
                <a:path w="16857" h="15283" extrusionOk="0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5"/>
          <p:cNvSpPr/>
          <p:nvPr/>
        </p:nvSpPr>
        <p:spPr>
          <a:xfrm>
            <a:off x="5887211" y="974537"/>
            <a:ext cx="699681" cy="197401"/>
          </a:xfrm>
          <a:custGeom>
            <a:avLst/>
            <a:gdLst/>
            <a:ahLst/>
            <a:cxnLst/>
            <a:rect l="l" t="t" r="r" b="b"/>
            <a:pathLst>
              <a:path w="5508" h="1554" extrusionOk="0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15"/>
          <p:cNvGrpSpPr/>
          <p:nvPr/>
        </p:nvGrpSpPr>
        <p:grpSpPr>
          <a:xfrm rot="2954896">
            <a:off x="168653" y="4078555"/>
            <a:ext cx="862337" cy="840495"/>
            <a:chOff x="7352643" y="433005"/>
            <a:chExt cx="1199742" cy="1169354"/>
          </a:xfrm>
        </p:grpSpPr>
        <p:sp>
          <p:nvSpPr>
            <p:cNvPr id="205" name="Google Shape;205;p15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avLst/>
              <a:gdLst/>
              <a:ahLst/>
              <a:cxnLst/>
              <a:rect l="l" t="t" r="r" b="b"/>
              <a:pathLst>
                <a:path w="18323" h="18323" extrusionOk="0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avLst/>
              <a:gdLst/>
              <a:ahLst/>
              <a:cxnLst/>
              <a:rect l="l" t="t" r="r" b="b"/>
              <a:pathLst>
                <a:path w="10014" h="10263" extrusionOk="0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avLst/>
              <a:gdLst/>
              <a:ahLst/>
              <a:cxnLst/>
              <a:rect l="l" t="t" r="r" b="b"/>
              <a:pathLst>
                <a:path w="16857" h="15283" extrusionOk="0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3"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233;p1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34" name="Google Shape;234;p1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7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7"/>
          <p:cNvSpPr/>
          <p:nvPr/>
        </p:nvSpPr>
        <p:spPr>
          <a:xfrm rot="423713">
            <a:off x="494816" y="3568421"/>
            <a:ext cx="440976" cy="441097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7"/>
          <p:cNvSpPr/>
          <p:nvPr/>
        </p:nvSpPr>
        <p:spPr>
          <a:xfrm rot="-3237051" flipH="1">
            <a:off x="-70552" y="3201499"/>
            <a:ext cx="1457989" cy="1186350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bg>
      <p:bgPr>
        <a:solidFill>
          <a:schemeClr val="accent2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2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23" name="Google Shape;323;p2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23"/>
          <p:cNvSpPr txBox="1">
            <a:spLocks noGrp="1"/>
          </p:cNvSpPr>
          <p:nvPr>
            <p:ph type="subTitle" idx="1"/>
          </p:nvPr>
        </p:nvSpPr>
        <p:spPr>
          <a:xfrm>
            <a:off x="1936263" y="3692325"/>
            <a:ext cx="24201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3"/>
          <p:cNvSpPr txBox="1">
            <a:spLocks noGrp="1"/>
          </p:cNvSpPr>
          <p:nvPr>
            <p:ph type="subTitle" idx="2"/>
          </p:nvPr>
        </p:nvSpPr>
        <p:spPr>
          <a:xfrm>
            <a:off x="4784638" y="3692275"/>
            <a:ext cx="24231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3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3"/>
          <p:cNvSpPr txBox="1">
            <a:spLocks noGrp="1"/>
          </p:cNvSpPr>
          <p:nvPr>
            <p:ph type="title" idx="3"/>
          </p:nvPr>
        </p:nvSpPr>
        <p:spPr>
          <a:xfrm>
            <a:off x="1941522" y="327487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1" name="Google Shape;331;p23"/>
          <p:cNvSpPr txBox="1">
            <a:spLocks noGrp="1"/>
          </p:cNvSpPr>
          <p:nvPr>
            <p:ph type="title" idx="4"/>
          </p:nvPr>
        </p:nvSpPr>
        <p:spPr>
          <a:xfrm>
            <a:off x="4789134" y="32748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2" name="Google Shape;332;p23"/>
          <p:cNvSpPr>
            <a:spLocks noGrp="1"/>
          </p:cNvSpPr>
          <p:nvPr>
            <p:ph type="pic" idx="5"/>
          </p:nvPr>
        </p:nvSpPr>
        <p:spPr>
          <a:xfrm>
            <a:off x="2391313" y="1693650"/>
            <a:ext cx="1509900" cy="1452000"/>
          </a:xfrm>
          <a:prstGeom prst="roundRect">
            <a:avLst>
              <a:gd name="adj" fmla="val 1227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23"/>
          <p:cNvSpPr>
            <a:spLocks noGrp="1"/>
          </p:cNvSpPr>
          <p:nvPr>
            <p:ph type="pic" idx="6"/>
          </p:nvPr>
        </p:nvSpPr>
        <p:spPr>
          <a:xfrm>
            <a:off x="5241238" y="1693639"/>
            <a:ext cx="1509900" cy="1452000"/>
          </a:xfrm>
          <a:prstGeom prst="roundRect">
            <a:avLst>
              <a:gd name="adj" fmla="val 14418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23"/>
          <p:cNvSpPr/>
          <p:nvPr/>
        </p:nvSpPr>
        <p:spPr>
          <a:xfrm>
            <a:off x="7946263" y="1248225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3"/>
          <p:cNvSpPr/>
          <p:nvPr/>
        </p:nvSpPr>
        <p:spPr>
          <a:xfrm>
            <a:off x="7946263" y="2237190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3"/>
          <p:cNvSpPr/>
          <p:nvPr/>
        </p:nvSpPr>
        <p:spPr>
          <a:xfrm>
            <a:off x="7946263" y="3226156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2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40" name="Google Shape;340;p2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title" idx="2"/>
          </p:nvPr>
        </p:nvSpPr>
        <p:spPr>
          <a:xfrm>
            <a:off x="923025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subTitle" idx="1"/>
          </p:nvPr>
        </p:nvSpPr>
        <p:spPr>
          <a:xfrm>
            <a:off x="922125" y="2571749"/>
            <a:ext cx="1958700" cy="12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title" idx="3"/>
          </p:nvPr>
        </p:nvSpPr>
        <p:spPr>
          <a:xfrm>
            <a:off x="3526675" y="2121900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8" name="Google Shape;348;p24"/>
          <p:cNvSpPr txBox="1">
            <a:spLocks noGrp="1"/>
          </p:cNvSpPr>
          <p:nvPr>
            <p:ph type="subTitle" idx="4"/>
          </p:nvPr>
        </p:nvSpPr>
        <p:spPr>
          <a:xfrm>
            <a:off x="3526675" y="2571899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24"/>
          <p:cNvSpPr txBox="1">
            <a:spLocks noGrp="1"/>
          </p:cNvSpPr>
          <p:nvPr>
            <p:ph type="title" idx="5"/>
          </p:nvPr>
        </p:nvSpPr>
        <p:spPr>
          <a:xfrm>
            <a:off x="6130350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0" name="Google Shape;350;p24"/>
          <p:cNvSpPr txBox="1">
            <a:spLocks noGrp="1"/>
          </p:cNvSpPr>
          <p:nvPr>
            <p:ph type="subTitle" idx="6"/>
          </p:nvPr>
        </p:nvSpPr>
        <p:spPr>
          <a:xfrm>
            <a:off x="6130350" y="2571899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4"/>
          <p:cNvSpPr/>
          <p:nvPr/>
        </p:nvSpPr>
        <p:spPr>
          <a:xfrm>
            <a:off x="6929708" y="969222"/>
            <a:ext cx="196098" cy="195643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"/>
          <p:cNvSpPr/>
          <p:nvPr/>
        </p:nvSpPr>
        <p:spPr>
          <a:xfrm>
            <a:off x="7194649" y="969228"/>
            <a:ext cx="196097" cy="195643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7489841" y="969228"/>
            <a:ext cx="779478" cy="195655"/>
          </a:xfrm>
          <a:custGeom>
            <a:avLst/>
            <a:gdLst/>
            <a:ahLst/>
            <a:cxnLst/>
            <a:rect l="l" t="t" r="r" b="b"/>
            <a:pathLst>
              <a:path w="3067" h="945" extrusionOk="0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1261496" y="4407852"/>
            <a:ext cx="196107" cy="195650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4"/>
          <p:cNvSpPr/>
          <p:nvPr/>
        </p:nvSpPr>
        <p:spPr>
          <a:xfrm>
            <a:off x="922126" y="4407852"/>
            <a:ext cx="196107" cy="195650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9250"/>
            <a:ext cx="7704000" cy="29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7" r:id="rId3"/>
    <p:sldLayoutId id="2147483658" r:id="rId4"/>
    <p:sldLayoutId id="2147483659" r:id="rId5"/>
    <p:sldLayoutId id="2147483661" r:id="rId6"/>
    <p:sldLayoutId id="2147483663" r:id="rId7"/>
    <p:sldLayoutId id="2147483669" r:id="rId8"/>
    <p:sldLayoutId id="2147483670" r:id="rId9"/>
    <p:sldLayoutId id="2147483674" r:id="rId10"/>
    <p:sldLayoutId id="2147483675" r:id="rId11"/>
    <p:sldLayoutId id="214748367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34"/>
          <p:cNvGrpSpPr/>
          <p:nvPr/>
        </p:nvGrpSpPr>
        <p:grpSpPr>
          <a:xfrm>
            <a:off x="6355880" y="1044847"/>
            <a:ext cx="1905829" cy="1550748"/>
            <a:chOff x="6707002" y="1482876"/>
            <a:chExt cx="1471342" cy="1197211"/>
          </a:xfrm>
        </p:grpSpPr>
        <p:sp>
          <p:nvSpPr>
            <p:cNvPr id="511" name="Google Shape;511;p34"/>
            <p:cNvSpPr/>
            <p:nvPr/>
          </p:nvSpPr>
          <p:spPr>
            <a:xfrm>
              <a:off x="7203122" y="1931938"/>
              <a:ext cx="366304" cy="366752"/>
            </a:xfrm>
            <a:custGeom>
              <a:avLst/>
              <a:gdLst/>
              <a:ahLst/>
              <a:cxnLst/>
              <a:rect l="l" t="t" r="r" b="b"/>
              <a:pathLst>
                <a:path w="2452" h="2455" extrusionOk="0">
                  <a:moveTo>
                    <a:pt x="1226" y="2454"/>
                  </a:moveTo>
                  <a:cubicBezTo>
                    <a:pt x="1902" y="2454"/>
                    <a:pt x="2451" y="1903"/>
                    <a:pt x="2451" y="1226"/>
                  </a:cubicBezTo>
                  <a:cubicBezTo>
                    <a:pt x="2451" y="552"/>
                    <a:pt x="1902" y="1"/>
                    <a:pt x="1226" y="1"/>
                  </a:cubicBezTo>
                  <a:cubicBezTo>
                    <a:pt x="549" y="1"/>
                    <a:pt x="0" y="552"/>
                    <a:pt x="0" y="1226"/>
                  </a:cubicBezTo>
                  <a:cubicBezTo>
                    <a:pt x="0" y="1903"/>
                    <a:pt x="553" y="2454"/>
                    <a:pt x="1226" y="2454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6707002" y="1482876"/>
              <a:ext cx="1471342" cy="1197211"/>
            </a:xfrm>
            <a:custGeom>
              <a:avLst/>
              <a:gdLst/>
              <a:ahLst/>
              <a:cxnLst/>
              <a:rect l="l" t="t" r="r" b="b"/>
              <a:pathLst>
                <a:path w="9849" h="8014" extrusionOk="0">
                  <a:moveTo>
                    <a:pt x="2143" y="0"/>
                  </a:moveTo>
                  <a:cubicBezTo>
                    <a:pt x="2606" y="0"/>
                    <a:pt x="2982" y="375"/>
                    <a:pt x="2982" y="837"/>
                  </a:cubicBezTo>
                  <a:cubicBezTo>
                    <a:pt x="2982" y="946"/>
                    <a:pt x="2961" y="1045"/>
                    <a:pt x="2924" y="1142"/>
                  </a:cubicBezTo>
                  <a:lnTo>
                    <a:pt x="8300" y="3856"/>
                  </a:lnTo>
                  <a:cubicBezTo>
                    <a:pt x="8450" y="3622"/>
                    <a:pt x="8711" y="3463"/>
                    <a:pt x="9009" y="3463"/>
                  </a:cubicBezTo>
                  <a:cubicBezTo>
                    <a:pt x="9472" y="3463"/>
                    <a:pt x="9848" y="3840"/>
                    <a:pt x="9848" y="4302"/>
                  </a:cubicBezTo>
                  <a:cubicBezTo>
                    <a:pt x="9848" y="4765"/>
                    <a:pt x="9472" y="5139"/>
                    <a:pt x="9009" y="5139"/>
                  </a:cubicBezTo>
                  <a:cubicBezTo>
                    <a:pt x="8709" y="5139"/>
                    <a:pt x="8444" y="4981"/>
                    <a:pt x="8298" y="4744"/>
                  </a:cubicBezTo>
                  <a:lnTo>
                    <a:pt x="2756" y="7483"/>
                  </a:lnTo>
                  <a:cubicBezTo>
                    <a:pt x="2766" y="7520"/>
                    <a:pt x="2770" y="7555"/>
                    <a:pt x="2770" y="7594"/>
                  </a:cubicBezTo>
                  <a:cubicBezTo>
                    <a:pt x="2770" y="7827"/>
                    <a:pt x="2583" y="8014"/>
                    <a:pt x="2353" y="8014"/>
                  </a:cubicBezTo>
                  <a:cubicBezTo>
                    <a:pt x="2120" y="8014"/>
                    <a:pt x="1933" y="7827"/>
                    <a:pt x="1933" y="7594"/>
                  </a:cubicBezTo>
                  <a:cubicBezTo>
                    <a:pt x="1933" y="7395"/>
                    <a:pt x="2071" y="7231"/>
                    <a:pt x="2260" y="7185"/>
                  </a:cubicBezTo>
                  <a:lnTo>
                    <a:pt x="2089" y="1670"/>
                  </a:lnTo>
                  <a:cubicBezTo>
                    <a:pt x="1654" y="1641"/>
                    <a:pt x="1306" y="1277"/>
                    <a:pt x="1306" y="835"/>
                  </a:cubicBezTo>
                  <a:cubicBezTo>
                    <a:pt x="1306" y="375"/>
                    <a:pt x="1680" y="0"/>
                    <a:pt x="2143" y="0"/>
                  </a:cubicBezTo>
                  <a:close/>
                  <a:moveTo>
                    <a:pt x="416" y="4551"/>
                  </a:moveTo>
                  <a:cubicBezTo>
                    <a:pt x="646" y="4551"/>
                    <a:pt x="833" y="4736"/>
                    <a:pt x="833" y="4969"/>
                  </a:cubicBezTo>
                  <a:cubicBezTo>
                    <a:pt x="833" y="5199"/>
                    <a:pt x="648" y="5384"/>
                    <a:pt x="416" y="5384"/>
                  </a:cubicBezTo>
                  <a:cubicBezTo>
                    <a:pt x="187" y="5384"/>
                    <a:pt x="0" y="5199"/>
                    <a:pt x="0" y="4969"/>
                  </a:cubicBezTo>
                  <a:cubicBezTo>
                    <a:pt x="2" y="4736"/>
                    <a:pt x="187" y="4551"/>
                    <a:pt x="416" y="4551"/>
                  </a:cubicBezTo>
                  <a:close/>
                  <a:moveTo>
                    <a:pt x="6856" y="952"/>
                  </a:moveTo>
                  <a:cubicBezTo>
                    <a:pt x="6716" y="952"/>
                    <a:pt x="6603" y="1066"/>
                    <a:pt x="6603" y="1205"/>
                  </a:cubicBezTo>
                  <a:cubicBezTo>
                    <a:pt x="6603" y="1343"/>
                    <a:pt x="6716" y="1456"/>
                    <a:pt x="6856" y="1456"/>
                  </a:cubicBezTo>
                  <a:cubicBezTo>
                    <a:pt x="6994" y="1456"/>
                    <a:pt x="7107" y="1343"/>
                    <a:pt x="7107" y="1205"/>
                  </a:cubicBezTo>
                  <a:cubicBezTo>
                    <a:pt x="7105" y="1066"/>
                    <a:pt x="6994" y="952"/>
                    <a:pt x="6856" y="952"/>
                  </a:cubicBezTo>
                  <a:close/>
                  <a:moveTo>
                    <a:pt x="8226" y="4600"/>
                  </a:moveTo>
                  <a:cubicBezTo>
                    <a:pt x="8189" y="4508"/>
                    <a:pt x="8170" y="4407"/>
                    <a:pt x="8170" y="4302"/>
                  </a:cubicBezTo>
                  <a:cubicBezTo>
                    <a:pt x="8170" y="4195"/>
                    <a:pt x="8191" y="4093"/>
                    <a:pt x="8228" y="4000"/>
                  </a:cubicBezTo>
                  <a:lnTo>
                    <a:pt x="2852" y="1286"/>
                  </a:lnTo>
                  <a:cubicBezTo>
                    <a:pt x="2721" y="1491"/>
                    <a:pt x="2503" y="1637"/>
                    <a:pt x="2252" y="1668"/>
                  </a:cubicBezTo>
                  <a:lnTo>
                    <a:pt x="2421" y="7183"/>
                  </a:lnTo>
                  <a:cubicBezTo>
                    <a:pt x="2530" y="7202"/>
                    <a:pt x="2622" y="7261"/>
                    <a:pt x="2686" y="73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34"/>
          <p:cNvSpPr/>
          <p:nvPr/>
        </p:nvSpPr>
        <p:spPr>
          <a:xfrm>
            <a:off x="8016245" y="2570874"/>
            <a:ext cx="278164" cy="278164"/>
          </a:xfrm>
          <a:custGeom>
            <a:avLst/>
            <a:gdLst/>
            <a:ahLst/>
            <a:cxnLst/>
            <a:rect l="l" t="t" r="r" b="b"/>
            <a:pathLst>
              <a:path w="1862" h="1862" extrusionOk="0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4"/>
          <p:cNvSpPr/>
          <p:nvPr/>
        </p:nvSpPr>
        <p:spPr>
          <a:xfrm>
            <a:off x="6934521" y="2886981"/>
            <a:ext cx="1270413" cy="1124608"/>
          </a:xfrm>
          <a:custGeom>
            <a:avLst/>
            <a:gdLst/>
            <a:ahLst/>
            <a:cxnLst/>
            <a:rect l="l" t="t" r="r" b="b"/>
            <a:pathLst>
              <a:path w="8504" h="7528" extrusionOk="0">
                <a:moveTo>
                  <a:pt x="441" y="3303"/>
                </a:moveTo>
                <a:cubicBezTo>
                  <a:pt x="996" y="1229"/>
                  <a:pt x="3129" y="1"/>
                  <a:pt x="5201" y="556"/>
                </a:cubicBezTo>
                <a:cubicBezTo>
                  <a:pt x="7276" y="1111"/>
                  <a:pt x="8504" y="3244"/>
                  <a:pt x="7949" y="5317"/>
                </a:cubicBezTo>
                <a:cubicBezTo>
                  <a:pt x="7696" y="6256"/>
                  <a:pt x="7122" y="7023"/>
                  <a:pt x="6374" y="7527"/>
                </a:cubicBezTo>
                <a:lnTo>
                  <a:pt x="2014" y="7527"/>
                </a:lnTo>
                <a:cubicBezTo>
                  <a:pt x="682" y="6624"/>
                  <a:pt x="1" y="4946"/>
                  <a:pt x="441" y="33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4"/>
          <p:cNvSpPr/>
          <p:nvPr/>
        </p:nvSpPr>
        <p:spPr>
          <a:xfrm>
            <a:off x="7198790" y="3220117"/>
            <a:ext cx="967151" cy="791468"/>
          </a:xfrm>
          <a:custGeom>
            <a:avLst/>
            <a:gdLst/>
            <a:ahLst/>
            <a:cxnLst/>
            <a:rect l="l" t="t" r="r" b="b"/>
            <a:pathLst>
              <a:path w="6474" h="5298" extrusionOk="0">
                <a:moveTo>
                  <a:pt x="5707" y="0"/>
                </a:moveTo>
                <a:cubicBezTo>
                  <a:pt x="6268" y="886"/>
                  <a:pt x="6474" y="1995"/>
                  <a:pt x="6180" y="3087"/>
                </a:cubicBezTo>
                <a:cubicBezTo>
                  <a:pt x="5927" y="4026"/>
                  <a:pt x="5353" y="4793"/>
                  <a:pt x="4605" y="5297"/>
                </a:cubicBezTo>
                <a:lnTo>
                  <a:pt x="245" y="5297"/>
                </a:lnTo>
                <a:cubicBezTo>
                  <a:pt x="159" y="5240"/>
                  <a:pt x="81" y="5182"/>
                  <a:pt x="0" y="5116"/>
                </a:cubicBezTo>
                <a:cubicBezTo>
                  <a:pt x="282" y="4991"/>
                  <a:pt x="515" y="4771"/>
                  <a:pt x="663" y="4485"/>
                </a:cubicBezTo>
                <a:cubicBezTo>
                  <a:pt x="1082" y="3675"/>
                  <a:pt x="3363" y="4195"/>
                  <a:pt x="3233" y="2984"/>
                </a:cubicBezTo>
                <a:cubicBezTo>
                  <a:pt x="3105" y="1773"/>
                  <a:pt x="3387" y="2009"/>
                  <a:pt x="4806" y="1203"/>
                </a:cubicBezTo>
                <a:cubicBezTo>
                  <a:pt x="5462" y="833"/>
                  <a:pt x="5672" y="376"/>
                  <a:pt x="5707" y="0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4"/>
          <p:cNvSpPr/>
          <p:nvPr/>
        </p:nvSpPr>
        <p:spPr>
          <a:xfrm>
            <a:off x="7186540" y="2956446"/>
            <a:ext cx="912773" cy="1002258"/>
          </a:xfrm>
          <a:custGeom>
            <a:avLst/>
            <a:gdLst/>
            <a:ahLst/>
            <a:cxnLst/>
            <a:rect l="l" t="t" r="r" b="b"/>
            <a:pathLst>
              <a:path w="6110" h="6709" extrusionOk="0">
                <a:moveTo>
                  <a:pt x="2826" y="1656"/>
                </a:moveTo>
                <a:cubicBezTo>
                  <a:pt x="3019" y="1656"/>
                  <a:pt x="3175" y="1812"/>
                  <a:pt x="3175" y="2006"/>
                </a:cubicBezTo>
                <a:cubicBezTo>
                  <a:pt x="3175" y="2199"/>
                  <a:pt x="3019" y="2355"/>
                  <a:pt x="2826" y="2355"/>
                </a:cubicBezTo>
                <a:cubicBezTo>
                  <a:pt x="2632" y="2355"/>
                  <a:pt x="2476" y="2199"/>
                  <a:pt x="2476" y="2006"/>
                </a:cubicBezTo>
                <a:cubicBezTo>
                  <a:pt x="2476" y="1810"/>
                  <a:pt x="2632" y="1656"/>
                  <a:pt x="2826" y="1656"/>
                </a:cubicBezTo>
                <a:close/>
                <a:moveTo>
                  <a:pt x="1542" y="81"/>
                </a:moveTo>
                <a:cubicBezTo>
                  <a:pt x="1584" y="71"/>
                  <a:pt x="1625" y="60"/>
                  <a:pt x="1664" y="52"/>
                </a:cubicBezTo>
                <a:cubicBezTo>
                  <a:pt x="1703" y="147"/>
                  <a:pt x="1758" y="233"/>
                  <a:pt x="1828" y="305"/>
                </a:cubicBezTo>
                <a:cubicBezTo>
                  <a:pt x="1962" y="439"/>
                  <a:pt x="2149" y="521"/>
                  <a:pt x="2353" y="521"/>
                </a:cubicBezTo>
                <a:cubicBezTo>
                  <a:pt x="2558" y="521"/>
                  <a:pt x="2743" y="439"/>
                  <a:pt x="2877" y="305"/>
                </a:cubicBezTo>
                <a:cubicBezTo>
                  <a:pt x="2959" y="219"/>
                  <a:pt x="3023" y="116"/>
                  <a:pt x="3058" y="1"/>
                </a:cubicBezTo>
                <a:cubicBezTo>
                  <a:pt x="3099" y="7"/>
                  <a:pt x="3140" y="13"/>
                  <a:pt x="3181" y="21"/>
                </a:cubicBezTo>
                <a:cubicBezTo>
                  <a:pt x="3140" y="163"/>
                  <a:pt x="3064" y="291"/>
                  <a:pt x="2961" y="391"/>
                </a:cubicBezTo>
                <a:cubicBezTo>
                  <a:pt x="2805" y="548"/>
                  <a:pt x="2589" y="646"/>
                  <a:pt x="2349" y="646"/>
                </a:cubicBezTo>
                <a:cubicBezTo>
                  <a:pt x="2110" y="646"/>
                  <a:pt x="1894" y="548"/>
                  <a:pt x="1738" y="391"/>
                </a:cubicBezTo>
                <a:cubicBezTo>
                  <a:pt x="1656" y="305"/>
                  <a:pt x="1590" y="198"/>
                  <a:pt x="1542" y="81"/>
                </a:cubicBezTo>
                <a:close/>
                <a:moveTo>
                  <a:pt x="6110" y="5304"/>
                </a:moveTo>
                <a:cubicBezTo>
                  <a:pt x="6095" y="5343"/>
                  <a:pt x="6077" y="5384"/>
                  <a:pt x="6062" y="5421"/>
                </a:cubicBezTo>
                <a:cubicBezTo>
                  <a:pt x="5941" y="5333"/>
                  <a:pt x="5789" y="5277"/>
                  <a:pt x="5626" y="5277"/>
                </a:cubicBezTo>
                <a:cubicBezTo>
                  <a:pt x="5427" y="5277"/>
                  <a:pt x="5244" y="5360"/>
                  <a:pt x="5112" y="5491"/>
                </a:cubicBezTo>
                <a:cubicBezTo>
                  <a:pt x="4983" y="5623"/>
                  <a:pt x="4900" y="5806"/>
                  <a:pt x="4900" y="6005"/>
                </a:cubicBezTo>
                <a:cubicBezTo>
                  <a:pt x="4900" y="6207"/>
                  <a:pt x="4983" y="6388"/>
                  <a:pt x="5112" y="6519"/>
                </a:cubicBezTo>
                <a:cubicBezTo>
                  <a:pt x="5151" y="6558"/>
                  <a:pt x="5190" y="6589"/>
                  <a:pt x="5234" y="6618"/>
                </a:cubicBezTo>
                <a:cubicBezTo>
                  <a:pt x="5203" y="6645"/>
                  <a:pt x="5172" y="6676"/>
                  <a:pt x="5141" y="6704"/>
                </a:cubicBezTo>
                <a:cubicBezTo>
                  <a:pt x="5100" y="6676"/>
                  <a:pt x="5059" y="6643"/>
                  <a:pt x="5026" y="6608"/>
                </a:cubicBezTo>
                <a:cubicBezTo>
                  <a:pt x="4872" y="6454"/>
                  <a:pt x="4773" y="6240"/>
                  <a:pt x="4773" y="6003"/>
                </a:cubicBezTo>
                <a:cubicBezTo>
                  <a:pt x="4773" y="5767"/>
                  <a:pt x="4870" y="5553"/>
                  <a:pt x="5024" y="5399"/>
                </a:cubicBezTo>
                <a:cubicBezTo>
                  <a:pt x="5178" y="5244"/>
                  <a:pt x="5390" y="5150"/>
                  <a:pt x="5626" y="5150"/>
                </a:cubicBezTo>
                <a:cubicBezTo>
                  <a:pt x="5807" y="5152"/>
                  <a:pt x="5974" y="5209"/>
                  <a:pt x="6110" y="5304"/>
                </a:cubicBezTo>
                <a:close/>
                <a:moveTo>
                  <a:pt x="4664" y="2279"/>
                </a:moveTo>
                <a:cubicBezTo>
                  <a:pt x="4902" y="2279"/>
                  <a:pt x="5118" y="2376"/>
                  <a:pt x="5275" y="2532"/>
                </a:cubicBezTo>
                <a:cubicBezTo>
                  <a:pt x="5431" y="2690"/>
                  <a:pt x="5530" y="2906"/>
                  <a:pt x="5530" y="3145"/>
                </a:cubicBezTo>
                <a:cubicBezTo>
                  <a:pt x="5530" y="3383"/>
                  <a:pt x="5431" y="3599"/>
                  <a:pt x="5275" y="3756"/>
                </a:cubicBezTo>
                <a:cubicBezTo>
                  <a:pt x="5118" y="3914"/>
                  <a:pt x="4902" y="4011"/>
                  <a:pt x="4664" y="4011"/>
                </a:cubicBezTo>
                <a:cubicBezTo>
                  <a:pt x="4423" y="4011"/>
                  <a:pt x="4207" y="3914"/>
                  <a:pt x="4051" y="3756"/>
                </a:cubicBezTo>
                <a:cubicBezTo>
                  <a:pt x="3895" y="3599"/>
                  <a:pt x="3796" y="3383"/>
                  <a:pt x="3796" y="3145"/>
                </a:cubicBezTo>
                <a:cubicBezTo>
                  <a:pt x="3796" y="2906"/>
                  <a:pt x="3895" y="2690"/>
                  <a:pt x="4051" y="2532"/>
                </a:cubicBezTo>
                <a:cubicBezTo>
                  <a:pt x="4207" y="2376"/>
                  <a:pt x="4423" y="2279"/>
                  <a:pt x="4664" y="2279"/>
                </a:cubicBezTo>
                <a:close/>
                <a:moveTo>
                  <a:pt x="5188" y="2620"/>
                </a:moveTo>
                <a:cubicBezTo>
                  <a:pt x="5055" y="2487"/>
                  <a:pt x="4865" y="2405"/>
                  <a:pt x="4664" y="2405"/>
                </a:cubicBezTo>
                <a:cubicBezTo>
                  <a:pt x="4458" y="2405"/>
                  <a:pt x="4273" y="2487"/>
                  <a:pt x="4140" y="2620"/>
                </a:cubicBezTo>
                <a:cubicBezTo>
                  <a:pt x="4006" y="2754"/>
                  <a:pt x="3924" y="2939"/>
                  <a:pt x="3924" y="3145"/>
                </a:cubicBezTo>
                <a:cubicBezTo>
                  <a:pt x="3924" y="3350"/>
                  <a:pt x="4006" y="3536"/>
                  <a:pt x="4140" y="3669"/>
                </a:cubicBezTo>
                <a:cubicBezTo>
                  <a:pt x="4273" y="3803"/>
                  <a:pt x="4458" y="3885"/>
                  <a:pt x="4664" y="3885"/>
                </a:cubicBezTo>
                <a:cubicBezTo>
                  <a:pt x="4870" y="3885"/>
                  <a:pt x="5055" y="3803"/>
                  <a:pt x="5188" y="3669"/>
                </a:cubicBezTo>
                <a:cubicBezTo>
                  <a:pt x="5322" y="3536"/>
                  <a:pt x="5404" y="3348"/>
                  <a:pt x="5404" y="3145"/>
                </a:cubicBezTo>
                <a:cubicBezTo>
                  <a:pt x="5406" y="2941"/>
                  <a:pt x="5322" y="2756"/>
                  <a:pt x="5188" y="2620"/>
                </a:cubicBezTo>
                <a:close/>
                <a:moveTo>
                  <a:pt x="854" y="2291"/>
                </a:moveTo>
                <a:cubicBezTo>
                  <a:pt x="1090" y="2291"/>
                  <a:pt x="1304" y="2386"/>
                  <a:pt x="1458" y="2540"/>
                </a:cubicBezTo>
                <a:cubicBezTo>
                  <a:pt x="1612" y="2695"/>
                  <a:pt x="1709" y="2908"/>
                  <a:pt x="1709" y="3145"/>
                </a:cubicBezTo>
                <a:cubicBezTo>
                  <a:pt x="1709" y="3381"/>
                  <a:pt x="1614" y="3595"/>
                  <a:pt x="1460" y="3749"/>
                </a:cubicBezTo>
                <a:cubicBezTo>
                  <a:pt x="1306" y="3904"/>
                  <a:pt x="1092" y="3998"/>
                  <a:pt x="856" y="3998"/>
                </a:cubicBezTo>
                <a:cubicBezTo>
                  <a:pt x="619" y="3998"/>
                  <a:pt x="407" y="3904"/>
                  <a:pt x="253" y="3749"/>
                </a:cubicBezTo>
                <a:cubicBezTo>
                  <a:pt x="99" y="3595"/>
                  <a:pt x="0" y="3381"/>
                  <a:pt x="0" y="3145"/>
                </a:cubicBezTo>
                <a:cubicBezTo>
                  <a:pt x="0" y="2908"/>
                  <a:pt x="95" y="2695"/>
                  <a:pt x="249" y="2540"/>
                </a:cubicBezTo>
                <a:cubicBezTo>
                  <a:pt x="403" y="2388"/>
                  <a:pt x="619" y="2291"/>
                  <a:pt x="854" y="2291"/>
                </a:cubicBezTo>
                <a:close/>
                <a:moveTo>
                  <a:pt x="1370" y="2631"/>
                </a:moveTo>
                <a:cubicBezTo>
                  <a:pt x="1240" y="2499"/>
                  <a:pt x="1057" y="2417"/>
                  <a:pt x="856" y="2417"/>
                </a:cubicBezTo>
                <a:cubicBezTo>
                  <a:pt x="656" y="2417"/>
                  <a:pt x="473" y="2499"/>
                  <a:pt x="342" y="2631"/>
                </a:cubicBezTo>
                <a:cubicBezTo>
                  <a:pt x="212" y="2762"/>
                  <a:pt x="130" y="2943"/>
                  <a:pt x="130" y="3145"/>
                </a:cubicBezTo>
                <a:cubicBezTo>
                  <a:pt x="130" y="3344"/>
                  <a:pt x="212" y="3527"/>
                  <a:pt x="342" y="3659"/>
                </a:cubicBezTo>
                <a:cubicBezTo>
                  <a:pt x="473" y="3791"/>
                  <a:pt x="656" y="3873"/>
                  <a:pt x="860" y="3873"/>
                </a:cubicBezTo>
                <a:cubicBezTo>
                  <a:pt x="1059" y="3873"/>
                  <a:pt x="1242" y="3791"/>
                  <a:pt x="1374" y="3659"/>
                </a:cubicBezTo>
                <a:cubicBezTo>
                  <a:pt x="1503" y="3527"/>
                  <a:pt x="1586" y="3344"/>
                  <a:pt x="1586" y="3145"/>
                </a:cubicBezTo>
                <a:cubicBezTo>
                  <a:pt x="1581" y="2943"/>
                  <a:pt x="1501" y="2762"/>
                  <a:pt x="1370" y="2631"/>
                </a:cubicBezTo>
                <a:close/>
                <a:moveTo>
                  <a:pt x="1540" y="5456"/>
                </a:moveTo>
                <a:cubicBezTo>
                  <a:pt x="1715" y="5456"/>
                  <a:pt x="1871" y="5528"/>
                  <a:pt x="1985" y="5637"/>
                </a:cubicBezTo>
                <a:cubicBezTo>
                  <a:pt x="2098" y="5750"/>
                  <a:pt x="2168" y="5909"/>
                  <a:pt x="2168" y="6083"/>
                </a:cubicBezTo>
                <a:cubicBezTo>
                  <a:pt x="2168" y="6258"/>
                  <a:pt x="2096" y="6414"/>
                  <a:pt x="1985" y="6528"/>
                </a:cubicBezTo>
                <a:cubicBezTo>
                  <a:pt x="1871" y="6641"/>
                  <a:pt x="1715" y="6709"/>
                  <a:pt x="1540" y="6709"/>
                </a:cubicBezTo>
                <a:cubicBezTo>
                  <a:pt x="1368" y="6709"/>
                  <a:pt x="1209" y="6639"/>
                  <a:pt x="1094" y="6528"/>
                </a:cubicBezTo>
                <a:cubicBezTo>
                  <a:pt x="983" y="6414"/>
                  <a:pt x="911" y="6258"/>
                  <a:pt x="911" y="6083"/>
                </a:cubicBezTo>
                <a:cubicBezTo>
                  <a:pt x="911" y="5909"/>
                  <a:pt x="983" y="5750"/>
                  <a:pt x="1092" y="5637"/>
                </a:cubicBezTo>
                <a:cubicBezTo>
                  <a:pt x="1209" y="5524"/>
                  <a:pt x="1366" y="5456"/>
                  <a:pt x="1540" y="5456"/>
                </a:cubicBezTo>
                <a:close/>
                <a:moveTo>
                  <a:pt x="1894" y="5728"/>
                </a:moveTo>
                <a:cubicBezTo>
                  <a:pt x="1806" y="5637"/>
                  <a:pt x="1678" y="5582"/>
                  <a:pt x="1538" y="5582"/>
                </a:cubicBezTo>
                <a:cubicBezTo>
                  <a:pt x="1398" y="5582"/>
                  <a:pt x="1273" y="5637"/>
                  <a:pt x="1181" y="5728"/>
                </a:cubicBezTo>
                <a:cubicBezTo>
                  <a:pt x="1090" y="5818"/>
                  <a:pt x="1035" y="5944"/>
                  <a:pt x="1035" y="6085"/>
                </a:cubicBezTo>
                <a:cubicBezTo>
                  <a:pt x="1035" y="6227"/>
                  <a:pt x="1090" y="6351"/>
                  <a:pt x="1181" y="6443"/>
                </a:cubicBezTo>
                <a:cubicBezTo>
                  <a:pt x="1271" y="6532"/>
                  <a:pt x="1396" y="6589"/>
                  <a:pt x="1538" y="6589"/>
                </a:cubicBezTo>
                <a:cubicBezTo>
                  <a:pt x="1676" y="6589"/>
                  <a:pt x="1802" y="6532"/>
                  <a:pt x="1894" y="6443"/>
                </a:cubicBezTo>
                <a:cubicBezTo>
                  <a:pt x="1987" y="6353"/>
                  <a:pt x="2042" y="6227"/>
                  <a:pt x="2042" y="6085"/>
                </a:cubicBezTo>
                <a:cubicBezTo>
                  <a:pt x="2044" y="5946"/>
                  <a:pt x="1987" y="5820"/>
                  <a:pt x="1894" y="5728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7322335" y="3348442"/>
            <a:ext cx="776977" cy="613097"/>
          </a:xfrm>
          <a:custGeom>
            <a:avLst/>
            <a:gdLst/>
            <a:ahLst/>
            <a:cxnLst/>
            <a:rect l="l" t="t" r="r" b="b"/>
            <a:pathLst>
              <a:path w="5201" h="4104" extrusionOk="0">
                <a:moveTo>
                  <a:pt x="5201" y="2680"/>
                </a:moveTo>
                <a:lnTo>
                  <a:pt x="5201" y="2680"/>
                </a:lnTo>
                <a:lnTo>
                  <a:pt x="5199" y="2682"/>
                </a:lnTo>
                <a:lnTo>
                  <a:pt x="5188" y="2705"/>
                </a:lnTo>
                <a:lnTo>
                  <a:pt x="5186" y="2709"/>
                </a:lnTo>
                <a:lnTo>
                  <a:pt x="5182" y="2711"/>
                </a:lnTo>
                <a:lnTo>
                  <a:pt x="5180" y="2713"/>
                </a:lnTo>
                <a:lnTo>
                  <a:pt x="5178" y="2715"/>
                </a:lnTo>
                <a:cubicBezTo>
                  <a:pt x="5170" y="2736"/>
                  <a:pt x="5159" y="2756"/>
                  <a:pt x="5151" y="2775"/>
                </a:cubicBezTo>
                <a:lnTo>
                  <a:pt x="5149" y="2777"/>
                </a:lnTo>
                <a:lnTo>
                  <a:pt x="5147" y="2779"/>
                </a:lnTo>
                <a:lnTo>
                  <a:pt x="5145" y="2783"/>
                </a:lnTo>
                <a:lnTo>
                  <a:pt x="5141" y="2785"/>
                </a:lnTo>
                <a:lnTo>
                  <a:pt x="5137" y="2795"/>
                </a:lnTo>
                <a:lnTo>
                  <a:pt x="5135" y="2797"/>
                </a:lnTo>
                <a:lnTo>
                  <a:pt x="5131" y="2799"/>
                </a:lnTo>
                <a:cubicBezTo>
                  <a:pt x="5011" y="2711"/>
                  <a:pt x="4859" y="2655"/>
                  <a:pt x="4697" y="2655"/>
                </a:cubicBezTo>
                <a:cubicBezTo>
                  <a:pt x="4497" y="2655"/>
                  <a:pt x="4314" y="2738"/>
                  <a:pt x="4183" y="2869"/>
                </a:cubicBezTo>
                <a:cubicBezTo>
                  <a:pt x="4051" y="3001"/>
                  <a:pt x="3969" y="3184"/>
                  <a:pt x="3969" y="3383"/>
                </a:cubicBezTo>
                <a:cubicBezTo>
                  <a:pt x="3969" y="3585"/>
                  <a:pt x="4051" y="3766"/>
                  <a:pt x="4183" y="3897"/>
                </a:cubicBezTo>
                <a:cubicBezTo>
                  <a:pt x="4222" y="3936"/>
                  <a:pt x="4261" y="3967"/>
                  <a:pt x="4304" y="3996"/>
                </a:cubicBezTo>
                <a:lnTo>
                  <a:pt x="4302" y="3998"/>
                </a:lnTo>
                <a:lnTo>
                  <a:pt x="4298" y="4000"/>
                </a:lnTo>
                <a:lnTo>
                  <a:pt x="4296" y="4002"/>
                </a:lnTo>
                <a:lnTo>
                  <a:pt x="4294" y="4006"/>
                </a:lnTo>
                <a:lnTo>
                  <a:pt x="4292" y="4008"/>
                </a:lnTo>
                <a:lnTo>
                  <a:pt x="4288" y="4010"/>
                </a:lnTo>
                <a:lnTo>
                  <a:pt x="4285" y="4013"/>
                </a:lnTo>
                <a:lnTo>
                  <a:pt x="4283" y="4017"/>
                </a:lnTo>
                <a:lnTo>
                  <a:pt x="4281" y="4019"/>
                </a:lnTo>
                <a:lnTo>
                  <a:pt x="4277" y="4021"/>
                </a:lnTo>
                <a:lnTo>
                  <a:pt x="4275" y="4023"/>
                </a:lnTo>
                <a:lnTo>
                  <a:pt x="4273" y="4027"/>
                </a:lnTo>
                <a:lnTo>
                  <a:pt x="4244" y="4054"/>
                </a:lnTo>
                <a:lnTo>
                  <a:pt x="4242" y="4058"/>
                </a:lnTo>
                <a:lnTo>
                  <a:pt x="4240" y="4060"/>
                </a:lnTo>
                <a:lnTo>
                  <a:pt x="4236" y="4062"/>
                </a:lnTo>
                <a:lnTo>
                  <a:pt x="4234" y="4064"/>
                </a:lnTo>
                <a:lnTo>
                  <a:pt x="4232" y="4068"/>
                </a:lnTo>
                <a:lnTo>
                  <a:pt x="4195" y="4101"/>
                </a:lnTo>
                <a:lnTo>
                  <a:pt x="4193" y="4103"/>
                </a:lnTo>
                <a:cubicBezTo>
                  <a:pt x="4152" y="4074"/>
                  <a:pt x="4111" y="4041"/>
                  <a:pt x="4078" y="4006"/>
                </a:cubicBezTo>
                <a:cubicBezTo>
                  <a:pt x="3924" y="3852"/>
                  <a:pt x="3825" y="3638"/>
                  <a:pt x="3825" y="3402"/>
                </a:cubicBezTo>
                <a:cubicBezTo>
                  <a:pt x="3825" y="3165"/>
                  <a:pt x="3922" y="2951"/>
                  <a:pt x="4076" y="2797"/>
                </a:cubicBezTo>
                <a:cubicBezTo>
                  <a:pt x="4230" y="2643"/>
                  <a:pt x="4442" y="2548"/>
                  <a:pt x="4678" y="2548"/>
                </a:cubicBezTo>
                <a:cubicBezTo>
                  <a:pt x="4898" y="2528"/>
                  <a:pt x="5065" y="2585"/>
                  <a:pt x="5201" y="2680"/>
                </a:cubicBezTo>
                <a:close/>
                <a:moveTo>
                  <a:pt x="2" y="3431"/>
                </a:moveTo>
                <a:cubicBezTo>
                  <a:pt x="43" y="3398"/>
                  <a:pt x="88" y="3367"/>
                  <a:pt x="140" y="3340"/>
                </a:cubicBezTo>
                <a:cubicBezTo>
                  <a:pt x="130" y="3379"/>
                  <a:pt x="123" y="3418"/>
                  <a:pt x="123" y="3459"/>
                </a:cubicBezTo>
                <a:cubicBezTo>
                  <a:pt x="123" y="3597"/>
                  <a:pt x="181" y="3723"/>
                  <a:pt x="272" y="3815"/>
                </a:cubicBezTo>
                <a:cubicBezTo>
                  <a:pt x="360" y="3908"/>
                  <a:pt x="487" y="3963"/>
                  <a:pt x="627" y="3963"/>
                </a:cubicBezTo>
                <a:cubicBezTo>
                  <a:pt x="767" y="3963"/>
                  <a:pt x="893" y="3906"/>
                  <a:pt x="985" y="3815"/>
                </a:cubicBezTo>
                <a:cubicBezTo>
                  <a:pt x="1076" y="3727"/>
                  <a:pt x="1131" y="3599"/>
                  <a:pt x="1131" y="3459"/>
                </a:cubicBezTo>
                <a:cubicBezTo>
                  <a:pt x="1131" y="3320"/>
                  <a:pt x="1076" y="3194"/>
                  <a:pt x="985" y="3102"/>
                </a:cubicBezTo>
                <a:lnTo>
                  <a:pt x="975" y="3091"/>
                </a:lnTo>
                <a:lnTo>
                  <a:pt x="1119" y="3065"/>
                </a:lnTo>
                <a:cubicBezTo>
                  <a:pt x="1203" y="3174"/>
                  <a:pt x="1259" y="3309"/>
                  <a:pt x="1259" y="3457"/>
                </a:cubicBezTo>
                <a:cubicBezTo>
                  <a:pt x="1259" y="3632"/>
                  <a:pt x="1187" y="3790"/>
                  <a:pt x="1076" y="3904"/>
                </a:cubicBezTo>
                <a:cubicBezTo>
                  <a:pt x="962" y="4017"/>
                  <a:pt x="806" y="4085"/>
                  <a:pt x="631" y="4085"/>
                </a:cubicBezTo>
                <a:cubicBezTo>
                  <a:pt x="459" y="4085"/>
                  <a:pt x="298" y="4013"/>
                  <a:pt x="185" y="3904"/>
                </a:cubicBezTo>
                <a:cubicBezTo>
                  <a:pt x="72" y="3790"/>
                  <a:pt x="0" y="3632"/>
                  <a:pt x="0" y="3457"/>
                </a:cubicBezTo>
                <a:close/>
                <a:moveTo>
                  <a:pt x="2961" y="872"/>
                </a:moveTo>
                <a:cubicBezTo>
                  <a:pt x="2998" y="854"/>
                  <a:pt x="3035" y="838"/>
                  <a:pt x="3072" y="817"/>
                </a:cubicBezTo>
                <a:cubicBezTo>
                  <a:pt x="3111" y="901"/>
                  <a:pt x="3163" y="977"/>
                  <a:pt x="3226" y="1045"/>
                </a:cubicBezTo>
                <a:cubicBezTo>
                  <a:pt x="3360" y="1179"/>
                  <a:pt x="3545" y="1261"/>
                  <a:pt x="3751" y="1261"/>
                </a:cubicBezTo>
                <a:cubicBezTo>
                  <a:pt x="3956" y="1261"/>
                  <a:pt x="4142" y="1179"/>
                  <a:pt x="4275" y="1045"/>
                </a:cubicBezTo>
                <a:cubicBezTo>
                  <a:pt x="4409" y="912"/>
                  <a:pt x="4491" y="724"/>
                  <a:pt x="4491" y="521"/>
                </a:cubicBezTo>
                <a:cubicBezTo>
                  <a:pt x="4491" y="358"/>
                  <a:pt x="4440" y="210"/>
                  <a:pt x="4349" y="87"/>
                </a:cubicBezTo>
                <a:cubicBezTo>
                  <a:pt x="4384" y="58"/>
                  <a:pt x="4415" y="29"/>
                  <a:pt x="4442" y="1"/>
                </a:cubicBezTo>
                <a:cubicBezTo>
                  <a:pt x="4551" y="145"/>
                  <a:pt x="4614" y="326"/>
                  <a:pt x="4614" y="521"/>
                </a:cubicBezTo>
                <a:cubicBezTo>
                  <a:pt x="4614" y="759"/>
                  <a:pt x="4518" y="975"/>
                  <a:pt x="4360" y="1132"/>
                </a:cubicBezTo>
                <a:cubicBezTo>
                  <a:pt x="4203" y="1290"/>
                  <a:pt x="3987" y="1387"/>
                  <a:pt x="3749" y="1387"/>
                </a:cubicBezTo>
                <a:cubicBezTo>
                  <a:pt x="3510" y="1387"/>
                  <a:pt x="3294" y="1290"/>
                  <a:pt x="3136" y="1132"/>
                </a:cubicBezTo>
                <a:cubicBezTo>
                  <a:pt x="3068" y="1058"/>
                  <a:pt x="3006" y="973"/>
                  <a:pt x="2961" y="8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4"/>
          <p:cNvSpPr/>
          <p:nvPr/>
        </p:nvSpPr>
        <p:spPr>
          <a:xfrm>
            <a:off x="5689814" y="2443147"/>
            <a:ext cx="866462" cy="866462"/>
          </a:xfrm>
          <a:custGeom>
            <a:avLst/>
            <a:gdLst/>
            <a:ahLst/>
            <a:cxnLst/>
            <a:rect l="l" t="t" r="r" b="b"/>
            <a:pathLst>
              <a:path w="5800" h="5800" extrusionOk="0">
                <a:moveTo>
                  <a:pt x="2900" y="5799"/>
                </a:moveTo>
                <a:cubicBezTo>
                  <a:pt x="4498" y="5799"/>
                  <a:pt x="5800" y="4496"/>
                  <a:pt x="5800" y="2900"/>
                </a:cubicBezTo>
                <a:cubicBezTo>
                  <a:pt x="5800" y="1300"/>
                  <a:pt x="4496" y="1"/>
                  <a:pt x="2900" y="1"/>
                </a:cubicBezTo>
                <a:cubicBezTo>
                  <a:pt x="1300" y="1"/>
                  <a:pt x="1" y="1304"/>
                  <a:pt x="1" y="2900"/>
                </a:cubicBezTo>
                <a:cubicBezTo>
                  <a:pt x="1" y="4496"/>
                  <a:pt x="1302" y="5799"/>
                  <a:pt x="2900" y="5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4"/>
          <p:cNvSpPr/>
          <p:nvPr/>
        </p:nvSpPr>
        <p:spPr>
          <a:xfrm>
            <a:off x="5792146" y="2488262"/>
            <a:ext cx="460271" cy="499411"/>
          </a:xfrm>
          <a:custGeom>
            <a:avLst/>
            <a:gdLst/>
            <a:ahLst/>
            <a:cxnLst/>
            <a:rect l="l" t="t" r="r" b="b"/>
            <a:pathLst>
              <a:path w="3081" h="3343" extrusionOk="0">
                <a:moveTo>
                  <a:pt x="2608" y="1"/>
                </a:moveTo>
                <a:cubicBezTo>
                  <a:pt x="2739" y="1"/>
                  <a:pt x="2855" y="52"/>
                  <a:pt x="2941" y="141"/>
                </a:cubicBezTo>
                <a:cubicBezTo>
                  <a:pt x="3027" y="225"/>
                  <a:pt x="3081" y="344"/>
                  <a:pt x="3081" y="474"/>
                </a:cubicBezTo>
                <a:cubicBezTo>
                  <a:pt x="3081" y="605"/>
                  <a:pt x="3029" y="721"/>
                  <a:pt x="2941" y="809"/>
                </a:cubicBezTo>
                <a:cubicBezTo>
                  <a:pt x="2855" y="895"/>
                  <a:pt x="2739" y="947"/>
                  <a:pt x="2608" y="947"/>
                </a:cubicBezTo>
                <a:cubicBezTo>
                  <a:pt x="2476" y="947"/>
                  <a:pt x="2361" y="895"/>
                  <a:pt x="2273" y="809"/>
                </a:cubicBezTo>
                <a:cubicBezTo>
                  <a:pt x="2188" y="725"/>
                  <a:pt x="2135" y="605"/>
                  <a:pt x="2135" y="474"/>
                </a:cubicBezTo>
                <a:cubicBezTo>
                  <a:pt x="2135" y="344"/>
                  <a:pt x="2186" y="227"/>
                  <a:pt x="2273" y="141"/>
                </a:cubicBezTo>
                <a:cubicBezTo>
                  <a:pt x="2361" y="56"/>
                  <a:pt x="2478" y="1"/>
                  <a:pt x="2608" y="1"/>
                </a:cubicBezTo>
                <a:close/>
                <a:moveTo>
                  <a:pt x="994" y="2308"/>
                </a:moveTo>
                <a:cubicBezTo>
                  <a:pt x="1138" y="2308"/>
                  <a:pt x="1265" y="2364"/>
                  <a:pt x="1358" y="2458"/>
                </a:cubicBezTo>
                <a:cubicBezTo>
                  <a:pt x="1454" y="2555"/>
                  <a:pt x="1510" y="2682"/>
                  <a:pt x="1510" y="2826"/>
                </a:cubicBezTo>
                <a:cubicBezTo>
                  <a:pt x="1510" y="2970"/>
                  <a:pt x="1454" y="3100"/>
                  <a:pt x="1358" y="3192"/>
                </a:cubicBezTo>
                <a:cubicBezTo>
                  <a:pt x="1265" y="3287"/>
                  <a:pt x="1136" y="3342"/>
                  <a:pt x="992" y="3342"/>
                </a:cubicBezTo>
                <a:cubicBezTo>
                  <a:pt x="846" y="3342"/>
                  <a:pt x="718" y="3287"/>
                  <a:pt x="626" y="3192"/>
                </a:cubicBezTo>
                <a:cubicBezTo>
                  <a:pt x="533" y="3096"/>
                  <a:pt x="473" y="2968"/>
                  <a:pt x="473" y="2824"/>
                </a:cubicBezTo>
                <a:cubicBezTo>
                  <a:pt x="473" y="2680"/>
                  <a:pt x="531" y="2551"/>
                  <a:pt x="626" y="2458"/>
                </a:cubicBezTo>
                <a:cubicBezTo>
                  <a:pt x="720" y="2366"/>
                  <a:pt x="852" y="2308"/>
                  <a:pt x="994" y="2308"/>
                </a:cubicBezTo>
                <a:close/>
                <a:moveTo>
                  <a:pt x="1300" y="2524"/>
                </a:moveTo>
                <a:cubicBezTo>
                  <a:pt x="1222" y="2446"/>
                  <a:pt x="1115" y="2396"/>
                  <a:pt x="996" y="2396"/>
                </a:cubicBezTo>
                <a:cubicBezTo>
                  <a:pt x="876" y="2396"/>
                  <a:pt x="769" y="2446"/>
                  <a:pt x="691" y="2524"/>
                </a:cubicBezTo>
                <a:cubicBezTo>
                  <a:pt x="615" y="2600"/>
                  <a:pt x="566" y="2709"/>
                  <a:pt x="566" y="2826"/>
                </a:cubicBezTo>
                <a:cubicBezTo>
                  <a:pt x="566" y="2946"/>
                  <a:pt x="615" y="3052"/>
                  <a:pt x="691" y="3131"/>
                </a:cubicBezTo>
                <a:cubicBezTo>
                  <a:pt x="769" y="3207"/>
                  <a:pt x="876" y="3256"/>
                  <a:pt x="996" y="3256"/>
                </a:cubicBezTo>
                <a:cubicBezTo>
                  <a:pt x="1115" y="3256"/>
                  <a:pt x="1222" y="3207"/>
                  <a:pt x="1300" y="3131"/>
                </a:cubicBezTo>
                <a:cubicBezTo>
                  <a:pt x="1376" y="3052"/>
                  <a:pt x="1425" y="2946"/>
                  <a:pt x="1425" y="2826"/>
                </a:cubicBezTo>
                <a:cubicBezTo>
                  <a:pt x="1425" y="2709"/>
                  <a:pt x="1376" y="2600"/>
                  <a:pt x="1300" y="2524"/>
                </a:cubicBezTo>
                <a:close/>
                <a:moveTo>
                  <a:pt x="301" y="1451"/>
                </a:moveTo>
                <a:cubicBezTo>
                  <a:pt x="383" y="1451"/>
                  <a:pt x="461" y="1486"/>
                  <a:pt x="515" y="1539"/>
                </a:cubicBezTo>
                <a:cubicBezTo>
                  <a:pt x="570" y="1592"/>
                  <a:pt x="603" y="1671"/>
                  <a:pt x="603" y="1753"/>
                </a:cubicBezTo>
                <a:cubicBezTo>
                  <a:pt x="603" y="1835"/>
                  <a:pt x="568" y="1911"/>
                  <a:pt x="515" y="1965"/>
                </a:cubicBezTo>
                <a:cubicBezTo>
                  <a:pt x="461" y="2020"/>
                  <a:pt x="383" y="2053"/>
                  <a:pt x="301" y="2053"/>
                </a:cubicBezTo>
                <a:cubicBezTo>
                  <a:pt x="220" y="2053"/>
                  <a:pt x="142" y="2020"/>
                  <a:pt x="89" y="1965"/>
                </a:cubicBezTo>
                <a:cubicBezTo>
                  <a:pt x="33" y="1911"/>
                  <a:pt x="0" y="1835"/>
                  <a:pt x="0" y="1753"/>
                </a:cubicBezTo>
                <a:cubicBezTo>
                  <a:pt x="0" y="1671"/>
                  <a:pt x="35" y="1592"/>
                  <a:pt x="89" y="1539"/>
                </a:cubicBezTo>
                <a:cubicBezTo>
                  <a:pt x="144" y="1486"/>
                  <a:pt x="220" y="1451"/>
                  <a:pt x="301" y="1451"/>
                </a:cubicBezTo>
                <a:close/>
                <a:moveTo>
                  <a:pt x="451" y="1601"/>
                </a:moveTo>
                <a:cubicBezTo>
                  <a:pt x="412" y="1562"/>
                  <a:pt x="358" y="1537"/>
                  <a:pt x="301" y="1537"/>
                </a:cubicBezTo>
                <a:cubicBezTo>
                  <a:pt x="243" y="1537"/>
                  <a:pt x="190" y="1560"/>
                  <a:pt x="153" y="1601"/>
                </a:cubicBezTo>
                <a:cubicBezTo>
                  <a:pt x="114" y="1640"/>
                  <a:pt x="89" y="1691"/>
                  <a:pt x="89" y="1749"/>
                </a:cubicBezTo>
                <a:cubicBezTo>
                  <a:pt x="89" y="1808"/>
                  <a:pt x="111" y="1862"/>
                  <a:pt x="153" y="1899"/>
                </a:cubicBezTo>
                <a:cubicBezTo>
                  <a:pt x="192" y="1938"/>
                  <a:pt x="245" y="1961"/>
                  <a:pt x="301" y="1961"/>
                </a:cubicBezTo>
                <a:cubicBezTo>
                  <a:pt x="360" y="1961"/>
                  <a:pt x="414" y="1938"/>
                  <a:pt x="451" y="1899"/>
                </a:cubicBezTo>
                <a:cubicBezTo>
                  <a:pt x="490" y="1860"/>
                  <a:pt x="515" y="1806"/>
                  <a:pt x="515" y="1749"/>
                </a:cubicBezTo>
                <a:cubicBezTo>
                  <a:pt x="515" y="1693"/>
                  <a:pt x="492" y="1642"/>
                  <a:pt x="451" y="1601"/>
                </a:cubicBezTo>
                <a:close/>
                <a:moveTo>
                  <a:pt x="2608" y="89"/>
                </a:moveTo>
                <a:cubicBezTo>
                  <a:pt x="2503" y="89"/>
                  <a:pt x="2404" y="132"/>
                  <a:pt x="2334" y="202"/>
                </a:cubicBezTo>
                <a:cubicBezTo>
                  <a:pt x="2267" y="272"/>
                  <a:pt x="2221" y="369"/>
                  <a:pt x="2221" y="474"/>
                </a:cubicBezTo>
                <a:cubicBezTo>
                  <a:pt x="2221" y="581"/>
                  <a:pt x="2267" y="677"/>
                  <a:pt x="2334" y="747"/>
                </a:cubicBezTo>
                <a:cubicBezTo>
                  <a:pt x="2404" y="815"/>
                  <a:pt x="2503" y="860"/>
                  <a:pt x="2608" y="860"/>
                </a:cubicBezTo>
                <a:cubicBezTo>
                  <a:pt x="2713" y="860"/>
                  <a:pt x="2811" y="817"/>
                  <a:pt x="2879" y="747"/>
                </a:cubicBezTo>
                <a:cubicBezTo>
                  <a:pt x="2949" y="677"/>
                  <a:pt x="2992" y="581"/>
                  <a:pt x="2992" y="474"/>
                </a:cubicBezTo>
                <a:cubicBezTo>
                  <a:pt x="2992" y="262"/>
                  <a:pt x="2820" y="89"/>
                  <a:pt x="2608" y="89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4"/>
          <p:cNvSpPr/>
          <p:nvPr/>
        </p:nvSpPr>
        <p:spPr>
          <a:xfrm>
            <a:off x="5776161" y="2566691"/>
            <a:ext cx="780115" cy="743215"/>
          </a:xfrm>
          <a:custGeom>
            <a:avLst/>
            <a:gdLst/>
            <a:ahLst/>
            <a:cxnLst/>
            <a:rect l="l" t="t" r="r" b="b"/>
            <a:pathLst>
              <a:path w="5222" h="4975" extrusionOk="0">
                <a:moveTo>
                  <a:pt x="4350" y="0"/>
                </a:moveTo>
                <a:cubicBezTo>
                  <a:pt x="4742" y="385"/>
                  <a:pt x="5026" y="878"/>
                  <a:pt x="5152" y="1433"/>
                </a:cubicBezTo>
                <a:cubicBezTo>
                  <a:pt x="5010" y="1448"/>
                  <a:pt x="4880" y="1512"/>
                  <a:pt x="4786" y="1610"/>
                </a:cubicBezTo>
                <a:cubicBezTo>
                  <a:pt x="4675" y="1721"/>
                  <a:pt x="4607" y="1876"/>
                  <a:pt x="4607" y="2046"/>
                </a:cubicBezTo>
                <a:cubicBezTo>
                  <a:pt x="4607" y="2217"/>
                  <a:pt x="4675" y="2371"/>
                  <a:pt x="4786" y="2484"/>
                </a:cubicBezTo>
                <a:cubicBezTo>
                  <a:pt x="4886" y="2585"/>
                  <a:pt x="5018" y="2649"/>
                  <a:pt x="5164" y="2661"/>
                </a:cubicBezTo>
                <a:cubicBezTo>
                  <a:pt x="4917" y="3870"/>
                  <a:pt x="3918" y="4806"/>
                  <a:pt x="2674" y="4954"/>
                </a:cubicBezTo>
                <a:cubicBezTo>
                  <a:pt x="2676" y="4933"/>
                  <a:pt x="2676" y="4913"/>
                  <a:pt x="2676" y="4894"/>
                </a:cubicBezTo>
                <a:cubicBezTo>
                  <a:pt x="2676" y="4705"/>
                  <a:pt x="2600" y="4534"/>
                  <a:pt x="2476" y="4411"/>
                </a:cubicBezTo>
                <a:cubicBezTo>
                  <a:pt x="2353" y="4288"/>
                  <a:pt x="2180" y="4212"/>
                  <a:pt x="1993" y="4212"/>
                </a:cubicBezTo>
                <a:cubicBezTo>
                  <a:pt x="1802" y="4212"/>
                  <a:pt x="1633" y="4288"/>
                  <a:pt x="1510" y="4411"/>
                </a:cubicBezTo>
                <a:cubicBezTo>
                  <a:pt x="1407" y="4514"/>
                  <a:pt x="1337" y="4648"/>
                  <a:pt x="1317" y="4798"/>
                </a:cubicBezTo>
                <a:cubicBezTo>
                  <a:pt x="790" y="4602"/>
                  <a:pt x="334" y="4257"/>
                  <a:pt x="0" y="3815"/>
                </a:cubicBezTo>
                <a:cubicBezTo>
                  <a:pt x="1238" y="3872"/>
                  <a:pt x="1701" y="3615"/>
                  <a:pt x="2090" y="2667"/>
                </a:cubicBezTo>
                <a:cubicBezTo>
                  <a:pt x="2503" y="1660"/>
                  <a:pt x="3457" y="2795"/>
                  <a:pt x="3737" y="1218"/>
                </a:cubicBezTo>
                <a:cubicBezTo>
                  <a:pt x="3871" y="467"/>
                  <a:pt x="4121" y="138"/>
                  <a:pt x="4350" y="0"/>
                </a:cubicBezTo>
                <a:close/>
                <a:moveTo>
                  <a:pt x="5166" y="1518"/>
                </a:moveTo>
                <a:cubicBezTo>
                  <a:pt x="5043" y="1530"/>
                  <a:pt x="4930" y="1588"/>
                  <a:pt x="4845" y="1670"/>
                </a:cubicBezTo>
                <a:cubicBezTo>
                  <a:pt x="4751" y="1765"/>
                  <a:pt x="4691" y="1898"/>
                  <a:pt x="4691" y="2042"/>
                </a:cubicBezTo>
                <a:cubicBezTo>
                  <a:pt x="4691" y="2188"/>
                  <a:pt x="4751" y="2320"/>
                  <a:pt x="4845" y="2414"/>
                </a:cubicBezTo>
                <a:cubicBezTo>
                  <a:pt x="4932" y="2503"/>
                  <a:pt x="5049" y="2558"/>
                  <a:pt x="5176" y="2567"/>
                </a:cubicBezTo>
                <a:cubicBezTo>
                  <a:pt x="5205" y="2404"/>
                  <a:pt x="5219" y="2238"/>
                  <a:pt x="5219" y="2067"/>
                </a:cubicBezTo>
                <a:cubicBezTo>
                  <a:pt x="5222" y="1882"/>
                  <a:pt x="5203" y="1697"/>
                  <a:pt x="5166" y="1518"/>
                </a:cubicBezTo>
                <a:close/>
                <a:moveTo>
                  <a:pt x="2581" y="4962"/>
                </a:moveTo>
                <a:cubicBezTo>
                  <a:pt x="2583" y="4940"/>
                  <a:pt x="2585" y="4915"/>
                  <a:pt x="2585" y="4892"/>
                </a:cubicBezTo>
                <a:cubicBezTo>
                  <a:pt x="2585" y="4728"/>
                  <a:pt x="2520" y="4580"/>
                  <a:pt x="2411" y="4471"/>
                </a:cubicBezTo>
                <a:cubicBezTo>
                  <a:pt x="2304" y="4364"/>
                  <a:pt x="2153" y="4296"/>
                  <a:pt x="1989" y="4296"/>
                </a:cubicBezTo>
                <a:cubicBezTo>
                  <a:pt x="1824" y="4296"/>
                  <a:pt x="1676" y="4364"/>
                  <a:pt x="1567" y="4471"/>
                </a:cubicBezTo>
                <a:cubicBezTo>
                  <a:pt x="1475" y="4563"/>
                  <a:pt x="1413" y="4687"/>
                  <a:pt x="1399" y="4826"/>
                </a:cubicBezTo>
                <a:cubicBezTo>
                  <a:pt x="1689" y="4923"/>
                  <a:pt x="1997" y="4975"/>
                  <a:pt x="2320" y="4975"/>
                </a:cubicBezTo>
                <a:cubicBezTo>
                  <a:pt x="2408" y="4972"/>
                  <a:pt x="2497" y="4970"/>
                  <a:pt x="2581" y="49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4"/>
          <p:cNvSpPr/>
          <p:nvPr/>
        </p:nvSpPr>
        <p:spPr>
          <a:xfrm>
            <a:off x="6226867" y="2925075"/>
            <a:ext cx="83061" cy="83210"/>
          </a:xfrm>
          <a:custGeom>
            <a:avLst/>
            <a:gdLst/>
            <a:ahLst/>
            <a:cxnLst/>
            <a:rect l="l" t="t" r="r" b="b"/>
            <a:pathLst>
              <a:path w="556" h="557" extrusionOk="0">
                <a:moveTo>
                  <a:pt x="278" y="556"/>
                </a:moveTo>
                <a:cubicBezTo>
                  <a:pt x="430" y="556"/>
                  <a:pt x="555" y="433"/>
                  <a:pt x="555" y="279"/>
                </a:cubicBezTo>
                <a:cubicBezTo>
                  <a:pt x="555" y="126"/>
                  <a:pt x="432" y="1"/>
                  <a:pt x="278" y="1"/>
                </a:cubicBezTo>
                <a:cubicBezTo>
                  <a:pt x="128" y="1"/>
                  <a:pt x="0" y="124"/>
                  <a:pt x="0" y="279"/>
                </a:cubicBezTo>
                <a:cubicBezTo>
                  <a:pt x="0" y="429"/>
                  <a:pt x="128" y="556"/>
                  <a:pt x="278" y="5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4"/>
          <p:cNvSpPr txBox="1">
            <a:spLocks noGrp="1"/>
          </p:cNvSpPr>
          <p:nvPr>
            <p:ph type="subTitle" idx="1"/>
          </p:nvPr>
        </p:nvSpPr>
        <p:spPr>
          <a:xfrm rot="-546">
            <a:off x="792249" y="4045964"/>
            <a:ext cx="3940626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Solving day to day life problems with technology.</a:t>
            </a:r>
            <a:endParaRPr dirty="0"/>
          </a:p>
        </p:txBody>
      </p:sp>
      <p:sp>
        <p:nvSpPr>
          <p:cNvPr id="523" name="Google Shape;523;p34"/>
          <p:cNvSpPr txBox="1">
            <a:spLocks noGrp="1"/>
          </p:cNvSpPr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</a:rPr>
              <a:t>Stand-Alone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Software Developer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24" name="Google Shape;524;p34"/>
          <p:cNvSpPr/>
          <p:nvPr/>
        </p:nvSpPr>
        <p:spPr>
          <a:xfrm>
            <a:off x="6272456" y="425307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4"/>
          <p:cNvSpPr/>
          <p:nvPr/>
        </p:nvSpPr>
        <p:spPr>
          <a:xfrm>
            <a:off x="7410936" y="425307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4"/>
          <p:cNvSpPr/>
          <p:nvPr/>
        </p:nvSpPr>
        <p:spPr>
          <a:xfrm>
            <a:off x="5133975" y="425307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55"/>
          <p:cNvSpPr/>
          <p:nvPr/>
        </p:nvSpPr>
        <p:spPr>
          <a:xfrm>
            <a:off x="1199047" y="1798801"/>
            <a:ext cx="1509900" cy="14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55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dk2"/>
                </a:solidFill>
              </a:rPr>
              <a:t>team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40" name="Google Shape;1040;p55"/>
          <p:cNvSpPr txBox="1">
            <a:spLocks noGrp="1"/>
          </p:cNvSpPr>
          <p:nvPr>
            <p:ph type="title" idx="3"/>
          </p:nvPr>
        </p:nvSpPr>
        <p:spPr>
          <a:xfrm>
            <a:off x="670506" y="3311451"/>
            <a:ext cx="2409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Yashi Gupta</a:t>
            </a:r>
            <a:endParaRPr dirty="0"/>
          </a:p>
        </p:txBody>
      </p:sp>
      <p:pic>
        <p:nvPicPr>
          <p:cNvPr id="1042" name="Google Shape;1042;p55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/>
          <a:srcRect t="1917" b="1917"/>
          <a:stretch/>
        </p:blipFill>
        <p:spPr>
          <a:xfrm>
            <a:off x="1120297" y="1730226"/>
            <a:ext cx="1509900" cy="1452000"/>
          </a:xfrm>
          <a:prstGeom prst="roundRect">
            <a:avLst>
              <a:gd name="adj" fmla="val 0"/>
            </a:avLst>
          </a:prstGeom>
        </p:spPr>
      </p:pic>
      <p:sp>
        <p:nvSpPr>
          <p:cNvPr id="1043" name="Google Shape;1043;p55"/>
          <p:cNvSpPr/>
          <p:nvPr/>
        </p:nvSpPr>
        <p:spPr>
          <a:xfrm rot="10800000" flipH="1">
            <a:off x="114300" y="3735032"/>
            <a:ext cx="2476802" cy="1326193"/>
          </a:xfrm>
          <a:custGeom>
            <a:avLst/>
            <a:gdLst/>
            <a:ahLst/>
            <a:cxnLst/>
            <a:rect l="l" t="t" r="r" b="b"/>
            <a:pathLst>
              <a:path w="54058" h="27964" extrusionOk="0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55"/>
          <p:cNvSpPr/>
          <p:nvPr/>
        </p:nvSpPr>
        <p:spPr>
          <a:xfrm>
            <a:off x="816373" y="3806482"/>
            <a:ext cx="217527" cy="217109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55"/>
          <p:cNvSpPr/>
          <p:nvPr/>
        </p:nvSpPr>
        <p:spPr>
          <a:xfrm rot="5400000">
            <a:off x="937346" y="4366700"/>
            <a:ext cx="236782" cy="236826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36;p55">
            <a:extLst>
              <a:ext uri="{FF2B5EF4-FFF2-40B4-BE49-F238E27FC236}">
                <a16:creationId xmlns:a16="http://schemas.microsoft.com/office/drawing/2014/main" id="{208D70D8-A28D-4C60-209D-8236146FBAA4}"/>
              </a:ext>
            </a:extLst>
          </p:cNvPr>
          <p:cNvSpPr/>
          <p:nvPr/>
        </p:nvSpPr>
        <p:spPr>
          <a:xfrm>
            <a:off x="3648417" y="1830800"/>
            <a:ext cx="1509900" cy="14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40;p55">
            <a:extLst>
              <a:ext uri="{FF2B5EF4-FFF2-40B4-BE49-F238E27FC236}">
                <a16:creationId xmlns:a16="http://schemas.microsoft.com/office/drawing/2014/main" id="{11B421DF-904E-64E7-55EE-62BC6830358A}"/>
              </a:ext>
            </a:extLst>
          </p:cNvPr>
          <p:cNvSpPr txBox="1">
            <a:spLocks/>
          </p:cNvSpPr>
          <p:nvPr/>
        </p:nvSpPr>
        <p:spPr>
          <a:xfrm>
            <a:off x="3119876" y="3343450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1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IN" dirty="0"/>
              <a:t>Ravi Ranjan</a:t>
            </a:r>
          </a:p>
        </p:txBody>
      </p:sp>
      <p:pic>
        <p:nvPicPr>
          <p:cNvPr id="11" name="Google Shape;1042;p55">
            <a:extLst>
              <a:ext uri="{FF2B5EF4-FFF2-40B4-BE49-F238E27FC236}">
                <a16:creationId xmlns:a16="http://schemas.microsoft.com/office/drawing/2014/main" id="{FFF64718-6228-ED68-C85B-C9AD7E63211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t="13811" b="13811"/>
          <a:stretch/>
        </p:blipFill>
        <p:spPr>
          <a:xfrm>
            <a:off x="3569667" y="1762225"/>
            <a:ext cx="1509900" cy="14520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" name="Google Shape;1036;p55">
            <a:extLst>
              <a:ext uri="{FF2B5EF4-FFF2-40B4-BE49-F238E27FC236}">
                <a16:creationId xmlns:a16="http://schemas.microsoft.com/office/drawing/2014/main" id="{777195D6-7883-62E6-7202-D1BBE4903021}"/>
              </a:ext>
            </a:extLst>
          </p:cNvPr>
          <p:cNvSpPr/>
          <p:nvPr/>
        </p:nvSpPr>
        <p:spPr>
          <a:xfrm>
            <a:off x="6027326" y="1830800"/>
            <a:ext cx="1509900" cy="14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040;p55">
            <a:extLst>
              <a:ext uri="{FF2B5EF4-FFF2-40B4-BE49-F238E27FC236}">
                <a16:creationId xmlns:a16="http://schemas.microsoft.com/office/drawing/2014/main" id="{762F7E5D-914E-E157-B7F7-359C9C0E4C7F}"/>
              </a:ext>
            </a:extLst>
          </p:cNvPr>
          <p:cNvSpPr txBox="1">
            <a:spLocks/>
          </p:cNvSpPr>
          <p:nvPr/>
        </p:nvSpPr>
        <p:spPr>
          <a:xfrm>
            <a:off x="5498785" y="3343450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1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IN" dirty="0"/>
              <a:t>Vanshika Bansal</a:t>
            </a:r>
          </a:p>
        </p:txBody>
      </p:sp>
      <p:pic>
        <p:nvPicPr>
          <p:cNvPr id="15" name="Google Shape;1042;p55">
            <a:extLst>
              <a:ext uri="{FF2B5EF4-FFF2-40B4-BE49-F238E27FC236}">
                <a16:creationId xmlns:a16="http://schemas.microsoft.com/office/drawing/2014/main" id="{19323810-E6F5-D77D-3225-DDBFE7C7848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/>
          <a:srcRect t="13495" b="13495"/>
          <a:stretch/>
        </p:blipFill>
        <p:spPr>
          <a:xfrm>
            <a:off x="5948576" y="1762225"/>
            <a:ext cx="1509900" cy="14520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" name="Google Shape;1031;p54">
            <a:extLst>
              <a:ext uri="{FF2B5EF4-FFF2-40B4-BE49-F238E27FC236}">
                <a16:creationId xmlns:a16="http://schemas.microsoft.com/office/drawing/2014/main" id="{AB621402-C070-E1A8-A17F-A3F45F3BEE9B}"/>
              </a:ext>
            </a:extLst>
          </p:cNvPr>
          <p:cNvSpPr txBox="1">
            <a:spLocks/>
          </p:cNvSpPr>
          <p:nvPr/>
        </p:nvSpPr>
        <p:spPr>
          <a:xfrm rot="21599741">
            <a:off x="1327099" y="3706386"/>
            <a:ext cx="6701460" cy="627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62EAA6-5A6F-0482-88A8-B051DAA55BD2}"/>
              </a:ext>
            </a:extLst>
          </p:cNvPr>
          <p:cNvSpPr txBox="1"/>
          <p:nvPr/>
        </p:nvSpPr>
        <p:spPr>
          <a:xfrm>
            <a:off x="1645558" y="4093455"/>
            <a:ext cx="5852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Freelancing Team behind the updated version of my Software.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57"/>
          <p:cNvSpPr txBox="1">
            <a:spLocks noGrp="1"/>
          </p:cNvSpPr>
          <p:nvPr>
            <p:ph type="ctrTitle"/>
          </p:nvPr>
        </p:nvSpPr>
        <p:spPr>
          <a:xfrm>
            <a:off x="2571776" y="970275"/>
            <a:ext cx="40005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r>
              <a:rPr lang="en" dirty="0">
                <a:solidFill>
                  <a:schemeClr val="dk2"/>
                </a:solidFill>
              </a:rPr>
              <a:t>!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72" name="Google Shape;1072;p57"/>
          <p:cNvSpPr txBox="1">
            <a:spLocks noGrp="1"/>
          </p:cNvSpPr>
          <p:nvPr>
            <p:ph type="subTitle" idx="2"/>
          </p:nvPr>
        </p:nvSpPr>
        <p:spPr>
          <a:xfrm rot="-962">
            <a:off x="2963720" y="4229842"/>
            <a:ext cx="32166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keep this slide as attribution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772B5A-3BD8-D932-7027-BBE10E67D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76" y="3604046"/>
            <a:ext cx="3892949" cy="999447"/>
          </a:xfrm>
          <a:prstGeom prst="rect">
            <a:avLst/>
          </a:prstGeom>
        </p:spPr>
      </p:pic>
      <p:sp>
        <p:nvSpPr>
          <p:cNvPr id="1071" name="Google Shape;1071;p57"/>
          <p:cNvSpPr txBox="1">
            <a:spLocks noGrp="1"/>
          </p:cNvSpPr>
          <p:nvPr>
            <p:ph type="subTitle" idx="1"/>
          </p:nvPr>
        </p:nvSpPr>
        <p:spPr>
          <a:xfrm>
            <a:off x="2731927" y="2008499"/>
            <a:ext cx="4000500" cy="2164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Does anyone have any questions?</a:t>
            </a:r>
            <a:endParaRPr sz="1900" dirty="0"/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</a:t>
            </a:r>
            <a:r>
              <a:rPr lang="en" dirty="0"/>
              <a:t>dityabathani.4478@gmail.com</a:t>
            </a:r>
            <a:endParaRPr dirty="0"/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+91 83208 01488</a:t>
            </a:r>
            <a:endParaRPr dirty="0"/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https://linktr.ee/adityabathani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36"/>
          <p:cNvGrpSpPr/>
          <p:nvPr/>
        </p:nvGrpSpPr>
        <p:grpSpPr>
          <a:xfrm>
            <a:off x="1994675" y="3248650"/>
            <a:ext cx="2392050" cy="586550"/>
            <a:chOff x="5489850" y="1719050"/>
            <a:chExt cx="2392050" cy="586550"/>
          </a:xfrm>
        </p:grpSpPr>
        <p:sp>
          <p:nvSpPr>
            <p:cNvPr id="547" name="Google Shape;547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36"/>
          <p:cNvGrpSpPr/>
          <p:nvPr/>
        </p:nvGrpSpPr>
        <p:grpSpPr>
          <a:xfrm>
            <a:off x="5863375" y="3248650"/>
            <a:ext cx="2392050" cy="586550"/>
            <a:chOff x="5489850" y="1719050"/>
            <a:chExt cx="2392050" cy="586550"/>
          </a:xfrm>
        </p:grpSpPr>
        <p:sp>
          <p:nvSpPr>
            <p:cNvPr id="550" name="Google Shape;550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6"/>
          <p:cNvGrpSpPr/>
          <p:nvPr/>
        </p:nvGrpSpPr>
        <p:grpSpPr>
          <a:xfrm>
            <a:off x="5891200" y="1893750"/>
            <a:ext cx="2392050" cy="586550"/>
            <a:chOff x="5489850" y="1719050"/>
            <a:chExt cx="2392050" cy="586550"/>
          </a:xfrm>
        </p:grpSpPr>
        <p:sp>
          <p:nvSpPr>
            <p:cNvPr id="553" name="Google Shape;553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6"/>
          <p:cNvGrpSpPr/>
          <p:nvPr/>
        </p:nvGrpSpPr>
        <p:grpSpPr>
          <a:xfrm>
            <a:off x="1986275" y="1893750"/>
            <a:ext cx="2392050" cy="586550"/>
            <a:chOff x="5489850" y="1719050"/>
            <a:chExt cx="2392050" cy="586550"/>
          </a:xfrm>
        </p:grpSpPr>
        <p:sp>
          <p:nvSpPr>
            <p:cNvPr id="556" name="Google Shape;556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36"/>
          <p:cNvSpPr/>
          <p:nvPr/>
        </p:nvSpPr>
        <p:spPr>
          <a:xfrm>
            <a:off x="4707075" y="3247613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6"/>
          <p:cNvSpPr/>
          <p:nvPr/>
        </p:nvSpPr>
        <p:spPr>
          <a:xfrm>
            <a:off x="4723363" y="1840988"/>
            <a:ext cx="940826" cy="71693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6"/>
          <p:cNvSpPr/>
          <p:nvPr/>
        </p:nvSpPr>
        <p:spPr>
          <a:xfrm>
            <a:off x="808425" y="3247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6"/>
          <p:cNvSpPr/>
          <p:nvPr/>
        </p:nvSpPr>
        <p:spPr>
          <a:xfrm>
            <a:off x="808438" y="1840988"/>
            <a:ext cx="940826" cy="71693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6"/>
          <p:cNvSpPr txBox="1">
            <a:spLocks noGrp="1"/>
          </p:cNvSpPr>
          <p:nvPr>
            <p:ph type="title"/>
          </p:nvPr>
        </p:nvSpPr>
        <p:spPr>
          <a:xfrm>
            <a:off x="2240456" y="1985865"/>
            <a:ext cx="188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me</a:t>
            </a:r>
            <a:endParaRPr dirty="0"/>
          </a:p>
        </p:txBody>
      </p:sp>
      <p:sp>
        <p:nvSpPr>
          <p:cNvPr id="563" name="Google Shape;563;p36"/>
          <p:cNvSpPr txBox="1">
            <a:spLocks noGrp="1"/>
          </p:cNvSpPr>
          <p:nvPr>
            <p:ph type="subTitle" idx="1"/>
          </p:nvPr>
        </p:nvSpPr>
        <p:spPr>
          <a:xfrm>
            <a:off x="2079550" y="2426200"/>
            <a:ext cx="222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Know who we are ?</a:t>
            </a:r>
            <a:endParaRPr dirty="0"/>
          </a:p>
        </p:txBody>
      </p:sp>
      <p:sp>
        <p:nvSpPr>
          <p:cNvPr id="564" name="Google Shape;564;p36"/>
          <p:cNvSpPr txBox="1">
            <a:spLocks noGrp="1"/>
          </p:cNvSpPr>
          <p:nvPr>
            <p:ph type="title" idx="2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65" name="Google Shape;565;p36"/>
          <p:cNvSpPr txBox="1">
            <a:spLocks noGrp="1"/>
          </p:cNvSpPr>
          <p:nvPr>
            <p:ph type="title" idx="3"/>
          </p:nvPr>
        </p:nvSpPr>
        <p:spPr>
          <a:xfrm>
            <a:off x="881056" y="3370847"/>
            <a:ext cx="795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66" name="Google Shape;566;p36"/>
          <p:cNvSpPr txBox="1">
            <a:spLocks noGrp="1"/>
          </p:cNvSpPr>
          <p:nvPr>
            <p:ph type="title" idx="4"/>
          </p:nvPr>
        </p:nvSpPr>
        <p:spPr>
          <a:xfrm>
            <a:off x="2242402" y="3341825"/>
            <a:ext cx="1879800" cy="4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History</a:t>
            </a:r>
            <a:endParaRPr dirty="0"/>
          </a:p>
        </p:txBody>
      </p:sp>
      <p:sp>
        <p:nvSpPr>
          <p:cNvPr id="567" name="Google Shape;567;p36"/>
          <p:cNvSpPr txBox="1">
            <a:spLocks noGrp="1"/>
          </p:cNvSpPr>
          <p:nvPr>
            <p:ph type="subTitle" idx="5"/>
          </p:nvPr>
        </p:nvSpPr>
        <p:spPr>
          <a:xfrm>
            <a:off x="2087410" y="3782550"/>
            <a:ext cx="22296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Know what we did in past ?</a:t>
            </a:r>
            <a:endParaRPr dirty="0"/>
          </a:p>
        </p:txBody>
      </p:sp>
      <p:sp>
        <p:nvSpPr>
          <p:cNvPr id="568" name="Google Shape;568;p36"/>
          <p:cNvSpPr txBox="1">
            <a:spLocks noGrp="1"/>
          </p:cNvSpPr>
          <p:nvPr>
            <p:ph type="title" idx="6"/>
          </p:nvPr>
        </p:nvSpPr>
        <p:spPr>
          <a:xfrm>
            <a:off x="6037966" y="3339725"/>
            <a:ext cx="195489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Plan</a:t>
            </a:r>
            <a:endParaRPr dirty="0"/>
          </a:p>
        </p:txBody>
      </p:sp>
      <p:sp>
        <p:nvSpPr>
          <p:cNvPr id="569" name="Google Shape;569;p36"/>
          <p:cNvSpPr txBox="1">
            <a:spLocks noGrp="1"/>
          </p:cNvSpPr>
          <p:nvPr>
            <p:ph type="subTitle" idx="7"/>
          </p:nvPr>
        </p:nvSpPr>
        <p:spPr>
          <a:xfrm>
            <a:off x="5932350" y="3782554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IN" dirty="0"/>
              <a:t>How to acquire the  targeted market ?</a:t>
            </a:r>
            <a:endParaRPr dirty="0"/>
          </a:p>
        </p:txBody>
      </p:sp>
      <p:sp>
        <p:nvSpPr>
          <p:cNvPr id="570" name="Google Shape;570;p36"/>
          <p:cNvSpPr txBox="1">
            <a:spLocks noGrp="1"/>
          </p:cNvSpPr>
          <p:nvPr>
            <p:ph type="title" idx="8"/>
          </p:nvPr>
        </p:nvSpPr>
        <p:spPr>
          <a:xfrm>
            <a:off x="6109156" y="1985865"/>
            <a:ext cx="188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Product</a:t>
            </a:r>
            <a:endParaRPr dirty="0"/>
          </a:p>
        </p:txBody>
      </p:sp>
      <p:sp>
        <p:nvSpPr>
          <p:cNvPr id="571" name="Google Shape;571;p36"/>
          <p:cNvSpPr txBox="1">
            <a:spLocks noGrp="1"/>
          </p:cNvSpPr>
          <p:nvPr>
            <p:ph type="subTitle" idx="9"/>
          </p:nvPr>
        </p:nvSpPr>
        <p:spPr>
          <a:xfrm>
            <a:off x="5932362" y="2424850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Know our Proposed Product</a:t>
            </a:r>
            <a:endParaRPr dirty="0"/>
          </a:p>
        </p:txBody>
      </p:sp>
      <p:sp>
        <p:nvSpPr>
          <p:cNvPr id="572" name="Google Shape;572;p36"/>
          <p:cNvSpPr txBox="1">
            <a:spLocks noGrp="1"/>
          </p:cNvSpPr>
          <p:nvPr>
            <p:ph type="title" idx="13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73" name="Google Shape;573;p36"/>
          <p:cNvSpPr txBox="1">
            <a:spLocks noGrp="1"/>
          </p:cNvSpPr>
          <p:nvPr>
            <p:ph type="title" idx="14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4" name="Google Shape;574;p36"/>
          <p:cNvSpPr txBox="1">
            <a:spLocks noGrp="1"/>
          </p:cNvSpPr>
          <p:nvPr>
            <p:ph type="title" idx="15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lt1"/>
                </a:solidFill>
              </a:rPr>
              <a:t>contents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0D46333-6B43-35D2-66D2-EE3F08A9EF5D}"/>
              </a:ext>
            </a:extLst>
          </p:cNvPr>
          <p:cNvSpPr/>
          <p:nvPr/>
        </p:nvSpPr>
        <p:spPr>
          <a:xfrm>
            <a:off x="3064247" y="859278"/>
            <a:ext cx="3004269" cy="1809144"/>
          </a:xfrm>
          <a:custGeom>
            <a:avLst/>
            <a:gdLst>
              <a:gd name="connsiteX0" fmla="*/ 0 w 3004134"/>
              <a:gd name="connsiteY0" fmla="*/ 1455935 h 2911870"/>
              <a:gd name="connsiteX1" fmla="*/ 1502067 w 3004134"/>
              <a:gd name="connsiteY1" fmla="*/ 0 h 2911870"/>
              <a:gd name="connsiteX2" fmla="*/ 3004134 w 3004134"/>
              <a:gd name="connsiteY2" fmla="*/ 1455935 h 2911870"/>
              <a:gd name="connsiteX3" fmla="*/ 1502067 w 3004134"/>
              <a:gd name="connsiteY3" fmla="*/ 2911870 h 2911870"/>
              <a:gd name="connsiteX4" fmla="*/ 0 w 3004134"/>
              <a:gd name="connsiteY4" fmla="*/ 1455935 h 2911870"/>
              <a:gd name="connsiteX0" fmla="*/ 135 w 3004269"/>
              <a:gd name="connsiteY0" fmla="*/ 1455935 h 1809144"/>
              <a:gd name="connsiteX1" fmla="*/ 1502202 w 3004269"/>
              <a:gd name="connsiteY1" fmla="*/ 0 h 1809144"/>
              <a:gd name="connsiteX2" fmla="*/ 3004269 w 3004269"/>
              <a:gd name="connsiteY2" fmla="*/ 1455935 h 1809144"/>
              <a:gd name="connsiteX3" fmla="*/ 1438194 w 3004269"/>
              <a:gd name="connsiteY3" fmla="*/ 1439686 h 1809144"/>
              <a:gd name="connsiteX4" fmla="*/ 135 w 3004269"/>
              <a:gd name="connsiteY4" fmla="*/ 1455935 h 180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269" h="1809144">
                <a:moveTo>
                  <a:pt x="135" y="1455935"/>
                </a:moveTo>
                <a:cubicBezTo>
                  <a:pt x="10803" y="1215987"/>
                  <a:pt x="672633" y="0"/>
                  <a:pt x="1502202" y="0"/>
                </a:cubicBezTo>
                <a:cubicBezTo>
                  <a:pt x="2331771" y="0"/>
                  <a:pt x="3004269" y="651844"/>
                  <a:pt x="3004269" y="1455935"/>
                </a:cubicBezTo>
                <a:cubicBezTo>
                  <a:pt x="3004269" y="2260026"/>
                  <a:pt x="2267763" y="1439686"/>
                  <a:pt x="1438194" y="1439686"/>
                </a:cubicBezTo>
                <a:cubicBezTo>
                  <a:pt x="608625" y="1439686"/>
                  <a:pt x="-10533" y="1695883"/>
                  <a:pt x="135" y="1455935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8" name="Google Shape;608;p38"/>
          <p:cNvSpPr/>
          <p:nvPr/>
        </p:nvSpPr>
        <p:spPr>
          <a:xfrm>
            <a:off x="1800150" y="2295930"/>
            <a:ext cx="5543700" cy="1019400"/>
          </a:xfrm>
          <a:prstGeom prst="roundRect">
            <a:avLst>
              <a:gd name="adj" fmla="val 16667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9" name="Google Shape;609;p38"/>
          <p:cNvSpPr txBox="1">
            <a:spLocks noGrp="1"/>
          </p:cNvSpPr>
          <p:nvPr>
            <p:ph type="title"/>
          </p:nvPr>
        </p:nvSpPr>
        <p:spPr>
          <a:xfrm>
            <a:off x="2485050" y="2358255"/>
            <a:ext cx="4162800" cy="9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About </a:t>
            </a:r>
            <a:r>
              <a:rPr lang="en" dirty="0">
                <a:solidFill>
                  <a:schemeClr val="dk2"/>
                </a:solidFill>
              </a:rPr>
              <a:t>me</a:t>
            </a:r>
            <a:endParaRPr dirty="0"/>
          </a:p>
        </p:txBody>
      </p:sp>
      <p:sp>
        <p:nvSpPr>
          <p:cNvPr id="610" name="Google Shape;610;p38"/>
          <p:cNvSpPr txBox="1">
            <a:spLocks noGrp="1"/>
          </p:cNvSpPr>
          <p:nvPr>
            <p:ph type="subTitle" idx="1"/>
          </p:nvPr>
        </p:nvSpPr>
        <p:spPr>
          <a:xfrm>
            <a:off x="707613" y="3472239"/>
            <a:ext cx="7717536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I am a innovator who solves regular life problem using technology &amp; technically Associate Product Manager at Open Source Program.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8E553A-70AD-FEC2-2BB1-03E43DAC7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10" y="4221389"/>
            <a:ext cx="597500" cy="59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9C40354-2833-4E31-2ED5-ED5A1B082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140" y="4221389"/>
            <a:ext cx="454764" cy="59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0F892F5-96EF-3879-EB6C-3D622248D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970" y="4149140"/>
            <a:ext cx="741998" cy="74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D42E80C-D6F0-CB34-F058-BE3787018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402" y="4185716"/>
            <a:ext cx="741998" cy="60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A43991C-B8A9-C24E-9147-068CE657F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384" y="803939"/>
            <a:ext cx="1472132" cy="157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39"/>
          <p:cNvGrpSpPr/>
          <p:nvPr/>
        </p:nvGrpSpPr>
        <p:grpSpPr>
          <a:xfrm>
            <a:off x="6153900" y="3232350"/>
            <a:ext cx="1598600" cy="581650"/>
            <a:chOff x="6153900" y="3231000"/>
            <a:chExt cx="1598600" cy="581650"/>
          </a:xfrm>
        </p:grpSpPr>
        <p:sp>
          <p:nvSpPr>
            <p:cNvPr id="616" name="Google Shape;616;p39"/>
            <p:cNvSpPr/>
            <p:nvPr/>
          </p:nvSpPr>
          <p:spPr>
            <a:xfrm>
              <a:off x="6203300" y="328225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153900" y="323100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39"/>
          <p:cNvGrpSpPr/>
          <p:nvPr/>
        </p:nvGrpSpPr>
        <p:grpSpPr>
          <a:xfrm>
            <a:off x="3611875" y="3232350"/>
            <a:ext cx="1598600" cy="581650"/>
            <a:chOff x="3611875" y="3231000"/>
            <a:chExt cx="1598600" cy="581650"/>
          </a:xfrm>
        </p:grpSpPr>
        <p:sp>
          <p:nvSpPr>
            <p:cNvPr id="619" name="Google Shape;619;p39"/>
            <p:cNvSpPr/>
            <p:nvPr/>
          </p:nvSpPr>
          <p:spPr>
            <a:xfrm>
              <a:off x="3661275" y="328225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3611875" y="323100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39"/>
          <p:cNvGrpSpPr/>
          <p:nvPr/>
        </p:nvGrpSpPr>
        <p:grpSpPr>
          <a:xfrm>
            <a:off x="1069850" y="3232350"/>
            <a:ext cx="1598600" cy="581650"/>
            <a:chOff x="1069850" y="3231000"/>
            <a:chExt cx="1598600" cy="581650"/>
          </a:xfrm>
        </p:grpSpPr>
        <p:sp>
          <p:nvSpPr>
            <p:cNvPr id="622" name="Google Shape;622;p39"/>
            <p:cNvSpPr/>
            <p:nvPr/>
          </p:nvSpPr>
          <p:spPr>
            <a:xfrm>
              <a:off x="1119250" y="328225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1069850" y="323100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2363750" y="1533525"/>
            <a:ext cx="1598600" cy="581650"/>
            <a:chOff x="2363750" y="1532175"/>
            <a:chExt cx="1598600" cy="581650"/>
          </a:xfrm>
        </p:grpSpPr>
        <p:sp>
          <p:nvSpPr>
            <p:cNvPr id="625" name="Google Shape;625;p39"/>
            <p:cNvSpPr/>
            <p:nvPr/>
          </p:nvSpPr>
          <p:spPr>
            <a:xfrm>
              <a:off x="2413150" y="15834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2363750" y="15321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39"/>
          <p:cNvGrpSpPr/>
          <p:nvPr/>
        </p:nvGrpSpPr>
        <p:grpSpPr>
          <a:xfrm>
            <a:off x="4882900" y="1533525"/>
            <a:ext cx="1598600" cy="581650"/>
            <a:chOff x="4882900" y="1532175"/>
            <a:chExt cx="1598600" cy="581650"/>
          </a:xfrm>
        </p:grpSpPr>
        <p:sp>
          <p:nvSpPr>
            <p:cNvPr id="628" name="Google Shape;628;p39"/>
            <p:cNvSpPr/>
            <p:nvPr/>
          </p:nvSpPr>
          <p:spPr>
            <a:xfrm>
              <a:off x="4932300" y="15834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4882900" y="15321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0" name="Google Shape;630;p39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</a:t>
            </a:r>
            <a:r>
              <a:rPr lang="en" dirty="0">
                <a:solidFill>
                  <a:schemeClr val="lt1"/>
                </a:solidFill>
              </a:rPr>
              <a:t>History !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31" name="Google Shape;631;p39"/>
          <p:cNvSpPr txBox="1"/>
          <p:nvPr/>
        </p:nvSpPr>
        <p:spPr>
          <a:xfrm>
            <a:off x="1162250" y="3232350"/>
            <a:ext cx="1364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2022</a:t>
            </a:r>
            <a:endParaRPr sz="2000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32" name="Google Shape;632;p39"/>
          <p:cNvSpPr txBox="1"/>
          <p:nvPr/>
        </p:nvSpPr>
        <p:spPr>
          <a:xfrm>
            <a:off x="1089998" y="3760044"/>
            <a:ext cx="14989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Smart Blood Donation Project ranked #1 at State level</a:t>
            </a:r>
            <a:endParaRPr dirty="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33" name="Google Shape;633;p39"/>
          <p:cNvSpPr txBox="1"/>
          <p:nvPr/>
        </p:nvSpPr>
        <p:spPr>
          <a:xfrm>
            <a:off x="2457050" y="1534875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2022</a:t>
            </a:r>
            <a:endParaRPr sz="2000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34" name="Google Shape;634;p39"/>
          <p:cNvSpPr txBox="1"/>
          <p:nvPr/>
        </p:nvSpPr>
        <p:spPr>
          <a:xfrm>
            <a:off x="2457050" y="2175574"/>
            <a:ext cx="1362600" cy="893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35" name="Google Shape;635;p39"/>
          <p:cNvSpPr txBox="1"/>
          <p:nvPr/>
        </p:nvSpPr>
        <p:spPr>
          <a:xfrm>
            <a:off x="3705175" y="3232350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2023</a:t>
            </a:r>
            <a:endParaRPr sz="2000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36" name="Google Shape;636;p39"/>
          <p:cNvSpPr txBox="1"/>
          <p:nvPr/>
        </p:nvSpPr>
        <p:spPr>
          <a:xfrm>
            <a:off x="3624729" y="3760059"/>
            <a:ext cx="1536346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Mentor at Google Open Source Program</a:t>
            </a:r>
            <a:endParaRPr dirty="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37" name="Google Shape;637;p39"/>
          <p:cNvSpPr txBox="1"/>
          <p:nvPr/>
        </p:nvSpPr>
        <p:spPr>
          <a:xfrm>
            <a:off x="4976196" y="1534875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2023</a:t>
            </a:r>
            <a:endParaRPr sz="2000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639" name="Google Shape;639;p39"/>
          <p:cNvCxnSpPr/>
          <p:nvPr/>
        </p:nvCxnSpPr>
        <p:spPr>
          <a:xfrm>
            <a:off x="718800" y="3010950"/>
            <a:ext cx="7539300" cy="10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640" name="Google Shape;640;p39"/>
          <p:cNvSpPr txBox="1"/>
          <p:nvPr/>
        </p:nvSpPr>
        <p:spPr>
          <a:xfrm>
            <a:off x="6246300" y="3229182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2024</a:t>
            </a:r>
            <a:endParaRPr sz="2000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41" name="Google Shape;641;p39"/>
          <p:cNvSpPr txBox="1"/>
          <p:nvPr/>
        </p:nvSpPr>
        <p:spPr>
          <a:xfrm>
            <a:off x="6190506" y="3760059"/>
            <a:ext cx="1491551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Associat Product Manager at Open Source</a:t>
            </a:r>
            <a:endParaRPr dirty="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642" name="Google Shape;642;p39"/>
          <p:cNvCxnSpPr>
            <a:stCxn id="631" idx="0"/>
          </p:cNvCxnSpPr>
          <p:nvPr/>
        </p:nvCxnSpPr>
        <p:spPr>
          <a:xfrm rot="10800000">
            <a:off x="1844450" y="3021450"/>
            <a:ext cx="0" cy="210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3" name="Google Shape;643;p39"/>
          <p:cNvCxnSpPr>
            <a:stCxn id="635" idx="0"/>
          </p:cNvCxnSpPr>
          <p:nvPr/>
        </p:nvCxnSpPr>
        <p:spPr>
          <a:xfrm rot="10800000">
            <a:off x="4386475" y="3021450"/>
            <a:ext cx="0" cy="210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4" name="Google Shape;644;p39"/>
          <p:cNvCxnSpPr>
            <a:cxnSpLocks/>
          </p:cNvCxnSpPr>
          <p:nvPr/>
        </p:nvCxnSpPr>
        <p:spPr>
          <a:xfrm>
            <a:off x="5657496" y="2823450"/>
            <a:ext cx="0" cy="208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" name="Google Shape;645;p39"/>
          <p:cNvCxnSpPr>
            <a:stCxn id="640" idx="0"/>
          </p:cNvCxnSpPr>
          <p:nvPr/>
        </p:nvCxnSpPr>
        <p:spPr>
          <a:xfrm rot="10800000">
            <a:off x="6927600" y="3031782"/>
            <a:ext cx="0" cy="19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6" name="Google Shape;646;p39"/>
          <p:cNvSpPr/>
          <p:nvPr/>
        </p:nvSpPr>
        <p:spPr>
          <a:xfrm rot="-9675424">
            <a:off x="7784951" y="824624"/>
            <a:ext cx="91093" cy="90892"/>
          </a:xfrm>
          <a:custGeom>
            <a:avLst/>
            <a:gdLst/>
            <a:ahLst/>
            <a:cxnLst/>
            <a:rect l="l" t="t" r="r" b="b"/>
            <a:pathLst>
              <a:path w="1811" h="1807" extrusionOk="0">
                <a:moveTo>
                  <a:pt x="961" y="31"/>
                </a:moveTo>
                <a:cubicBezTo>
                  <a:pt x="1442" y="64"/>
                  <a:pt x="1810" y="478"/>
                  <a:pt x="1777" y="959"/>
                </a:cubicBezTo>
                <a:cubicBezTo>
                  <a:pt x="1747" y="1440"/>
                  <a:pt x="1329" y="1806"/>
                  <a:pt x="848" y="1773"/>
                </a:cubicBezTo>
                <a:cubicBezTo>
                  <a:pt x="369" y="1740"/>
                  <a:pt x="1" y="1327"/>
                  <a:pt x="34" y="846"/>
                </a:cubicBezTo>
                <a:cubicBezTo>
                  <a:pt x="64" y="365"/>
                  <a:pt x="482" y="1"/>
                  <a:pt x="961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7" name="Google Shape;647;p39"/>
          <p:cNvCxnSpPr>
            <a:cxnSpLocks/>
            <a:stCxn id="634" idx="2"/>
          </p:cNvCxnSpPr>
          <p:nvPr/>
        </p:nvCxnSpPr>
        <p:spPr>
          <a:xfrm flipV="1">
            <a:off x="3138350" y="2839638"/>
            <a:ext cx="0" cy="22943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638;p39">
            <a:extLst>
              <a:ext uri="{FF2B5EF4-FFF2-40B4-BE49-F238E27FC236}">
                <a16:creationId xmlns:a16="http://schemas.microsoft.com/office/drawing/2014/main" id="{F13E009E-080C-EA0D-E113-45E4BBE1E918}"/>
              </a:ext>
            </a:extLst>
          </p:cNvPr>
          <p:cNvSpPr txBox="1"/>
          <p:nvPr/>
        </p:nvSpPr>
        <p:spPr>
          <a:xfrm>
            <a:off x="2046619" y="2067325"/>
            <a:ext cx="2194556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 of 1200 International Contributor in Open Source </a:t>
            </a:r>
          </a:p>
        </p:txBody>
      </p:sp>
      <p:sp>
        <p:nvSpPr>
          <p:cNvPr id="7" name="Google Shape;638;p39">
            <a:extLst>
              <a:ext uri="{FF2B5EF4-FFF2-40B4-BE49-F238E27FC236}">
                <a16:creationId xmlns:a16="http://schemas.microsoft.com/office/drawing/2014/main" id="{59330942-A67B-85C1-D0E5-CB68B7B2469C}"/>
              </a:ext>
            </a:extLst>
          </p:cNvPr>
          <p:cNvSpPr txBox="1"/>
          <p:nvPr/>
        </p:nvSpPr>
        <p:spPr>
          <a:xfrm>
            <a:off x="4699562" y="2067325"/>
            <a:ext cx="1903276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USA – Silicon Valley Mentor Summit Delegate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9"/>
          <p:cNvSpPr/>
          <p:nvPr/>
        </p:nvSpPr>
        <p:spPr>
          <a:xfrm>
            <a:off x="904675" y="643775"/>
            <a:ext cx="7519333" cy="3959702"/>
          </a:xfrm>
          <a:custGeom>
            <a:avLst/>
            <a:gdLst/>
            <a:ahLst/>
            <a:cxnLst/>
            <a:rect l="l" t="t" r="r" b="b"/>
            <a:pathLst>
              <a:path w="54058" h="27964" extrusionOk="0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rgbClr val="EB53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623684" y="1717063"/>
            <a:ext cx="3091829" cy="2125831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7556178" y="1967580"/>
            <a:ext cx="421187" cy="1085993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 txBox="1">
            <a:spLocks noGrp="1"/>
          </p:cNvSpPr>
          <p:nvPr>
            <p:ph type="subTitle" idx="1"/>
          </p:nvPr>
        </p:nvSpPr>
        <p:spPr>
          <a:xfrm>
            <a:off x="3504812" y="3870985"/>
            <a:ext cx="3355422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Automating USA Visa Slot Booking Process with unbeliveable benefits</a:t>
            </a:r>
            <a:endParaRPr dirty="0"/>
          </a:p>
        </p:txBody>
      </p:sp>
      <p:sp>
        <p:nvSpPr>
          <p:cNvPr id="2" name="Google Shape;845;p49">
            <a:extLst>
              <a:ext uri="{FF2B5EF4-FFF2-40B4-BE49-F238E27FC236}">
                <a16:creationId xmlns:a16="http://schemas.microsoft.com/office/drawing/2014/main" id="{4DE51C20-989B-9AF1-AFA2-BDE469AB4744}"/>
              </a:ext>
            </a:extLst>
          </p:cNvPr>
          <p:cNvSpPr txBox="1">
            <a:spLocks/>
          </p:cNvSpPr>
          <p:nvPr/>
        </p:nvSpPr>
        <p:spPr>
          <a:xfrm>
            <a:off x="3950634" y="429768"/>
            <a:ext cx="3355422" cy="67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Clr>
                <a:schemeClr val="hlink"/>
              </a:buClr>
              <a:buSzPts val="1100"/>
              <a:buFont typeface="Arial"/>
              <a:buNone/>
            </a:pPr>
            <a:r>
              <a:rPr lang="en-US" sz="4000" b="1" dirty="0">
                <a:latin typeface="Bodoni MT" panose="02070603080606020203" pitchFamily="18" charset="0"/>
              </a:rPr>
              <a:t>Our </a:t>
            </a:r>
            <a:r>
              <a:rPr lang="en-US" sz="4000" b="1" dirty="0">
                <a:solidFill>
                  <a:srgbClr val="6DC797"/>
                </a:solidFill>
                <a:latin typeface="Bodoni MT" panose="02070603080606020203" pitchFamily="18" charset="0"/>
              </a:rPr>
              <a:t>Product</a:t>
            </a:r>
          </a:p>
        </p:txBody>
      </p:sp>
      <p:pic>
        <p:nvPicPr>
          <p:cNvPr id="2050" name="Picture 2" descr="CGI | Dassault Systèmes">
            <a:extLst>
              <a:ext uri="{FF2B5EF4-FFF2-40B4-BE49-F238E27FC236}">
                <a16:creationId xmlns:a16="http://schemas.microsoft.com/office/drawing/2014/main" id="{CD2F4CDA-DF0F-51AF-B48D-0D7E4CA7D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949" y="1924833"/>
            <a:ext cx="3091800" cy="191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p40"/>
          <p:cNvGrpSpPr/>
          <p:nvPr/>
        </p:nvGrpSpPr>
        <p:grpSpPr>
          <a:xfrm>
            <a:off x="3403721" y="1769542"/>
            <a:ext cx="2340796" cy="2404771"/>
            <a:chOff x="3403819" y="1976409"/>
            <a:chExt cx="2336357" cy="1991364"/>
          </a:xfrm>
        </p:grpSpPr>
        <p:sp>
          <p:nvSpPr>
            <p:cNvPr id="653" name="Google Shape;653;p40"/>
            <p:cNvSpPr/>
            <p:nvPr/>
          </p:nvSpPr>
          <p:spPr>
            <a:xfrm>
              <a:off x="3568340" y="2205239"/>
              <a:ext cx="2171835" cy="176253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4122743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3414358" y="1985011"/>
              <a:ext cx="2171835" cy="1877697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3403819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40"/>
          <p:cNvGrpSpPr/>
          <p:nvPr/>
        </p:nvGrpSpPr>
        <p:grpSpPr>
          <a:xfrm>
            <a:off x="789735" y="1767415"/>
            <a:ext cx="2336358" cy="2409017"/>
            <a:chOff x="4122750" y="1608600"/>
            <a:chExt cx="3139000" cy="2675497"/>
          </a:xfrm>
        </p:grpSpPr>
        <p:sp>
          <p:nvSpPr>
            <p:cNvPr id="658" name="Google Shape;658;p40"/>
            <p:cNvSpPr/>
            <p:nvPr/>
          </p:nvSpPr>
          <p:spPr>
            <a:xfrm>
              <a:off x="4343792" y="1916043"/>
              <a:ext cx="2917958" cy="236805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5088657" y="1618047"/>
              <a:ext cx="954386" cy="298816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4136910" y="1620157"/>
              <a:ext cx="2917958" cy="2522782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4122750" y="1608600"/>
              <a:ext cx="2946279" cy="25455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40"/>
          <p:cNvGrpSpPr/>
          <p:nvPr/>
        </p:nvGrpSpPr>
        <p:grpSpPr>
          <a:xfrm>
            <a:off x="6017733" y="1769555"/>
            <a:ext cx="2340796" cy="2404771"/>
            <a:chOff x="6017906" y="1976409"/>
            <a:chExt cx="2336357" cy="1991364"/>
          </a:xfrm>
        </p:grpSpPr>
        <p:sp>
          <p:nvSpPr>
            <p:cNvPr id="663" name="Google Shape;663;p40"/>
            <p:cNvSpPr/>
            <p:nvPr/>
          </p:nvSpPr>
          <p:spPr>
            <a:xfrm>
              <a:off x="6182428" y="2205239"/>
              <a:ext cx="2171835" cy="176253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6736831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6028446" y="1985011"/>
              <a:ext cx="2171835" cy="1877697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6017906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" name="Google Shape;667;p40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 of using </a:t>
            </a:r>
            <a:r>
              <a:rPr lang="en" dirty="0">
                <a:solidFill>
                  <a:schemeClr val="lt1"/>
                </a:solidFill>
              </a:rPr>
              <a:t>Automation?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68" name="Google Shape;668;p40"/>
          <p:cNvSpPr txBox="1">
            <a:spLocks noGrp="1"/>
          </p:cNvSpPr>
          <p:nvPr>
            <p:ph type="title" idx="2"/>
          </p:nvPr>
        </p:nvSpPr>
        <p:spPr>
          <a:xfrm>
            <a:off x="923025" y="2121888"/>
            <a:ext cx="195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Early Dates</a:t>
            </a:r>
            <a:endParaRPr dirty="0"/>
          </a:p>
        </p:txBody>
      </p:sp>
      <p:sp>
        <p:nvSpPr>
          <p:cNvPr id="669" name="Google Shape;669;p40"/>
          <p:cNvSpPr txBox="1">
            <a:spLocks noGrp="1"/>
          </p:cNvSpPr>
          <p:nvPr>
            <p:ph type="subTitle" idx="1"/>
          </p:nvPr>
        </p:nvSpPr>
        <p:spPr>
          <a:xfrm>
            <a:off x="922125" y="2571749"/>
            <a:ext cx="1958700" cy="12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Using my software you will get earliest slots available in US Visa. Open for B1/B2, F1, Dropbox, etc.</a:t>
            </a:r>
            <a:endParaRPr dirty="0"/>
          </a:p>
        </p:txBody>
      </p:sp>
      <p:sp>
        <p:nvSpPr>
          <p:cNvPr id="670" name="Google Shape;670;p40"/>
          <p:cNvSpPr txBox="1">
            <a:spLocks noGrp="1"/>
          </p:cNvSpPr>
          <p:nvPr>
            <p:ph type="title" idx="3"/>
          </p:nvPr>
        </p:nvSpPr>
        <p:spPr>
          <a:xfrm>
            <a:off x="3526675" y="2121900"/>
            <a:ext cx="195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Quick Dates</a:t>
            </a:r>
            <a:endParaRPr dirty="0"/>
          </a:p>
        </p:txBody>
      </p:sp>
      <p:sp>
        <p:nvSpPr>
          <p:cNvPr id="671" name="Google Shape;671;p40"/>
          <p:cNvSpPr txBox="1">
            <a:spLocks noGrp="1"/>
          </p:cNvSpPr>
          <p:nvPr>
            <p:ph type="subTitle" idx="4"/>
          </p:nvPr>
        </p:nvSpPr>
        <p:spPr>
          <a:xfrm>
            <a:off x="3526675" y="2571899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 can get Appointment with average waiting period time of </a:t>
            </a:r>
            <a:r>
              <a:rPr lang="en" b="1" dirty="0">
                <a:solidFill>
                  <a:srgbClr val="EB5358"/>
                </a:solidFill>
              </a:rPr>
              <a:t>2 - 4 Weeks </a:t>
            </a:r>
            <a:r>
              <a:rPr lang="en" dirty="0"/>
              <a:t>instead of </a:t>
            </a:r>
            <a:r>
              <a:rPr lang="en" b="1" dirty="0">
                <a:solidFill>
                  <a:srgbClr val="92D050"/>
                </a:solidFill>
              </a:rPr>
              <a:t>12 – 14 Months</a:t>
            </a:r>
            <a:endParaRPr b="1" dirty="0">
              <a:solidFill>
                <a:srgbClr val="92D050"/>
              </a:solidFill>
            </a:endParaRPr>
          </a:p>
        </p:txBody>
      </p:sp>
      <p:sp>
        <p:nvSpPr>
          <p:cNvPr id="672" name="Google Shape;672;p40"/>
          <p:cNvSpPr txBox="1">
            <a:spLocks noGrp="1"/>
          </p:cNvSpPr>
          <p:nvPr>
            <p:ph type="title" idx="5"/>
          </p:nvPr>
        </p:nvSpPr>
        <p:spPr>
          <a:xfrm>
            <a:off x="6038853" y="2121888"/>
            <a:ext cx="215088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Quick Support</a:t>
            </a:r>
            <a:endParaRPr dirty="0"/>
          </a:p>
        </p:txBody>
      </p:sp>
      <p:sp>
        <p:nvSpPr>
          <p:cNvPr id="673" name="Google Shape;673;p40"/>
          <p:cNvSpPr txBox="1">
            <a:spLocks noGrp="1"/>
          </p:cNvSpPr>
          <p:nvPr>
            <p:ph type="subTitle" idx="6"/>
          </p:nvPr>
        </p:nvSpPr>
        <p:spPr>
          <a:xfrm>
            <a:off x="6130350" y="2571899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 how to use software as well as contact any time to get live support for you Site related Queries.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4"/>
          <p:cNvSpPr txBox="1">
            <a:spLocks noGrp="1"/>
          </p:cNvSpPr>
          <p:nvPr>
            <p:ph type="title"/>
          </p:nvPr>
        </p:nvSpPr>
        <p:spPr>
          <a:xfrm>
            <a:off x="530352" y="287030"/>
            <a:ext cx="8074151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Business </a:t>
            </a:r>
            <a:r>
              <a:rPr lang="en" dirty="0">
                <a:solidFill>
                  <a:schemeClr val="lt1"/>
                </a:solidFill>
              </a:rPr>
              <a:t>Plan</a:t>
            </a: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FE8BD79-4D18-512C-1326-FB2F94B64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2762913"/>
              </p:ext>
            </p:extLst>
          </p:nvPr>
        </p:nvGraphicFramePr>
        <p:xfrm>
          <a:off x="790289" y="1543993"/>
          <a:ext cx="3482679" cy="2818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Google Shape;744;p44">
            <a:extLst>
              <a:ext uri="{FF2B5EF4-FFF2-40B4-BE49-F238E27FC236}">
                <a16:creationId xmlns:a16="http://schemas.microsoft.com/office/drawing/2014/main" id="{8E67D1F5-2887-18CA-E3F4-E83B0E641CF2}"/>
              </a:ext>
            </a:extLst>
          </p:cNvPr>
          <p:cNvSpPr txBox="1">
            <a:spLocks/>
          </p:cNvSpPr>
          <p:nvPr/>
        </p:nvSpPr>
        <p:spPr>
          <a:xfrm>
            <a:off x="729503" y="942350"/>
            <a:ext cx="7554961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IN" sz="2000" dirty="0">
                <a:solidFill>
                  <a:srgbClr val="FFC000"/>
                </a:solidFill>
              </a:rPr>
              <a:t>Current Kannan’s Scenario (according to my Survey)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623BBF-03E8-2AA2-CE0D-77B0E188C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218" y="1532529"/>
            <a:ext cx="1734611" cy="24308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28BFB0-2F7A-45AA-C942-B892AE213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328" y="1532529"/>
            <a:ext cx="2103048" cy="2430877"/>
          </a:xfrm>
          <a:prstGeom prst="rect">
            <a:avLst/>
          </a:prstGeom>
        </p:spPr>
      </p:pic>
      <p:sp>
        <p:nvSpPr>
          <p:cNvPr id="18" name="Google Shape;744;p44">
            <a:extLst>
              <a:ext uri="{FF2B5EF4-FFF2-40B4-BE49-F238E27FC236}">
                <a16:creationId xmlns:a16="http://schemas.microsoft.com/office/drawing/2014/main" id="{239203E5-2A76-7BEC-AEF3-65B6AF288B67}"/>
              </a:ext>
            </a:extLst>
          </p:cNvPr>
          <p:cNvSpPr txBox="1">
            <a:spLocks/>
          </p:cNvSpPr>
          <p:nvPr/>
        </p:nvSpPr>
        <p:spPr>
          <a:xfrm>
            <a:off x="4370219" y="4080305"/>
            <a:ext cx="4032158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ctr"/>
            <a:r>
              <a:rPr lang="en-IN" sz="1400" dirty="0">
                <a:solidFill>
                  <a:schemeClr val="bg1"/>
                </a:solidFill>
              </a:rPr>
              <a:t>With 0 % Benefit to Home Branch – Kannan Vadodara.</a:t>
            </a:r>
            <a:endParaRPr lang="en-IN" sz="1400" dirty="0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A09CD-C7E0-6445-5CF8-FAAFD67F6837}"/>
              </a:ext>
            </a:extLst>
          </p:cNvPr>
          <p:cNvSpPr txBox="1"/>
          <p:nvPr/>
        </p:nvSpPr>
        <p:spPr>
          <a:xfrm>
            <a:off x="4778121" y="1779896"/>
            <a:ext cx="3216354" cy="203132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More details would be discussed in Meeting.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Hiding data due to Privacy Reasons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4"/>
          <p:cNvSpPr txBox="1">
            <a:spLocks noGrp="1"/>
          </p:cNvSpPr>
          <p:nvPr>
            <p:ph type="title"/>
          </p:nvPr>
        </p:nvSpPr>
        <p:spPr>
          <a:xfrm>
            <a:off x="530352" y="287030"/>
            <a:ext cx="8074151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Business </a:t>
            </a:r>
            <a:r>
              <a:rPr lang="en" dirty="0">
                <a:solidFill>
                  <a:schemeClr val="lt1"/>
                </a:solidFill>
              </a:rPr>
              <a:t>Plan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" name="Google Shape;744;p44">
            <a:extLst>
              <a:ext uri="{FF2B5EF4-FFF2-40B4-BE49-F238E27FC236}">
                <a16:creationId xmlns:a16="http://schemas.microsoft.com/office/drawing/2014/main" id="{8E67D1F5-2887-18CA-E3F4-E83B0E641CF2}"/>
              </a:ext>
            </a:extLst>
          </p:cNvPr>
          <p:cNvSpPr txBox="1">
            <a:spLocks/>
          </p:cNvSpPr>
          <p:nvPr/>
        </p:nvSpPr>
        <p:spPr>
          <a:xfrm>
            <a:off x="729503" y="942350"/>
            <a:ext cx="7554961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Proposed Solution</a:t>
            </a:r>
          </a:p>
        </p:txBody>
      </p:sp>
      <p:sp>
        <p:nvSpPr>
          <p:cNvPr id="18" name="Google Shape;744;p44">
            <a:extLst>
              <a:ext uri="{FF2B5EF4-FFF2-40B4-BE49-F238E27FC236}">
                <a16:creationId xmlns:a16="http://schemas.microsoft.com/office/drawing/2014/main" id="{239203E5-2A76-7BEC-AEF3-65B6AF288B67}"/>
              </a:ext>
            </a:extLst>
          </p:cNvPr>
          <p:cNvSpPr txBox="1">
            <a:spLocks/>
          </p:cNvSpPr>
          <p:nvPr/>
        </p:nvSpPr>
        <p:spPr>
          <a:xfrm>
            <a:off x="4370219" y="4080305"/>
            <a:ext cx="4032158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ctr"/>
            <a:endParaRPr lang="en-IN" sz="1400" dirty="0">
              <a:solidFill>
                <a:schemeClr val="lt1"/>
              </a:solidFill>
            </a:endParaRPr>
          </a:p>
        </p:txBody>
      </p:sp>
      <p:sp>
        <p:nvSpPr>
          <p:cNvPr id="4" name="Google Shape;1031;p54">
            <a:extLst>
              <a:ext uri="{FF2B5EF4-FFF2-40B4-BE49-F238E27FC236}">
                <a16:creationId xmlns:a16="http://schemas.microsoft.com/office/drawing/2014/main" id="{00D64D71-0BEE-31B7-CB48-6B59518BBA82}"/>
              </a:ext>
            </a:extLst>
          </p:cNvPr>
          <p:cNvSpPr txBox="1">
            <a:spLocks/>
          </p:cNvSpPr>
          <p:nvPr/>
        </p:nvSpPr>
        <p:spPr>
          <a:xfrm rot="21599741">
            <a:off x="1327018" y="1445106"/>
            <a:ext cx="6957450" cy="2989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Clr>
                <a:schemeClr val="dk2"/>
              </a:buClr>
              <a:buSzPts val="1400"/>
              <a:buFont typeface="Arial"/>
              <a:buChar char="●"/>
            </a:pPr>
            <a:r>
              <a:rPr lang="en-US" dirty="0"/>
              <a:t>Build Centralized System for Date Booking</a:t>
            </a: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r>
              <a:rPr lang="en-US" dirty="0"/>
              <a:t>Keep control at Home Branch - Vadodara</a:t>
            </a:r>
          </a:p>
          <a:p>
            <a:pPr marL="139700">
              <a:buClr>
                <a:schemeClr val="accent4"/>
              </a:buClr>
              <a:buSzPts val="1400"/>
            </a:pPr>
            <a:r>
              <a:rPr lang="en-US" sz="2400" b="1" dirty="0">
                <a:latin typeface="Bodoni MT" panose="02070603080606020203" pitchFamily="18" charset="0"/>
              </a:rPr>
              <a:t>Estimation : </a:t>
            </a:r>
          </a:p>
          <a:p>
            <a:pPr marL="139700">
              <a:buClr>
                <a:schemeClr val="accent4"/>
              </a:buClr>
              <a:buSzPts val="1400"/>
            </a:pPr>
            <a:endParaRPr lang="en-US" b="1" dirty="0">
              <a:latin typeface="Bodoni MT" panose="02070603080606020203" pitchFamily="18" charset="0"/>
            </a:endParaRPr>
          </a:p>
          <a:p>
            <a:pPr marL="139700">
              <a:buClr>
                <a:schemeClr val="accent4"/>
              </a:buClr>
              <a:buSzPts val="1400"/>
            </a:pPr>
            <a:endParaRPr lang="en-US" dirty="0"/>
          </a:p>
          <a:p>
            <a:pPr marL="139700">
              <a:buClr>
                <a:schemeClr val="accent4"/>
              </a:buClr>
              <a:buSzPts val="1400"/>
            </a:pPr>
            <a:endParaRPr lang="en-US" dirty="0"/>
          </a:p>
          <a:p>
            <a:pPr marL="139700">
              <a:buClr>
                <a:schemeClr val="accent4"/>
              </a:buClr>
              <a:buSzPts val="1400"/>
            </a:pPr>
            <a:endParaRPr lang="en-US" dirty="0"/>
          </a:p>
          <a:p>
            <a:pPr marL="139700">
              <a:buClr>
                <a:schemeClr val="accent4"/>
              </a:buClr>
              <a:buSzPts val="1400"/>
            </a:pPr>
            <a:endParaRPr lang="en-US" dirty="0"/>
          </a:p>
          <a:p>
            <a:pPr marL="139700">
              <a:buClr>
                <a:schemeClr val="accent4"/>
              </a:buClr>
              <a:buSzPts val="1400"/>
            </a:pPr>
            <a:endParaRPr lang="en-US" dirty="0"/>
          </a:p>
          <a:p>
            <a:pPr marL="139700">
              <a:buClr>
                <a:schemeClr val="accent4"/>
              </a:buClr>
              <a:buSzPts val="1400"/>
            </a:pPr>
            <a:endParaRPr lang="en-US" dirty="0"/>
          </a:p>
          <a:p>
            <a:pPr marL="139700">
              <a:buClr>
                <a:schemeClr val="accent4"/>
              </a:buClr>
              <a:buSzPts val="1400"/>
            </a:pPr>
            <a:br>
              <a:rPr lang="en-US" dirty="0"/>
            </a:br>
            <a:r>
              <a:rPr lang="en-US" dirty="0"/>
              <a:t>Out of 13 Branch, say 10 Branch gives 2 client/month with average rate of 15k/Client </a:t>
            </a:r>
            <a:br>
              <a:rPr lang="en-US" dirty="0"/>
            </a:br>
            <a:r>
              <a:rPr lang="en-US" dirty="0"/>
              <a:t>=&gt; Generating 300k Revenue each month. </a:t>
            </a:r>
          </a:p>
          <a:p>
            <a:pPr marL="139700">
              <a:buClr>
                <a:schemeClr val="accent4"/>
              </a:buClr>
              <a:buSzPts val="1400"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C3C0ED5-C110-E095-036C-8906709B0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179265"/>
              </p:ext>
            </p:extLst>
          </p:nvPr>
        </p:nvGraphicFramePr>
        <p:xfrm>
          <a:off x="1875611" y="2387431"/>
          <a:ext cx="432299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364">
                  <a:extLst>
                    <a:ext uri="{9D8B030D-6E8A-4147-A177-3AD203B41FA5}">
                      <a16:colId xmlns:a16="http://schemas.microsoft.com/office/drawing/2014/main" val="1063822709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44405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Branch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62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Current Number of Branch booking Dates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54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Branch Interested in Booking Dates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5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Potential Branch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447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82B25C3-6878-E273-42BA-F8BEA6E31DE3}"/>
              </a:ext>
            </a:extLst>
          </p:cNvPr>
          <p:cNvSpPr txBox="1"/>
          <p:nvPr/>
        </p:nvSpPr>
        <p:spPr>
          <a:xfrm>
            <a:off x="930054" y="1561094"/>
            <a:ext cx="3216354" cy="267765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More details would be discussed in Meeting.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Hiding data due to Privacy Reasons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723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4"/>
          <p:cNvSpPr txBox="1">
            <a:spLocks noGrp="1"/>
          </p:cNvSpPr>
          <p:nvPr>
            <p:ph type="title"/>
          </p:nvPr>
        </p:nvSpPr>
        <p:spPr>
          <a:xfrm>
            <a:off x="530352" y="287030"/>
            <a:ext cx="8074151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Business </a:t>
            </a:r>
            <a:r>
              <a:rPr lang="en" dirty="0">
                <a:solidFill>
                  <a:schemeClr val="lt1"/>
                </a:solidFill>
              </a:rPr>
              <a:t>Plan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" name="Google Shape;744;p44">
            <a:extLst>
              <a:ext uri="{FF2B5EF4-FFF2-40B4-BE49-F238E27FC236}">
                <a16:creationId xmlns:a16="http://schemas.microsoft.com/office/drawing/2014/main" id="{8E67D1F5-2887-18CA-E3F4-E83B0E641CF2}"/>
              </a:ext>
            </a:extLst>
          </p:cNvPr>
          <p:cNvSpPr txBox="1">
            <a:spLocks/>
          </p:cNvSpPr>
          <p:nvPr/>
        </p:nvSpPr>
        <p:spPr>
          <a:xfrm>
            <a:off x="729503" y="942350"/>
            <a:ext cx="7554961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IN" sz="2400" dirty="0">
                <a:solidFill>
                  <a:srgbClr val="FFC000"/>
                </a:solidFill>
              </a:rPr>
              <a:t>Assets checklist :</a:t>
            </a:r>
          </a:p>
        </p:txBody>
      </p:sp>
      <p:sp>
        <p:nvSpPr>
          <p:cNvPr id="18" name="Google Shape;744;p44">
            <a:extLst>
              <a:ext uri="{FF2B5EF4-FFF2-40B4-BE49-F238E27FC236}">
                <a16:creationId xmlns:a16="http://schemas.microsoft.com/office/drawing/2014/main" id="{239203E5-2A76-7BEC-AEF3-65B6AF288B67}"/>
              </a:ext>
            </a:extLst>
          </p:cNvPr>
          <p:cNvSpPr txBox="1">
            <a:spLocks/>
          </p:cNvSpPr>
          <p:nvPr/>
        </p:nvSpPr>
        <p:spPr>
          <a:xfrm>
            <a:off x="4370219" y="4080305"/>
            <a:ext cx="4032158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ctr"/>
            <a:endParaRPr lang="en-IN" sz="1400" dirty="0">
              <a:solidFill>
                <a:schemeClr val="lt1"/>
              </a:solidFill>
            </a:endParaRPr>
          </a:p>
        </p:txBody>
      </p:sp>
      <p:sp>
        <p:nvSpPr>
          <p:cNvPr id="4" name="Google Shape;1031;p54">
            <a:extLst>
              <a:ext uri="{FF2B5EF4-FFF2-40B4-BE49-F238E27FC236}">
                <a16:creationId xmlns:a16="http://schemas.microsoft.com/office/drawing/2014/main" id="{00D64D71-0BEE-31B7-CB48-6B59518BBA82}"/>
              </a:ext>
            </a:extLst>
          </p:cNvPr>
          <p:cNvSpPr txBox="1">
            <a:spLocks/>
          </p:cNvSpPr>
          <p:nvPr/>
        </p:nvSpPr>
        <p:spPr>
          <a:xfrm rot="21599741">
            <a:off x="1327014" y="1445116"/>
            <a:ext cx="6701460" cy="2889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r>
              <a:rPr lang="en-US" sz="2000" dirty="0">
                <a:latin typeface="Lucida Fax" panose="02060602050505020204" pitchFamily="18" charset="0"/>
              </a:rPr>
              <a:t>Get the source code of Automation from Cheap Market</a:t>
            </a: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en-US" sz="2000" dirty="0">
              <a:latin typeface="Lucida Fax" panose="02060602050505020204" pitchFamily="18" charset="0"/>
            </a:endParaRP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r>
              <a:rPr lang="en-US" sz="2000" dirty="0">
                <a:latin typeface="Lucida Fax" panose="02060602050505020204" pitchFamily="18" charset="0"/>
              </a:rPr>
              <a:t>Build Plans for distributing charges &amp; Policy for Profit Distribution. </a:t>
            </a: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en-US" sz="2000" dirty="0">
              <a:latin typeface="Lucida Fax" panose="02060602050505020204" pitchFamily="18" charset="0"/>
            </a:endParaRP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r>
              <a:rPr lang="en-US" sz="2000" dirty="0">
                <a:latin typeface="Lucida Fax" panose="02060602050505020204" pitchFamily="18" charset="0"/>
              </a:rPr>
              <a:t>Directly Rent software to each branch and monitor it.(Optional)</a:t>
            </a: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en-US" sz="2000" dirty="0">
              <a:latin typeface="Lucida Fax" panose="02060602050505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B72EC2-0F55-38C9-A262-03F9827E7AAB}"/>
              </a:ext>
            </a:extLst>
          </p:cNvPr>
          <p:cNvSpPr txBox="1"/>
          <p:nvPr/>
        </p:nvSpPr>
        <p:spPr>
          <a:xfrm>
            <a:off x="2319942" y="1353843"/>
            <a:ext cx="3216354" cy="267765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More details would be discussed in Meeting.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Hiding data due to Privacy Reasons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677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432</Words>
  <Application>Microsoft Office PowerPoint</Application>
  <PresentationFormat>On-screen Show (16:9)</PresentationFormat>
  <Paragraphs>104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Lucida Fax</vt:lpstr>
      <vt:lpstr>Bodoni MT</vt:lpstr>
      <vt:lpstr>Epilogue</vt:lpstr>
      <vt:lpstr>Arial</vt:lpstr>
      <vt:lpstr>Cabin</vt:lpstr>
      <vt:lpstr>Software Development Agency by Slidesgo</vt:lpstr>
      <vt:lpstr>Stand-Alone Software Developer</vt:lpstr>
      <vt:lpstr>About me</vt:lpstr>
      <vt:lpstr>About me</vt:lpstr>
      <vt:lpstr>My History !</vt:lpstr>
      <vt:lpstr>PowerPoint Presentation</vt:lpstr>
      <vt:lpstr>Benefit of using Automation?</vt:lpstr>
      <vt:lpstr>Business Plan</vt:lpstr>
      <vt:lpstr>Business Plan</vt:lpstr>
      <vt:lpstr>Business Plan</vt:lpstr>
      <vt:lpstr>Our team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Stand-Alone Software Developer</dc:title>
  <cp:lastModifiedBy>Aditya Bathani</cp:lastModifiedBy>
  <cp:revision>3</cp:revision>
  <dcterms:modified xsi:type="dcterms:W3CDTF">2024-01-04T13:55:51Z</dcterms:modified>
</cp:coreProperties>
</file>