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323" r:id="rId3"/>
    <p:sldId id="322" r:id="rId4"/>
    <p:sldId id="324" r:id="rId5"/>
    <p:sldId id="325" r:id="rId6"/>
    <p:sldId id="326" r:id="rId7"/>
    <p:sldId id="327" r:id="rId8"/>
    <p:sldId id="328" r:id="rId9"/>
    <p:sldId id="329" r:id="rId10"/>
    <p:sldId id="330" r:id="rId11"/>
    <p:sldId id="331" r:id="rId12"/>
    <p:sldId id="332" r:id="rId13"/>
    <p:sldId id="333" r:id="rId14"/>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3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756" y="-90"/>
      </p:cViewPr>
      <p:guideLst>
        <p:guide orient="horz" pos="2160"/>
        <p:guide pos="3839"/>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1" name="Rectangle 10"/>
          <p:cNvSpPr/>
          <p:nvPr/>
        </p:nvSpPr>
        <p:spPr>
          <a:xfrm>
            <a:off x="0" y="3866920"/>
            <a:ext cx="12188825" cy="299108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p:cNvSpPr/>
          <p:nvPr/>
        </p:nvSpPr>
        <p:spPr>
          <a:xfrm>
            <a:off x="0" y="0"/>
            <a:ext cx="12188825" cy="386692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p:nvSpPr>
        <p:spPr>
          <a:xfrm>
            <a:off x="0" y="2652311"/>
            <a:ext cx="12188825"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p:cNvSpPr/>
          <p:nvPr/>
        </p:nvSpPr>
        <p:spPr>
          <a:xfrm>
            <a:off x="684212" y="-214829"/>
            <a:ext cx="12188825"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ubtitle 2"/>
          <p:cNvSpPr>
            <a:spLocks noGrp="1"/>
          </p:cNvSpPr>
          <p:nvPr>
            <p:ph type="subTitle" idx="1" hasCustomPrompt="1"/>
          </p:nvPr>
        </p:nvSpPr>
        <p:spPr>
          <a:xfrm rot="20415334">
            <a:off x="3383897" y="2560379"/>
            <a:ext cx="5386863" cy="882119"/>
          </a:xfrm>
        </p:spPr>
        <p:txBody>
          <a:bodyPr>
            <a:noAutofit/>
          </a:bodyPr>
          <a:lstStyle>
            <a:lvl1pPr marL="0" indent="0" algn="l">
              <a:buNone/>
              <a:defRPr sz="8000">
                <a:solidFill>
                  <a:schemeClr val="bg1">
                    <a:lumMod val="75000"/>
                  </a:schemeClr>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Sahosoft</a:t>
            </a:r>
            <a:endParaRPr lang="en-US" dirty="0"/>
          </a:p>
        </p:txBody>
      </p:sp>
      <p:sp>
        <p:nvSpPr>
          <p:cNvPr id="4" name="Date Placeholder 3"/>
          <p:cNvSpPr>
            <a:spLocks noGrp="1"/>
          </p:cNvSpPr>
          <p:nvPr>
            <p:ph type="dt" sz="half" idx="10"/>
          </p:nvPr>
        </p:nvSpPr>
        <p:spPr/>
        <p:txBody>
          <a:bodyPr/>
          <a:lstStyle/>
          <a:p>
            <a:fld id="{B0B341A8-2FF4-4E4C-8545-272AE2E58858}" type="datetimeFigureOut">
              <a:rPr lang="en-US" smtClean="0"/>
              <a:t>8/29/2019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CCF0C0-4F1E-40E6-B38B-5CFF08872B5A}" type="slidenum">
              <a:rPr lang="en-US" smtClean="0"/>
              <a:t>‹#›</a:t>
            </a:fld>
            <a:endParaRPr lang="en-US"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2539338" y="731519"/>
            <a:ext cx="8532178" cy="347472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0B341A8-2FF4-4E4C-8545-272AE2E58858}" type="datetimeFigureOut">
              <a:rPr lang="en-US" smtClean="0"/>
              <a:t>8/29/2019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CCF0C0-4F1E-40E6-B38B-5CFF08872B5A}" type="slidenum">
              <a:rPr lang="en-US" smtClean="0"/>
              <a:t>‹#›</a:t>
            </a:fld>
            <a:endParaRPr lang="en-US" dirty="0"/>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37943" y="376518"/>
            <a:ext cx="2742486" cy="5238339"/>
          </a:xfrm>
          <a:effectLst/>
        </p:spPr>
        <p:txBody>
          <a:bodyPr vert="eaVert"/>
          <a:lstStyle>
            <a:lvl1pPr algn="l">
              <a:defRPr/>
            </a:lvl1pPr>
          </a:lstStyle>
          <a:p>
            <a:r>
              <a:rPr lang="en-US" smtClean="0"/>
              <a:t>Click to edit Master title style</a:t>
            </a:r>
            <a:endParaRPr lang="en-US"/>
          </a:p>
        </p:txBody>
      </p:sp>
      <p:sp>
        <p:nvSpPr>
          <p:cNvPr id="3" name="Vertical Text Placeholder 2"/>
          <p:cNvSpPr>
            <a:spLocks noGrp="1"/>
          </p:cNvSpPr>
          <p:nvPr>
            <p:ph type="body" orient="vert" idx="1"/>
          </p:nvPr>
        </p:nvSpPr>
        <p:spPr>
          <a:xfrm>
            <a:off x="4430997" y="731520"/>
            <a:ext cx="6437372" cy="489472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0B341A8-2FF4-4E4C-8545-272AE2E58858}" type="datetimeFigureOut">
              <a:rPr lang="en-US" smtClean="0"/>
              <a:t>8/29/2019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CCF0C0-4F1E-40E6-B38B-5CFF08872B5A}" type="slidenum">
              <a:rPr lang="en-US" smtClean="0"/>
              <a:t>‹#›</a:t>
            </a:fld>
            <a:endParaRPr 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0B341A8-2FF4-4E4C-8545-272AE2E58858}" type="datetimeFigureOut">
              <a:rPr lang="en-US" smtClean="0"/>
              <a:t>8/29/2019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CCF0C0-4F1E-40E6-B38B-5CFF08872B5A}" type="slidenum">
              <a:rPr lang="en-US" smtClean="0"/>
              <a:t>‹#›</a:t>
            </a:fld>
            <a:endParaRPr lang="en-US" dirty="0"/>
          </a:p>
        </p:txBody>
      </p:sp>
      <p:sp>
        <p:nvSpPr>
          <p:cNvPr id="8" name="Title 7"/>
          <p:cNvSpPr>
            <a:spLocks noGrp="1"/>
          </p:cNvSpPr>
          <p:nvPr>
            <p:ph type="title"/>
          </p:nvPr>
        </p:nvSpPr>
        <p:spPr/>
        <p:txBody>
          <a:bodyPr/>
          <a:lstStyle/>
          <a:p>
            <a:r>
              <a:rPr lang="en-US" smtClean="0"/>
              <a:t>Click to edit Master title style</a:t>
            </a:r>
            <a:endParaRPr lang="en-US"/>
          </a:p>
        </p:txBody>
      </p:sp>
      <p:sp>
        <p:nvSpPr>
          <p:cNvPr id="10" name="Content Placeholder 9"/>
          <p:cNvSpPr>
            <a:spLocks noGrp="1"/>
          </p:cNvSpPr>
          <p:nvPr>
            <p:ph sz="quarter" idx="13"/>
          </p:nvPr>
        </p:nvSpPr>
        <p:spPr>
          <a:xfrm>
            <a:off x="1523603" y="731520"/>
            <a:ext cx="8532178" cy="34747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0" y="3866920"/>
            <a:ext cx="12188825"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0" y="0"/>
            <a:ext cx="12188825"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2652311"/>
            <a:ext cx="12188825"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p:cNvSpPr/>
          <p:nvPr/>
        </p:nvSpPr>
        <p:spPr>
          <a:xfrm>
            <a:off x="0" y="1600200"/>
            <a:ext cx="12188825"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2710221" y="2172648"/>
            <a:ext cx="7953483" cy="2423346"/>
          </a:xfrm>
          <a:effectLst/>
        </p:spPr>
        <p:txBody>
          <a:bodyPr anchor="b"/>
          <a:lstStyle>
            <a:lvl1pPr algn="r">
              <a:defRPr sz="4600" b="1"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2695882" y="4607511"/>
            <a:ext cx="7958586" cy="835460"/>
          </a:xfrm>
        </p:spPr>
        <p:txBody>
          <a:bodyPr anchor="t"/>
          <a:lstStyle>
            <a:lvl1pPr marL="0" indent="0" algn="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0B341A8-2FF4-4E4C-8545-272AE2E58858}" type="datetimeFigureOut">
              <a:rPr lang="en-US" smtClean="0"/>
              <a:t>8/29/2019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CCF0C0-4F1E-40E6-B38B-5CFF08872B5A}" type="slidenum">
              <a:rPr lang="en-US" smtClean="0"/>
              <a:t>‹#›</a:t>
            </a:fld>
            <a:endParaRPr lang="en-US" dirty="0"/>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B0B341A8-2FF4-4E4C-8545-272AE2E58858}" type="datetimeFigureOut">
              <a:rPr lang="en-US" smtClean="0"/>
              <a:t>8/29/2019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CCF0C0-4F1E-40E6-B38B-5CFF08872B5A}" type="slidenum">
              <a:rPr lang="en-US" smtClean="0"/>
              <a:t>‹#›</a:t>
            </a:fld>
            <a:endParaRPr lang="en-US" dirty="0"/>
          </a:p>
        </p:txBody>
      </p:sp>
      <p:sp>
        <p:nvSpPr>
          <p:cNvPr id="8" name="Title 7"/>
          <p:cNvSpPr>
            <a:spLocks noGrp="1"/>
          </p:cNvSpPr>
          <p:nvPr>
            <p:ph type="title"/>
          </p:nvPr>
        </p:nvSpPr>
        <p:spPr/>
        <p:txBody>
          <a:bodyPr/>
          <a:lstStyle/>
          <a:p>
            <a:r>
              <a:rPr lang="en-US" smtClean="0"/>
              <a:t>Click to edit Master title style</a:t>
            </a:r>
            <a:endParaRPr lang="en-US"/>
          </a:p>
        </p:txBody>
      </p:sp>
      <p:sp>
        <p:nvSpPr>
          <p:cNvPr id="9" name="Content Placeholder 8"/>
          <p:cNvSpPr>
            <a:spLocks noGrp="1"/>
          </p:cNvSpPr>
          <p:nvPr>
            <p:ph sz="quarter" idx="13"/>
          </p:nvPr>
        </p:nvSpPr>
        <p:spPr>
          <a:xfrm>
            <a:off x="1523602" y="731519"/>
            <a:ext cx="4461110" cy="34747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6191923" y="731520"/>
            <a:ext cx="4461110" cy="34747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23603" y="731520"/>
            <a:ext cx="4461110"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541528" y="1400327"/>
            <a:ext cx="4461110"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94789" y="731520"/>
            <a:ext cx="4461110"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ctr" defTabSz="914400" rtl="0" eaLnBrk="1" latinLnBrk="0" hangingPunct="1">
              <a:spcBef>
                <a:spcPct val="20000"/>
              </a:spcBef>
              <a:spcAft>
                <a:spcPts val="300"/>
              </a:spcAft>
              <a:buClr>
                <a:schemeClr val="accent6">
                  <a:lumMod val="75000"/>
                </a:schemeClr>
              </a:buClr>
              <a:buSzPct val="130000"/>
              <a:buFont typeface="Georgia" pitchFamily="18" charset="0"/>
              <a:buNone/>
            </a:pPr>
            <a:r>
              <a:rPr lang="en-US" smtClean="0"/>
              <a:t>Click to edit Master text styles</a:t>
            </a:r>
          </a:p>
        </p:txBody>
      </p:sp>
      <p:sp>
        <p:nvSpPr>
          <p:cNvPr id="6" name="Content Placeholder 5"/>
          <p:cNvSpPr>
            <a:spLocks noGrp="1"/>
          </p:cNvSpPr>
          <p:nvPr>
            <p:ph sz="quarter" idx="4"/>
          </p:nvPr>
        </p:nvSpPr>
        <p:spPr>
          <a:xfrm>
            <a:off x="6191754" y="1399032"/>
            <a:ext cx="4461110"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0B341A8-2FF4-4E4C-8545-272AE2E58858}" type="datetimeFigureOut">
              <a:rPr lang="en-US" smtClean="0"/>
              <a:t>8/29/2019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CCF0C0-4F1E-40E6-B38B-5CFF08872B5A}" type="slidenum">
              <a:rPr lang="en-US" smtClean="0"/>
              <a:t>‹#›</a:t>
            </a:fld>
            <a:endParaRPr lang="en-US" dirty="0"/>
          </a:p>
        </p:txBody>
      </p:sp>
      <p:sp>
        <p:nvSpPr>
          <p:cNvPr id="10" name="Title 9"/>
          <p:cNvSpPr>
            <a:spLocks noGrp="1"/>
          </p:cNvSpPr>
          <p:nvPr>
            <p:ph type="title"/>
          </p:nvPr>
        </p:nvSpPr>
        <p:spPr/>
        <p:txBody>
          <a:bodyPr/>
          <a:lstStyle/>
          <a:p>
            <a:r>
              <a:rPr lang="en-US" smtClean="0"/>
              <a:t>Click to edit Master title style</a:t>
            </a:r>
            <a:endParaRPr lang="en-US" dirty="0"/>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0B341A8-2FF4-4E4C-8545-272AE2E58858}" type="datetimeFigureOut">
              <a:rPr lang="en-US" smtClean="0"/>
              <a:t>8/29/2019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CCF0C0-4F1E-40E6-B38B-5CFF08872B5A}" type="slidenum">
              <a:rPr lang="en-US" smtClean="0"/>
              <a:t>‹#›</a:t>
            </a:fld>
            <a:endParaRPr lang="en-US" dirty="0"/>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0B341A8-2FF4-4E4C-8545-272AE2E58858}" type="datetimeFigureOut">
              <a:rPr lang="en-US" smtClean="0"/>
              <a:t>8/29/2019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CCF0C0-4F1E-40E6-B38B-5CFF08872B5A}" type="slidenum">
              <a:rPr lang="en-US" smtClean="0"/>
              <a:t>‹#›</a:t>
            </a:fld>
            <a:endParaRPr lang="en-US" dirty="0"/>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8503" y="2209801"/>
            <a:ext cx="4846851" cy="1258493"/>
          </a:xfrm>
          <a:effectLst/>
        </p:spPr>
        <p:txBody>
          <a:bodyPr anchor="b">
            <a:noAutofit/>
          </a:bodyPr>
          <a:lstStyle>
            <a:lvl1pPr marL="228600" indent="-228600" algn="l">
              <a:defRPr sz="2800" b="1">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6123092" y="731520"/>
            <a:ext cx="5354719" cy="4894730"/>
          </a:xfrm>
        </p:spPr>
        <p:txBody>
          <a:bodyPr anchor="ctr"/>
          <a:lstStyle>
            <a:lvl1pPr>
              <a:defRPr sz="2200"/>
            </a:lvl1pPr>
            <a:lvl2pPr>
              <a:defRPr sz="2000"/>
            </a:lvl2pPr>
            <a:lvl3pPr>
              <a:defRPr sz="1800"/>
            </a:lvl3pPr>
            <a:lvl4pPr>
              <a:defRPr sz="1600"/>
            </a:lvl4pPr>
            <a:lvl5pPr>
              <a:defRPr sz="14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33980" y="3497802"/>
            <a:ext cx="4517037" cy="213951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0B341A8-2FF4-4E4C-8545-272AE2E58858}" type="datetimeFigureOut">
              <a:rPr lang="en-US" smtClean="0"/>
              <a:t>8/29/2019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CCF0C0-4F1E-40E6-B38B-5CFF08872B5A}" type="slidenum">
              <a:rPr lang="en-US" smtClean="0"/>
              <a:t>‹#›</a:t>
            </a:fld>
            <a:endParaRPr lang="en-US" dirty="0"/>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3866920"/>
            <a:ext cx="12188825"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0"/>
            <a:ext cx="12188825"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0" y="2652311"/>
            <a:ext cx="12188825"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p:cNvSpPr/>
          <p:nvPr/>
        </p:nvSpPr>
        <p:spPr>
          <a:xfrm>
            <a:off x="0" y="1600200"/>
            <a:ext cx="12188825"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Picture Placeholder 2"/>
          <p:cNvSpPr>
            <a:spLocks noGrp="1"/>
          </p:cNvSpPr>
          <p:nvPr>
            <p:ph type="pic" idx="1"/>
          </p:nvPr>
        </p:nvSpPr>
        <p:spPr>
          <a:xfrm>
            <a:off x="5965346" y="1143000"/>
            <a:ext cx="5484971" cy="3127806"/>
          </a:xfrm>
          <a:prstGeom prst="roundRect">
            <a:avLst>
              <a:gd name="adj" fmla="val 4230"/>
            </a:avLst>
          </a:prstGeom>
          <a:solidFill>
            <a:schemeClr val="bg2">
              <a:lumMod val="90000"/>
            </a:schemeClr>
          </a:solidFill>
          <a:effectLst>
            <a:reflection blurRad="4350" stA="23000" endA="300" endPos="28000" dir="5400000" sy="-100000" algn="bl" rotWithShape="0"/>
          </a:effectLst>
          <a:scene3d>
            <a:camera prst="perspectiveContrastingLeftFacing" fov="1800000">
              <a:rot lat="300000" lon="2100000" rev="0"/>
            </a:camera>
            <a:lightRig rig="balanced" dir="t"/>
          </a:scene3d>
          <a:sp3d>
            <a:bevelT w="50800" h="50800"/>
          </a:sp3d>
        </p:spPr>
        <p:txBody>
          <a:bodyPr>
            <a:normAutofit/>
            <a:flatTx/>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1170211" y="1010486"/>
            <a:ext cx="4924203" cy="2163020"/>
          </a:xfrm>
        </p:spPr>
        <p:txBody>
          <a:bodyPr anchor="b"/>
          <a:lstStyle>
            <a:lvl1pPr marL="182880" indent="-182880">
              <a:buFont typeface="Georgia" pitchFamily="18" charset="0"/>
              <a:buChar char="*"/>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0B341A8-2FF4-4E4C-8545-272AE2E58858}" type="datetimeFigureOut">
              <a:rPr lang="en-US" smtClean="0"/>
              <a:t>8/29/2019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CCF0C0-4F1E-40E6-B38B-5CFF08872B5A}" type="slidenum">
              <a:rPr lang="en-US" smtClean="0"/>
              <a:t>‹#›</a:t>
            </a:fld>
            <a:endParaRPr lang="en-US" dirty="0"/>
          </a:p>
        </p:txBody>
      </p:sp>
      <p:sp>
        <p:nvSpPr>
          <p:cNvPr id="2" name="Title 1"/>
          <p:cNvSpPr>
            <a:spLocks noGrp="1"/>
          </p:cNvSpPr>
          <p:nvPr>
            <p:ph type="title"/>
          </p:nvPr>
        </p:nvSpPr>
        <p:spPr>
          <a:xfrm>
            <a:off x="969438" y="4464421"/>
            <a:ext cx="8509167" cy="1143000"/>
          </a:xfrm>
        </p:spPr>
        <p:txBody>
          <a:bodyPr anchor="b">
            <a:noAutofit/>
          </a:bodyPr>
          <a:lstStyle>
            <a:lvl1pPr algn="l">
              <a:defRPr sz="4600" b="1"/>
            </a:lvl1pPr>
          </a:lstStyle>
          <a:p>
            <a:r>
              <a:rPr lang="en-US" smtClean="0"/>
              <a:t>Click to edit Master title style</a:t>
            </a:r>
            <a:endParaRPr 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0"/>
            <a:lum/>
          </a:blip>
          <a:srcRect/>
          <a:stretch>
            <a:fillRect l="-2000" r="-2000"/>
          </a:stretch>
        </a:blipFill>
        <a:effectLst/>
      </p:bgPr>
    </p:bg>
    <p:spTree>
      <p:nvGrpSpPr>
        <p:cNvPr id="1" name=""/>
        <p:cNvGrpSpPr/>
        <p:nvPr/>
      </p:nvGrpSpPr>
      <p:grpSpPr>
        <a:xfrm>
          <a:off x="0" y="0"/>
          <a:ext cx="0" cy="0"/>
          <a:chOff x="0" y="0"/>
          <a:chExt cx="0" cy="0"/>
        </a:xfrm>
      </p:grpSpPr>
      <p:sp>
        <p:nvSpPr>
          <p:cNvPr id="7" name="Rectangle 6"/>
          <p:cNvSpPr/>
          <p:nvPr/>
        </p:nvSpPr>
        <p:spPr>
          <a:xfrm>
            <a:off x="0" y="5105400"/>
            <a:ext cx="12188825" cy="175260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0"/>
            <a:ext cx="12188825" cy="510540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3768304"/>
            <a:ext cx="12188825"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0" y="1600200"/>
            <a:ext cx="12188825" cy="5105400"/>
          </a:xfrm>
          <a:prstGeom prst="ellipse">
            <a:avLst/>
          </a:prstGeom>
          <a:gradFill flip="none" rotWithShape="1">
            <a:gsLst>
              <a:gs pos="0">
                <a:schemeClr val="bg1"/>
              </a:gs>
              <a:gs pos="56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2390430" y="4372168"/>
            <a:ext cx="8681087" cy="1143000"/>
          </a:xfrm>
          <a:prstGeom prst="rect">
            <a:avLst/>
          </a:prstGeom>
          <a:effectLst/>
        </p:spPr>
        <p:txBody>
          <a:bodyPr vert="horz" lIns="91440" tIns="45720" rIns="91440" bIns="45720" rtlCol="0" anchor="t" anchorCtr="0">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523603" y="732260"/>
            <a:ext cx="8532178" cy="347472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227457" y="6172201"/>
            <a:ext cx="3351927" cy="365125"/>
          </a:xfrm>
          <a:prstGeom prst="rect">
            <a:avLst/>
          </a:prstGeom>
        </p:spPr>
        <p:txBody>
          <a:bodyPr vert="horz" lIns="91440" tIns="45720" rIns="91440" bIns="45720" rtlCol="0" anchor="ctr"/>
          <a:lstStyle>
            <a:lvl1pPr algn="r">
              <a:defRPr sz="1100" b="1">
                <a:solidFill>
                  <a:schemeClr val="tx1">
                    <a:lumMod val="50000"/>
                    <a:lumOff val="50000"/>
                  </a:schemeClr>
                </a:solidFill>
              </a:defRPr>
            </a:lvl1pPr>
          </a:lstStyle>
          <a:p>
            <a:fld id="{B0B341A8-2FF4-4E4C-8545-272AE2E58858}" type="datetimeFigureOut">
              <a:rPr lang="en-US" smtClean="0"/>
              <a:t>8/29/2019</a:t>
            </a:fld>
            <a:endParaRPr lang="en-US"/>
          </a:p>
        </p:txBody>
      </p:sp>
      <p:sp>
        <p:nvSpPr>
          <p:cNvPr id="5" name="Footer Placeholder 4"/>
          <p:cNvSpPr>
            <a:spLocks noGrp="1"/>
          </p:cNvSpPr>
          <p:nvPr>
            <p:ph type="ftr" sz="quarter" idx="3"/>
          </p:nvPr>
        </p:nvSpPr>
        <p:spPr>
          <a:xfrm>
            <a:off x="609441" y="6172201"/>
            <a:ext cx="4469237" cy="365125"/>
          </a:xfrm>
          <a:prstGeom prst="rect">
            <a:avLst/>
          </a:prstGeom>
        </p:spPr>
        <p:txBody>
          <a:bodyPr vert="horz" lIns="91440" tIns="45720" rIns="91440" bIns="45720" rtlCol="0" anchor="ctr"/>
          <a:lstStyle>
            <a:lvl1pPr algn="l">
              <a:defRPr sz="1100" b="1">
                <a:solidFill>
                  <a:schemeClr val="tx1">
                    <a:lumMod val="50000"/>
                    <a:lumOff val="50000"/>
                  </a:schemeClr>
                </a:solidFill>
              </a:defRPr>
            </a:lvl1pPr>
          </a:lstStyle>
          <a:p>
            <a:endParaRPr lang="en-US"/>
          </a:p>
        </p:txBody>
      </p:sp>
      <p:sp>
        <p:nvSpPr>
          <p:cNvPr id="6" name="Slide Number Placeholder 5"/>
          <p:cNvSpPr>
            <a:spLocks noGrp="1"/>
          </p:cNvSpPr>
          <p:nvPr>
            <p:ph type="sldNum" sz="quarter" idx="4"/>
          </p:nvPr>
        </p:nvSpPr>
        <p:spPr>
          <a:xfrm>
            <a:off x="5078677" y="6172201"/>
            <a:ext cx="2437765" cy="365125"/>
          </a:xfrm>
          <a:prstGeom prst="rect">
            <a:avLst/>
          </a:prstGeom>
        </p:spPr>
        <p:txBody>
          <a:bodyPr vert="horz" lIns="91440" tIns="45720" rIns="91440" bIns="45720" rtlCol="0" anchor="ctr"/>
          <a:lstStyle>
            <a:lvl1pPr algn="ctr">
              <a:defRPr sz="1200" b="1">
                <a:solidFill>
                  <a:schemeClr val="tx1">
                    <a:lumMod val="50000"/>
                    <a:lumOff val="50000"/>
                  </a:schemeClr>
                </a:solidFill>
              </a:defRPr>
            </a:lvl1pPr>
          </a:lstStyle>
          <a:p>
            <a:fld id="{6DCCF0C0-4F1E-40E6-B38B-5CFF08872B5A}"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iming>
    <p:tnLst>
      <p:par>
        <p:cTn id="1" dur="indefinite" restart="never" nodeType="tmRoot"/>
      </p:par>
    </p:tnLst>
  </p:timing>
  <p:txStyles>
    <p:title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200" kern="1200">
          <a:solidFill>
            <a:schemeClr val="tx1">
              <a:lumMod val="75000"/>
              <a:lumOff val="25000"/>
            </a:schemeClr>
          </a:solidFill>
          <a:latin typeface="+mn-lt"/>
          <a:ea typeface="+mn-ea"/>
          <a:cs typeface="+mn-cs"/>
        </a:defRPr>
      </a:lvl1pPr>
      <a:lvl2pPr marL="54864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000" kern="1200">
          <a:solidFill>
            <a:schemeClr val="tx1">
              <a:lumMod val="75000"/>
              <a:lumOff val="25000"/>
            </a:schemeClr>
          </a:solidFill>
          <a:latin typeface="+mn-lt"/>
          <a:ea typeface="+mn-ea"/>
          <a:cs typeface="+mn-cs"/>
        </a:defRPr>
      </a:lvl2pPr>
      <a:lvl3pPr marL="822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800" kern="1200">
          <a:solidFill>
            <a:schemeClr val="tx1">
              <a:lumMod val="75000"/>
              <a:lumOff val="25000"/>
            </a:schemeClr>
          </a:solidFill>
          <a:latin typeface="+mn-lt"/>
          <a:ea typeface="+mn-ea"/>
          <a:cs typeface="+mn-cs"/>
        </a:defRPr>
      </a:lvl3pPr>
      <a:lvl4pPr marL="109728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600" kern="1200">
          <a:solidFill>
            <a:schemeClr val="tx1">
              <a:lumMod val="75000"/>
              <a:lumOff val="25000"/>
            </a:schemeClr>
          </a:solidFill>
          <a:latin typeface="+mn-lt"/>
          <a:ea typeface="+mn-ea"/>
          <a:cs typeface="+mn-cs"/>
        </a:defRPr>
      </a:lvl4pPr>
      <a:lvl5pPr marL="138988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5pPr>
      <a:lvl6pPr marL="166420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6pPr>
      <a:lvl7pPr marL="1965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7pPr>
      <a:lvl8pPr marL="22860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8pPr>
      <a:lvl9pPr marL="2587752"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271" y="345575"/>
            <a:ext cx="1733141" cy="1775109"/>
          </a:xfrm>
          <a:prstGeom prst="rect">
            <a:avLst/>
          </a:prstGeom>
        </p:spPr>
      </p:pic>
      <p:sp>
        <p:nvSpPr>
          <p:cNvPr id="5" name="TextBox 4"/>
          <p:cNvSpPr txBox="1"/>
          <p:nvPr/>
        </p:nvSpPr>
        <p:spPr>
          <a:xfrm>
            <a:off x="1217612" y="457200"/>
            <a:ext cx="761999" cy="830997"/>
          </a:xfrm>
          <a:prstGeom prst="rect">
            <a:avLst/>
          </a:prstGeom>
          <a:noFill/>
        </p:spPr>
        <p:txBody>
          <a:bodyPr wrap="square" rtlCol="0">
            <a:spAutoFit/>
          </a:bodyPr>
          <a:lstStyle/>
          <a:p>
            <a:r>
              <a:rPr lang="en-US" sz="4800" b="1" dirty="0" smtClean="0">
                <a:solidFill>
                  <a:schemeClr val="bg1"/>
                </a:solidFill>
              </a:rPr>
              <a:t>8</a:t>
            </a:r>
            <a:endParaRPr lang="en-US" sz="4800" b="1" dirty="0">
              <a:solidFill>
                <a:schemeClr val="bg1"/>
              </a:solidFill>
            </a:endParaRPr>
          </a:p>
        </p:txBody>
      </p:sp>
      <p:sp>
        <p:nvSpPr>
          <p:cNvPr id="6" name="TextBox 5"/>
          <p:cNvSpPr txBox="1"/>
          <p:nvPr/>
        </p:nvSpPr>
        <p:spPr>
          <a:xfrm>
            <a:off x="1674812" y="533400"/>
            <a:ext cx="7440205" cy="646331"/>
          </a:xfrm>
          <a:prstGeom prst="rect">
            <a:avLst/>
          </a:prstGeom>
          <a:noFill/>
        </p:spPr>
        <p:txBody>
          <a:bodyPr wrap="square" rtlCol="0">
            <a:spAutoFit/>
          </a:bodyPr>
          <a:lstStyle/>
          <a:p>
            <a:r>
              <a:rPr lang="en-US" sz="3600" b="1" dirty="0" smtClean="0">
                <a:solidFill>
                  <a:schemeClr val="tx2">
                    <a:lumMod val="50000"/>
                  </a:schemeClr>
                </a:solidFill>
                <a:latin typeface="Arial" panose="020B0604020202020204" pitchFamily="34" charset="0"/>
                <a:cs typeface="Arial" panose="020B0604020202020204" pitchFamily="34" charset="0"/>
              </a:rPr>
              <a:t>    Angular 8  : Online Class</a:t>
            </a:r>
            <a:endParaRPr lang="en-US" sz="3600" b="1" dirty="0">
              <a:solidFill>
                <a:schemeClr val="tx2">
                  <a:lumMod val="50000"/>
                </a:schemeClr>
              </a:solidFill>
              <a:latin typeface="Arial" panose="020B0604020202020204" pitchFamily="34" charset="0"/>
              <a:cs typeface="Arial" panose="020B0604020202020204" pitchFamily="34" charset="0"/>
            </a:endParaRPr>
          </a:p>
        </p:txBody>
      </p:sp>
      <p:sp>
        <p:nvSpPr>
          <p:cNvPr id="7" name="TextBox 6"/>
          <p:cNvSpPr txBox="1"/>
          <p:nvPr/>
        </p:nvSpPr>
        <p:spPr>
          <a:xfrm>
            <a:off x="2284412" y="3006804"/>
            <a:ext cx="8382000" cy="1107996"/>
          </a:xfrm>
          <a:prstGeom prst="rect">
            <a:avLst/>
          </a:prstGeom>
          <a:noFill/>
        </p:spPr>
        <p:txBody>
          <a:bodyPr wrap="square" rtlCol="0">
            <a:spAutoFit/>
          </a:bodyPr>
          <a:lstStyle/>
          <a:p>
            <a:r>
              <a:rPr lang="en-US" sz="5400" b="1" dirty="0" smtClean="0">
                <a:solidFill>
                  <a:schemeClr val="accent6"/>
                </a:solidFill>
                <a:latin typeface="Arial" panose="020B0604020202020204" pitchFamily="34" charset="0"/>
                <a:cs typeface="Arial" panose="020B0604020202020204" pitchFamily="34" charset="0"/>
              </a:rPr>
              <a:t>    </a:t>
            </a:r>
            <a:r>
              <a:rPr lang="en-US" sz="6600" b="1" dirty="0" smtClean="0">
                <a:solidFill>
                  <a:srgbClr val="FF0000"/>
                </a:solidFill>
                <a:latin typeface="Arial" panose="020B0604020202020204" pitchFamily="34" charset="0"/>
                <a:cs typeface="Arial" panose="020B0604020202020204" pitchFamily="34" charset="0"/>
              </a:rPr>
              <a:t>28-August-2019</a:t>
            </a:r>
            <a:endParaRPr lang="en-US" sz="6600" dirty="0"/>
          </a:p>
        </p:txBody>
      </p:sp>
      <p:cxnSp>
        <p:nvCxnSpPr>
          <p:cNvPr id="8" name="Straight Connector 7"/>
          <p:cNvCxnSpPr/>
          <p:nvPr/>
        </p:nvCxnSpPr>
        <p:spPr>
          <a:xfrm flipV="1">
            <a:off x="1827212" y="1210004"/>
            <a:ext cx="7486632" cy="919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7847012" y="5772090"/>
            <a:ext cx="4004622" cy="400110"/>
          </a:xfrm>
          <a:prstGeom prst="rect">
            <a:avLst/>
          </a:prstGeom>
          <a:noFill/>
        </p:spPr>
        <p:txBody>
          <a:bodyPr wrap="none" rtlCol="0">
            <a:spAutoFit/>
          </a:bodyPr>
          <a:lstStyle/>
          <a:p>
            <a:r>
              <a:rPr lang="en-US" sz="2000" b="1" dirty="0">
                <a:solidFill>
                  <a:schemeClr val="tx2">
                    <a:lumMod val="50000"/>
                  </a:schemeClr>
                </a:solidFill>
                <a:latin typeface="Arial" panose="020B0604020202020204" pitchFamily="34" charset="0"/>
                <a:cs typeface="Arial" panose="020B0604020202020204" pitchFamily="34" charset="0"/>
              </a:rPr>
              <a:t>Presented by : Chandan Kumar</a:t>
            </a:r>
          </a:p>
        </p:txBody>
      </p:sp>
      <p:sp>
        <p:nvSpPr>
          <p:cNvPr id="10" name="TextBox 9"/>
          <p:cNvSpPr txBox="1"/>
          <p:nvPr/>
        </p:nvSpPr>
        <p:spPr>
          <a:xfrm>
            <a:off x="303212" y="5648980"/>
            <a:ext cx="4139275" cy="523220"/>
          </a:xfrm>
          <a:prstGeom prst="rect">
            <a:avLst/>
          </a:prstGeom>
          <a:noFill/>
        </p:spPr>
        <p:txBody>
          <a:bodyPr wrap="none" rtlCol="0">
            <a:spAutoFit/>
          </a:bodyPr>
          <a:lstStyle/>
          <a:p>
            <a:r>
              <a:rPr lang="en-US" sz="2800" b="1" dirty="0">
                <a:solidFill>
                  <a:schemeClr val="tx2">
                    <a:lumMod val="50000"/>
                  </a:schemeClr>
                </a:solidFill>
                <a:latin typeface="Arial" panose="020B0604020202020204" pitchFamily="34" charset="0"/>
                <a:cs typeface="Arial" panose="020B0604020202020204" pitchFamily="34" charset="0"/>
              </a:rPr>
              <a:t>By: Sahosoft Solutions</a:t>
            </a:r>
          </a:p>
        </p:txBody>
      </p:sp>
    </p:spTree>
    <p:extLst>
      <p:ext uri="{BB962C8B-B14F-4D97-AF65-F5344CB8AC3E}">
        <p14:creationId xmlns:p14="http://schemas.microsoft.com/office/powerpoint/2010/main" val="366889321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21147" y="186134"/>
            <a:ext cx="5288627" cy="646331"/>
          </a:xfrm>
          <a:prstGeom prst="rect">
            <a:avLst/>
          </a:prstGeom>
          <a:noFill/>
        </p:spPr>
        <p:txBody>
          <a:bodyPr wrap="none" rtlCol="0">
            <a:spAutoFit/>
          </a:bodyPr>
          <a:lstStyle/>
          <a:p>
            <a:r>
              <a:rPr lang="en-US" sz="3600" b="1" dirty="0" smtClean="0">
                <a:solidFill>
                  <a:srgbClr val="FF0000"/>
                </a:solidFill>
                <a:latin typeface="Arial" panose="020B0604020202020204" pitchFamily="34" charset="0"/>
                <a:cs typeface="Arial" panose="020B0604020202020204" pitchFamily="34" charset="0"/>
              </a:rPr>
              <a:t> </a:t>
            </a:r>
            <a:r>
              <a:rPr lang="en-US" sz="3600" b="1" dirty="0">
                <a:solidFill>
                  <a:srgbClr val="FF0000"/>
                </a:solidFill>
                <a:latin typeface="Arial" panose="020B0604020202020204" pitchFamily="34" charset="0"/>
                <a:cs typeface="Arial" panose="020B0604020202020204" pitchFamily="34" charset="0"/>
              </a:rPr>
              <a:t>Session Management </a:t>
            </a:r>
            <a:r>
              <a:rPr lang="en-US" sz="3600" b="1" dirty="0">
                <a:solidFill>
                  <a:srgbClr val="FF0000"/>
                </a:solidFill>
                <a:latin typeface="Arial" panose="020B0604020202020204" pitchFamily="34" charset="0"/>
                <a:cs typeface="Arial" panose="020B0604020202020204" pitchFamily="34" charset="0"/>
              </a:rPr>
              <a:t> </a:t>
            </a:r>
          </a:p>
        </p:txBody>
      </p:sp>
      <p:cxnSp>
        <p:nvCxnSpPr>
          <p:cNvPr id="5" name="Straight Connector 4"/>
          <p:cNvCxnSpPr/>
          <p:nvPr/>
        </p:nvCxnSpPr>
        <p:spPr>
          <a:xfrm>
            <a:off x="362912" y="838200"/>
            <a:ext cx="47409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836612" y="1038760"/>
            <a:ext cx="10820400" cy="3693319"/>
          </a:xfrm>
          <a:prstGeom prst="rect">
            <a:avLst/>
          </a:prstGeom>
        </p:spPr>
        <p:txBody>
          <a:bodyPr wrap="square">
            <a:spAutoFit/>
          </a:bodyPr>
          <a:lstStyle/>
          <a:p>
            <a:r>
              <a:rPr lang="en-US" b="1" dirty="0">
                <a:solidFill>
                  <a:srgbClr val="00070C"/>
                </a:solidFill>
                <a:latin typeface="Arial" panose="020B0604020202020204" pitchFamily="34" charset="0"/>
                <a:cs typeface="Arial" panose="020B0604020202020204" pitchFamily="34" charset="0"/>
              </a:rPr>
              <a:t>Storing </a:t>
            </a:r>
            <a:r>
              <a:rPr lang="en-US" b="1" dirty="0" err="1">
                <a:solidFill>
                  <a:srgbClr val="00070C"/>
                </a:solidFill>
                <a:latin typeface="Arial" panose="020B0604020202020204" pitchFamily="34" charset="0"/>
                <a:cs typeface="Arial" panose="020B0604020202020204" pitchFamily="34" charset="0"/>
              </a:rPr>
              <a:t>Json</a:t>
            </a:r>
            <a:r>
              <a:rPr lang="en-US" b="1" dirty="0">
                <a:solidFill>
                  <a:srgbClr val="00070C"/>
                </a:solidFill>
                <a:latin typeface="Arial" panose="020B0604020202020204" pitchFamily="34" charset="0"/>
                <a:cs typeface="Arial" panose="020B0604020202020204" pitchFamily="34" charset="0"/>
              </a:rPr>
              <a:t> </a:t>
            </a:r>
            <a:r>
              <a:rPr lang="en-US" b="1" dirty="0" smtClean="0">
                <a:solidFill>
                  <a:srgbClr val="00070C"/>
                </a:solidFill>
                <a:latin typeface="Arial" panose="020B0604020202020204" pitchFamily="34" charset="0"/>
                <a:cs typeface="Arial" panose="020B0604020202020204" pitchFamily="34" charset="0"/>
              </a:rPr>
              <a:t>Objects</a:t>
            </a:r>
          </a:p>
          <a:p>
            <a:endParaRPr lang="en-US" b="1" dirty="0">
              <a:solidFill>
                <a:srgbClr val="00070C"/>
              </a:solidFill>
              <a:latin typeface="Arial" panose="020B0604020202020204" pitchFamily="34" charset="0"/>
              <a:cs typeface="Arial" panose="020B0604020202020204" pitchFamily="34" charset="0"/>
            </a:endParaRPr>
          </a:p>
          <a:p>
            <a:r>
              <a:rPr lang="en-US" dirty="0">
                <a:solidFill>
                  <a:srgbClr val="00070C"/>
                </a:solidFill>
                <a:latin typeface="Arial" panose="020B0604020202020204" pitchFamily="34" charset="0"/>
                <a:cs typeface="Arial" panose="020B0604020202020204" pitchFamily="34" charset="0"/>
              </a:rPr>
              <a:t>Only strings can be stored with </a:t>
            </a:r>
            <a:r>
              <a:rPr lang="en-US" dirty="0" err="1">
                <a:solidFill>
                  <a:srgbClr val="00070C"/>
                </a:solidFill>
                <a:latin typeface="Arial" panose="020B0604020202020204" pitchFamily="34" charset="0"/>
                <a:cs typeface="Arial" panose="020B0604020202020204" pitchFamily="34" charset="0"/>
              </a:rPr>
              <a:t>localStorage</a:t>
            </a:r>
            <a:r>
              <a:rPr lang="en-US" dirty="0">
                <a:solidFill>
                  <a:srgbClr val="00070C"/>
                </a:solidFill>
                <a:latin typeface="Arial" panose="020B0604020202020204" pitchFamily="34" charset="0"/>
                <a:cs typeface="Arial" panose="020B0604020202020204" pitchFamily="34" charset="0"/>
              </a:rPr>
              <a:t> or </a:t>
            </a:r>
            <a:r>
              <a:rPr lang="en-US" dirty="0" err="1">
                <a:solidFill>
                  <a:srgbClr val="00070C"/>
                </a:solidFill>
                <a:latin typeface="Arial" panose="020B0604020202020204" pitchFamily="34" charset="0"/>
                <a:cs typeface="Arial" panose="020B0604020202020204" pitchFamily="34" charset="0"/>
              </a:rPr>
              <a:t>sessionStorage</a:t>
            </a:r>
            <a:r>
              <a:rPr lang="en-US" dirty="0">
                <a:solidFill>
                  <a:srgbClr val="00070C"/>
                </a:solidFill>
                <a:latin typeface="Arial" panose="020B0604020202020204" pitchFamily="34" charset="0"/>
                <a:cs typeface="Arial" panose="020B0604020202020204" pitchFamily="34" charset="0"/>
              </a:rPr>
              <a:t>, but you can use </a:t>
            </a:r>
            <a:r>
              <a:rPr lang="en-US" dirty="0" err="1">
                <a:solidFill>
                  <a:srgbClr val="00070C"/>
                </a:solidFill>
                <a:latin typeface="Arial" panose="020B0604020202020204" pitchFamily="34" charset="0"/>
                <a:cs typeface="Arial" panose="020B0604020202020204" pitchFamily="34" charset="0"/>
              </a:rPr>
              <a:t>JSON.stringify</a:t>
            </a:r>
            <a:r>
              <a:rPr lang="en-US" dirty="0">
                <a:solidFill>
                  <a:srgbClr val="00070C"/>
                </a:solidFill>
                <a:latin typeface="Arial" panose="020B0604020202020204" pitchFamily="34" charset="0"/>
                <a:cs typeface="Arial" panose="020B0604020202020204" pitchFamily="34" charset="0"/>
              </a:rPr>
              <a:t> to store more complex objects and </a:t>
            </a:r>
            <a:r>
              <a:rPr lang="en-US" dirty="0" err="1">
                <a:solidFill>
                  <a:srgbClr val="00070C"/>
                </a:solidFill>
                <a:latin typeface="Arial" panose="020B0604020202020204" pitchFamily="34" charset="0"/>
                <a:cs typeface="Arial" panose="020B0604020202020204" pitchFamily="34" charset="0"/>
              </a:rPr>
              <a:t>JSON.parse</a:t>
            </a:r>
            <a:r>
              <a:rPr lang="en-US" dirty="0">
                <a:solidFill>
                  <a:srgbClr val="00070C"/>
                </a:solidFill>
                <a:latin typeface="Arial" panose="020B0604020202020204" pitchFamily="34" charset="0"/>
                <a:cs typeface="Arial" panose="020B0604020202020204" pitchFamily="34" charset="0"/>
              </a:rPr>
              <a:t> to read them</a:t>
            </a:r>
            <a:r>
              <a:rPr lang="en-US" dirty="0" smtClean="0">
                <a:solidFill>
                  <a:srgbClr val="00070C"/>
                </a:solidFill>
                <a:latin typeface="Arial" panose="020B0604020202020204" pitchFamily="34" charset="0"/>
                <a:cs typeface="Arial" panose="020B0604020202020204" pitchFamily="34" charset="0"/>
              </a:rPr>
              <a:t>:</a:t>
            </a:r>
          </a:p>
          <a:p>
            <a:endParaRPr lang="en-US" dirty="0">
              <a:solidFill>
                <a:srgbClr val="00070C"/>
              </a:solidFill>
              <a:latin typeface="Arial" panose="020B0604020202020204" pitchFamily="34" charset="0"/>
              <a:cs typeface="Arial" panose="020B0604020202020204" pitchFamily="34" charset="0"/>
            </a:endParaRPr>
          </a:p>
          <a:p>
            <a:r>
              <a:rPr lang="en-US" dirty="0">
                <a:solidFill>
                  <a:srgbClr val="FF0000"/>
                </a:solidFill>
                <a:latin typeface="Arial" panose="020B0604020202020204" pitchFamily="34" charset="0"/>
                <a:cs typeface="Arial" panose="020B0604020202020204" pitchFamily="34" charset="0"/>
              </a:rPr>
              <a:t>// Create item:</a:t>
            </a:r>
          </a:p>
          <a:p>
            <a:r>
              <a:rPr lang="en-US" dirty="0">
                <a:solidFill>
                  <a:srgbClr val="FF0000"/>
                </a:solidFill>
                <a:latin typeface="Arial" panose="020B0604020202020204" pitchFamily="34" charset="0"/>
                <a:cs typeface="Arial" panose="020B0604020202020204" pitchFamily="34" charset="0"/>
              </a:rPr>
              <a:t>let </a:t>
            </a:r>
            <a:r>
              <a:rPr lang="en-US" dirty="0" err="1">
                <a:solidFill>
                  <a:srgbClr val="FF0000"/>
                </a:solidFill>
                <a:latin typeface="Arial" panose="020B0604020202020204" pitchFamily="34" charset="0"/>
                <a:cs typeface="Arial" panose="020B0604020202020204" pitchFamily="34" charset="0"/>
              </a:rPr>
              <a:t>myObj</a:t>
            </a:r>
            <a:r>
              <a:rPr lang="en-US" dirty="0">
                <a:solidFill>
                  <a:srgbClr val="FF0000"/>
                </a:solidFill>
                <a:latin typeface="Arial" panose="020B0604020202020204" pitchFamily="34" charset="0"/>
                <a:cs typeface="Arial" panose="020B0604020202020204" pitchFamily="34" charset="0"/>
              </a:rPr>
              <a:t> = { name: 'Skip', breed: 'Labrador' </a:t>
            </a:r>
            <a:r>
              <a:rPr lang="en-US" dirty="0" smtClean="0">
                <a:solidFill>
                  <a:srgbClr val="FF0000"/>
                </a:solidFill>
                <a:latin typeface="Arial" panose="020B0604020202020204" pitchFamily="34" charset="0"/>
                <a:cs typeface="Arial" panose="020B0604020202020204" pitchFamily="34" charset="0"/>
              </a:rPr>
              <a:t>};</a:t>
            </a:r>
          </a:p>
          <a:p>
            <a:endParaRPr lang="en-US" dirty="0">
              <a:solidFill>
                <a:srgbClr val="FF0000"/>
              </a:solidFill>
              <a:latin typeface="Arial" panose="020B0604020202020204" pitchFamily="34" charset="0"/>
              <a:cs typeface="Arial" panose="020B0604020202020204" pitchFamily="34" charset="0"/>
            </a:endParaRPr>
          </a:p>
          <a:p>
            <a:r>
              <a:rPr lang="en-US" dirty="0" err="1">
                <a:solidFill>
                  <a:srgbClr val="FF0000"/>
                </a:solidFill>
                <a:latin typeface="Arial" panose="020B0604020202020204" pitchFamily="34" charset="0"/>
                <a:cs typeface="Arial" panose="020B0604020202020204" pitchFamily="34" charset="0"/>
              </a:rPr>
              <a:t>localStorage.setItem</a:t>
            </a:r>
            <a:r>
              <a:rPr lang="en-US" dirty="0">
                <a:solidFill>
                  <a:srgbClr val="FF0000"/>
                </a:solidFill>
                <a:latin typeface="Arial" panose="020B0604020202020204" pitchFamily="34" charset="0"/>
                <a:cs typeface="Arial" panose="020B0604020202020204" pitchFamily="34" charset="0"/>
              </a:rPr>
              <a:t>(key, </a:t>
            </a:r>
            <a:r>
              <a:rPr lang="en-US" dirty="0" err="1">
                <a:solidFill>
                  <a:srgbClr val="FF0000"/>
                </a:solidFill>
                <a:latin typeface="Arial" panose="020B0604020202020204" pitchFamily="34" charset="0"/>
                <a:cs typeface="Arial" panose="020B0604020202020204" pitchFamily="34" charset="0"/>
              </a:rPr>
              <a:t>JSON.stringify</a:t>
            </a:r>
            <a:r>
              <a:rPr lang="en-US" dirty="0">
                <a:solidFill>
                  <a:srgbClr val="FF0000"/>
                </a:solidFill>
                <a:latin typeface="Arial" panose="020B0604020202020204" pitchFamily="34" charset="0"/>
                <a:cs typeface="Arial" panose="020B0604020202020204" pitchFamily="34" charset="0"/>
              </a:rPr>
              <a:t>(</a:t>
            </a:r>
            <a:r>
              <a:rPr lang="en-US" dirty="0" err="1">
                <a:solidFill>
                  <a:srgbClr val="FF0000"/>
                </a:solidFill>
                <a:latin typeface="Arial" panose="020B0604020202020204" pitchFamily="34" charset="0"/>
                <a:cs typeface="Arial" panose="020B0604020202020204" pitchFamily="34" charset="0"/>
              </a:rPr>
              <a:t>myObj</a:t>
            </a:r>
            <a:r>
              <a:rPr lang="en-US" dirty="0" smtClean="0">
                <a:solidFill>
                  <a:srgbClr val="FF0000"/>
                </a:solidFill>
                <a:latin typeface="Arial" panose="020B0604020202020204" pitchFamily="34" charset="0"/>
                <a:cs typeface="Arial" panose="020B0604020202020204" pitchFamily="34" charset="0"/>
              </a:rPr>
              <a:t>));</a:t>
            </a:r>
          </a:p>
          <a:p>
            <a:endParaRPr lang="en-US" dirty="0">
              <a:solidFill>
                <a:srgbClr val="FF0000"/>
              </a:solidFill>
              <a:latin typeface="Arial" panose="020B0604020202020204" pitchFamily="34" charset="0"/>
              <a:cs typeface="Arial" panose="020B0604020202020204" pitchFamily="34" charset="0"/>
            </a:endParaRPr>
          </a:p>
          <a:p>
            <a:r>
              <a:rPr lang="en-US" dirty="0">
                <a:solidFill>
                  <a:srgbClr val="FF0000"/>
                </a:solidFill>
                <a:latin typeface="Arial" panose="020B0604020202020204" pitchFamily="34" charset="0"/>
                <a:cs typeface="Arial" panose="020B0604020202020204" pitchFamily="34" charset="0"/>
              </a:rPr>
              <a:t>// Read item:</a:t>
            </a:r>
          </a:p>
          <a:p>
            <a:r>
              <a:rPr lang="en-US" dirty="0">
                <a:solidFill>
                  <a:srgbClr val="FF0000"/>
                </a:solidFill>
                <a:latin typeface="Arial" panose="020B0604020202020204" pitchFamily="34" charset="0"/>
                <a:cs typeface="Arial" panose="020B0604020202020204" pitchFamily="34" charset="0"/>
              </a:rPr>
              <a:t>let item = </a:t>
            </a:r>
            <a:r>
              <a:rPr lang="en-US" dirty="0" err="1">
                <a:solidFill>
                  <a:srgbClr val="FF0000"/>
                </a:solidFill>
                <a:latin typeface="Arial" panose="020B0604020202020204" pitchFamily="34" charset="0"/>
                <a:cs typeface="Arial" panose="020B0604020202020204" pitchFamily="34" charset="0"/>
              </a:rPr>
              <a:t>JSON.parse</a:t>
            </a:r>
            <a:r>
              <a:rPr lang="en-US" dirty="0">
                <a:solidFill>
                  <a:srgbClr val="FF0000"/>
                </a:solidFill>
                <a:latin typeface="Arial" panose="020B0604020202020204" pitchFamily="34" charset="0"/>
                <a:cs typeface="Arial" panose="020B0604020202020204" pitchFamily="34" charset="0"/>
              </a:rPr>
              <a:t>(</a:t>
            </a:r>
            <a:r>
              <a:rPr lang="en-US" dirty="0" err="1">
                <a:solidFill>
                  <a:srgbClr val="FF0000"/>
                </a:solidFill>
                <a:latin typeface="Arial" panose="020B0604020202020204" pitchFamily="34" charset="0"/>
                <a:cs typeface="Arial" panose="020B0604020202020204" pitchFamily="34" charset="0"/>
              </a:rPr>
              <a:t>localStorage.getItem</a:t>
            </a:r>
            <a:r>
              <a:rPr lang="en-US" dirty="0">
                <a:solidFill>
                  <a:srgbClr val="FF0000"/>
                </a:solidFill>
                <a:latin typeface="Arial" panose="020B0604020202020204" pitchFamily="34" charset="0"/>
                <a:cs typeface="Arial" panose="020B0604020202020204" pitchFamily="34" charset="0"/>
              </a:rPr>
              <a:t>(key));</a:t>
            </a:r>
          </a:p>
          <a:p>
            <a:endParaRPr lang="en-US" dirty="0"/>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71212" y="152400"/>
            <a:ext cx="818741" cy="838567"/>
          </a:xfrm>
          <a:prstGeom prst="rect">
            <a:avLst/>
          </a:prstGeom>
        </p:spPr>
      </p:pic>
    </p:spTree>
    <p:extLst>
      <p:ext uri="{BB962C8B-B14F-4D97-AF65-F5344CB8AC3E}">
        <p14:creationId xmlns:p14="http://schemas.microsoft.com/office/powerpoint/2010/main" val="263514842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21147" y="186134"/>
            <a:ext cx="5288627" cy="646331"/>
          </a:xfrm>
          <a:prstGeom prst="rect">
            <a:avLst/>
          </a:prstGeom>
          <a:noFill/>
        </p:spPr>
        <p:txBody>
          <a:bodyPr wrap="none" rtlCol="0">
            <a:spAutoFit/>
          </a:bodyPr>
          <a:lstStyle/>
          <a:p>
            <a:r>
              <a:rPr lang="en-US" sz="3600" b="1" dirty="0" smtClean="0">
                <a:solidFill>
                  <a:srgbClr val="FF0000"/>
                </a:solidFill>
                <a:latin typeface="Arial" panose="020B0604020202020204" pitchFamily="34" charset="0"/>
                <a:cs typeface="Arial" panose="020B0604020202020204" pitchFamily="34" charset="0"/>
              </a:rPr>
              <a:t> </a:t>
            </a:r>
            <a:r>
              <a:rPr lang="en-US" sz="3600" b="1" dirty="0">
                <a:solidFill>
                  <a:srgbClr val="FF0000"/>
                </a:solidFill>
                <a:latin typeface="Arial" panose="020B0604020202020204" pitchFamily="34" charset="0"/>
                <a:cs typeface="Arial" panose="020B0604020202020204" pitchFamily="34" charset="0"/>
              </a:rPr>
              <a:t>Session Management </a:t>
            </a:r>
            <a:r>
              <a:rPr lang="en-US" sz="3600" b="1" dirty="0">
                <a:solidFill>
                  <a:srgbClr val="FF0000"/>
                </a:solidFill>
                <a:latin typeface="Arial" panose="020B0604020202020204" pitchFamily="34" charset="0"/>
                <a:cs typeface="Arial" panose="020B0604020202020204" pitchFamily="34" charset="0"/>
              </a:rPr>
              <a:t> </a:t>
            </a:r>
          </a:p>
        </p:txBody>
      </p:sp>
      <p:cxnSp>
        <p:nvCxnSpPr>
          <p:cNvPr id="5" name="Straight Connector 4"/>
          <p:cNvCxnSpPr/>
          <p:nvPr/>
        </p:nvCxnSpPr>
        <p:spPr>
          <a:xfrm>
            <a:off x="362912" y="838200"/>
            <a:ext cx="47409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836612" y="1038760"/>
            <a:ext cx="10820400" cy="3416320"/>
          </a:xfrm>
          <a:prstGeom prst="rect">
            <a:avLst/>
          </a:prstGeom>
        </p:spPr>
        <p:txBody>
          <a:bodyPr wrap="square">
            <a:spAutoFit/>
          </a:bodyPr>
          <a:lstStyle/>
          <a:p>
            <a:pPr marL="45720" indent="0">
              <a:buNone/>
            </a:pPr>
            <a:r>
              <a:rPr lang="en-US" b="1" dirty="0">
                <a:solidFill>
                  <a:srgbClr val="00070C"/>
                </a:solidFill>
              </a:rPr>
              <a:t>Checking for </a:t>
            </a:r>
            <a:r>
              <a:rPr lang="en-US" b="1" dirty="0" smtClean="0">
                <a:solidFill>
                  <a:srgbClr val="00070C"/>
                </a:solidFill>
              </a:rPr>
              <a:t>Items</a:t>
            </a:r>
          </a:p>
          <a:p>
            <a:pPr marL="45720" indent="0">
              <a:buNone/>
            </a:pPr>
            <a:endParaRPr lang="en-US" b="1" dirty="0">
              <a:solidFill>
                <a:srgbClr val="00070C"/>
              </a:solidFill>
            </a:endParaRPr>
          </a:p>
          <a:p>
            <a:pPr marL="45720" indent="0">
              <a:buNone/>
            </a:pPr>
            <a:r>
              <a:rPr lang="en-US" dirty="0">
                <a:solidFill>
                  <a:srgbClr val="00070C"/>
                </a:solidFill>
              </a:rPr>
              <a:t>Here’s how you can test for the presence of items in the </a:t>
            </a:r>
            <a:r>
              <a:rPr lang="en-US" dirty="0" err="1">
                <a:solidFill>
                  <a:srgbClr val="00070C"/>
                </a:solidFill>
              </a:rPr>
              <a:t>loclaStorage</a:t>
            </a:r>
            <a:r>
              <a:rPr lang="en-US" dirty="0" smtClean="0">
                <a:solidFill>
                  <a:srgbClr val="00070C"/>
                </a:solidFill>
              </a:rPr>
              <a:t>:</a:t>
            </a:r>
          </a:p>
          <a:p>
            <a:pPr marL="45720" indent="0">
              <a:buNone/>
            </a:pPr>
            <a:endParaRPr lang="en-US" dirty="0">
              <a:solidFill>
                <a:srgbClr val="00070C"/>
              </a:solidFill>
            </a:endParaRPr>
          </a:p>
          <a:p>
            <a:pPr marL="45720" indent="0">
              <a:buNone/>
            </a:pPr>
            <a:r>
              <a:rPr lang="en-US" dirty="0">
                <a:solidFill>
                  <a:srgbClr val="FF0000"/>
                </a:solidFill>
              </a:rPr>
              <a:t>if (</a:t>
            </a:r>
            <a:r>
              <a:rPr lang="en-US" dirty="0" err="1">
                <a:solidFill>
                  <a:srgbClr val="FF0000"/>
                </a:solidFill>
              </a:rPr>
              <a:t>localStorage.length</a:t>
            </a:r>
            <a:r>
              <a:rPr lang="en-US" dirty="0">
                <a:solidFill>
                  <a:srgbClr val="FF0000"/>
                </a:solidFill>
              </a:rPr>
              <a:t> &gt; 0) </a:t>
            </a:r>
          </a:p>
          <a:p>
            <a:pPr marL="45720" indent="0">
              <a:buNone/>
            </a:pPr>
            <a:r>
              <a:rPr lang="en-US" dirty="0">
                <a:solidFill>
                  <a:srgbClr val="FF0000"/>
                </a:solidFill>
              </a:rPr>
              <a:t>{  </a:t>
            </a:r>
          </a:p>
          <a:p>
            <a:pPr marL="45720" indent="0">
              <a:buNone/>
            </a:pPr>
            <a:r>
              <a:rPr lang="en-US" dirty="0">
                <a:solidFill>
                  <a:srgbClr val="FF0000"/>
                </a:solidFill>
              </a:rPr>
              <a:t>// We have items</a:t>
            </a:r>
          </a:p>
          <a:p>
            <a:pPr marL="45720" indent="0">
              <a:buNone/>
            </a:pPr>
            <a:r>
              <a:rPr lang="en-US" dirty="0">
                <a:solidFill>
                  <a:srgbClr val="FF0000"/>
                </a:solidFill>
              </a:rPr>
              <a:t>} else </a:t>
            </a:r>
          </a:p>
          <a:p>
            <a:pPr marL="45720" indent="0">
              <a:buNone/>
            </a:pPr>
            <a:r>
              <a:rPr lang="en-US" dirty="0">
                <a:solidFill>
                  <a:srgbClr val="FF0000"/>
                </a:solidFill>
              </a:rPr>
              <a:t>{  </a:t>
            </a:r>
          </a:p>
          <a:p>
            <a:pPr marL="45720" indent="0">
              <a:buNone/>
            </a:pPr>
            <a:r>
              <a:rPr lang="en-US" dirty="0">
                <a:solidFill>
                  <a:srgbClr val="FF0000"/>
                </a:solidFill>
              </a:rPr>
              <a:t>// No items</a:t>
            </a:r>
          </a:p>
          <a:p>
            <a:pPr marL="45720" indent="0">
              <a:buNone/>
            </a:pPr>
            <a:r>
              <a:rPr lang="en-US" dirty="0">
                <a:solidFill>
                  <a:srgbClr val="FF0000"/>
                </a:solidFill>
              </a:rPr>
              <a:t>}</a:t>
            </a:r>
          </a:p>
          <a:p>
            <a:endParaRPr lang="en-US" dirty="0"/>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71212" y="152400"/>
            <a:ext cx="818741" cy="838567"/>
          </a:xfrm>
          <a:prstGeom prst="rect">
            <a:avLst/>
          </a:prstGeom>
        </p:spPr>
      </p:pic>
    </p:spTree>
    <p:extLst>
      <p:ext uri="{BB962C8B-B14F-4D97-AF65-F5344CB8AC3E}">
        <p14:creationId xmlns:p14="http://schemas.microsoft.com/office/powerpoint/2010/main" val="415280447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21147" y="186134"/>
            <a:ext cx="5288627" cy="646331"/>
          </a:xfrm>
          <a:prstGeom prst="rect">
            <a:avLst/>
          </a:prstGeom>
          <a:noFill/>
        </p:spPr>
        <p:txBody>
          <a:bodyPr wrap="none" rtlCol="0">
            <a:spAutoFit/>
          </a:bodyPr>
          <a:lstStyle/>
          <a:p>
            <a:r>
              <a:rPr lang="en-US" sz="3600" b="1" dirty="0" smtClean="0">
                <a:solidFill>
                  <a:srgbClr val="FF0000"/>
                </a:solidFill>
                <a:latin typeface="Arial" panose="020B0604020202020204" pitchFamily="34" charset="0"/>
                <a:cs typeface="Arial" panose="020B0604020202020204" pitchFamily="34" charset="0"/>
              </a:rPr>
              <a:t> </a:t>
            </a:r>
            <a:r>
              <a:rPr lang="en-US" sz="3600" b="1" dirty="0">
                <a:solidFill>
                  <a:srgbClr val="FF0000"/>
                </a:solidFill>
                <a:latin typeface="Arial" panose="020B0604020202020204" pitchFamily="34" charset="0"/>
                <a:cs typeface="Arial" panose="020B0604020202020204" pitchFamily="34" charset="0"/>
              </a:rPr>
              <a:t>Session Management </a:t>
            </a:r>
            <a:r>
              <a:rPr lang="en-US" sz="3600" b="1" dirty="0">
                <a:solidFill>
                  <a:srgbClr val="FF0000"/>
                </a:solidFill>
                <a:latin typeface="Arial" panose="020B0604020202020204" pitchFamily="34" charset="0"/>
                <a:cs typeface="Arial" panose="020B0604020202020204" pitchFamily="34" charset="0"/>
              </a:rPr>
              <a:t> </a:t>
            </a:r>
          </a:p>
        </p:txBody>
      </p:sp>
      <p:cxnSp>
        <p:nvCxnSpPr>
          <p:cNvPr id="5" name="Straight Connector 4"/>
          <p:cNvCxnSpPr/>
          <p:nvPr/>
        </p:nvCxnSpPr>
        <p:spPr>
          <a:xfrm>
            <a:off x="362912" y="838200"/>
            <a:ext cx="47409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836612" y="1038760"/>
            <a:ext cx="10820400" cy="2585323"/>
          </a:xfrm>
          <a:prstGeom prst="rect">
            <a:avLst/>
          </a:prstGeom>
        </p:spPr>
        <p:txBody>
          <a:bodyPr wrap="square">
            <a:spAutoFit/>
          </a:bodyPr>
          <a:lstStyle/>
          <a:p>
            <a:pPr marL="45720" indent="0">
              <a:buNone/>
            </a:pPr>
            <a:r>
              <a:rPr lang="en-US" b="1" dirty="0">
                <a:solidFill>
                  <a:srgbClr val="00070C"/>
                </a:solidFill>
              </a:rPr>
              <a:t>Checking for </a:t>
            </a:r>
            <a:r>
              <a:rPr lang="en-US" b="1" dirty="0" smtClean="0">
                <a:solidFill>
                  <a:srgbClr val="00070C"/>
                </a:solidFill>
              </a:rPr>
              <a:t>Support</a:t>
            </a:r>
          </a:p>
          <a:p>
            <a:pPr marL="45720" indent="0">
              <a:buNone/>
            </a:pPr>
            <a:endParaRPr lang="en-US" b="1" dirty="0">
              <a:solidFill>
                <a:srgbClr val="00070C"/>
              </a:solidFill>
            </a:endParaRPr>
          </a:p>
          <a:p>
            <a:pPr marL="45720" indent="0">
              <a:buNone/>
            </a:pPr>
            <a:r>
              <a:rPr lang="en-US" dirty="0">
                <a:solidFill>
                  <a:srgbClr val="00070C"/>
                </a:solidFill>
              </a:rPr>
              <a:t>Test for </a:t>
            </a:r>
            <a:r>
              <a:rPr lang="en-US" dirty="0" err="1">
                <a:solidFill>
                  <a:srgbClr val="00070C"/>
                </a:solidFill>
              </a:rPr>
              <a:t>localStorage</a:t>
            </a:r>
            <a:r>
              <a:rPr lang="en-US" dirty="0">
                <a:solidFill>
                  <a:srgbClr val="00070C"/>
                </a:solidFill>
              </a:rPr>
              <a:t> support by checking if it’s available on the window object</a:t>
            </a:r>
            <a:r>
              <a:rPr lang="en-US" dirty="0" smtClean="0">
                <a:solidFill>
                  <a:srgbClr val="00070C"/>
                </a:solidFill>
              </a:rPr>
              <a:t>:</a:t>
            </a:r>
          </a:p>
          <a:p>
            <a:pPr marL="45720" indent="0">
              <a:buNone/>
            </a:pPr>
            <a:endParaRPr lang="en-US" dirty="0">
              <a:solidFill>
                <a:srgbClr val="FF0000"/>
              </a:solidFill>
            </a:endParaRPr>
          </a:p>
          <a:p>
            <a:pPr marL="45720" indent="0">
              <a:buNone/>
            </a:pPr>
            <a:r>
              <a:rPr lang="en-US" dirty="0">
                <a:solidFill>
                  <a:srgbClr val="FF0000"/>
                </a:solidFill>
              </a:rPr>
              <a:t>if (</a:t>
            </a:r>
            <a:r>
              <a:rPr lang="en-US" dirty="0" err="1">
                <a:solidFill>
                  <a:srgbClr val="FF0000"/>
                </a:solidFill>
              </a:rPr>
              <a:t>window.localStorage</a:t>
            </a:r>
            <a:r>
              <a:rPr lang="en-US" dirty="0">
                <a:solidFill>
                  <a:srgbClr val="FF0000"/>
                </a:solidFill>
              </a:rPr>
              <a:t>) </a:t>
            </a:r>
          </a:p>
          <a:p>
            <a:pPr marL="45720" indent="0">
              <a:buNone/>
            </a:pPr>
            <a:r>
              <a:rPr lang="en-US" dirty="0">
                <a:solidFill>
                  <a:srgbClr val="FF0000"/>
                </a:solidFill>
              </a:rPr>
              <a:t>{ </a:t>
            </a:r>
          </a:p>
          <a:p>
            <a:pPr marL="45720" indent="0">
              <a:buNone/>
            </a:pPr>
            <a:r>
              <a:rPr lang="en-US" dirty="0">
                <a:solidFill>
                  <a:srgbClr val="FF0000"/>
                </a:solidFill>
              </a:rPr>
              <a:t> // </a:t>
            </a:r>
            <a:r>
              <a:rPr lang="en-US" dirty="0" err="1">
                <a:solidFill>
                  <a:srgbClr val="FF0000"/>
                </a:solidFill>
              </a:rPr>
              <a:t>localStorage</a:t>
            </a:r>
            <a:r>
              <a:rPr lang="en-US" dirty="0">
                <a:solidFill>
                  <a:srgbClr val="FF0000"/>
                </a:solidFill>
              </a:rPr>
              <a:t> supported</a:t>
            </a:r>
          </a:p>
          <a:p>
            <a:pPr marL="45720" indent="0">
              <a:buNone/>
            </a:pPr>
            <a:r>
              <a:rPr lang="en-US" dirty="0">
                <a:solidFill>
                  <a:srgbClr val="FF0000"/>
                </a:solidFill>
              </a:rPr>
              <a:t>}</a:t>
            </a:r>
          </a:p>
          <a:p>
            <a:endParaRPr lang="en-US" dirty="0"/>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71212" y="152400"/>
            <a:ext cx="818741" cy="838567"/>
          </a:xfrm>
          <a:prstGeom prst="rect">
            <a:avLst/>
          </a:prstGeom>
        </p:spPr>
      </p:pic>
    </p:spTree>
    <p:extLst>
      <p:ext uri="{BB962C8B-B14F-4D97-AF65-F5344CB8AC3E}">
        <p14:creationId xmlns:p14="http://schemas.microsoft.com/office/powerpoint/2010/main" val="40722381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21147" y="186134"/>
            <a:ext cx="5288627" cy="646331"/>
          </a:xfrm>
          <a:prstGeom prst="rect">
            <a:avLst/>
          </a:prstGeom>
          <a:noFill/>
        </p:spPr>
        <p:txBody>
          <a:bodyPr wrap="none" rtlCol="0">
            <a:spAutoFit/>
          </a:bodyPr>
          <a:lstStyle/>
          <a:p>
            <a:r>
              <a:rPr lang="en-US" sz="3600" b="1" dirty="0" smtClean="0">
                <a:solidFill>
                  <a:srgbClr val="FF0000"/>
                </a:solidFill>
                <a:latin typeface="Arial" panose="020B0604020202020204" pitchFamily="34" charset="0"/>
                <a:cs typeface="Arial" panose="020B0604020202020204" pitchFamily="34" charset="0"/>
              </a:rPr>
              <a:t> </a:t>
            </a:r>
            <a:r>
              <a:rPr lang="en-US" sz="3600" b="1" dirty="0">
                <a:solidFill>
                  <a:srgbClr val="FF0000"/>
                </a:solidFill>
                <a:latin typeface="Arial" panose="020B0604020202020204" pitchFamily="34" charset="0"/>
                <a:cs typeface="Arial" panose="020B0604020202020204" pitchFamily="34" charset="0"/>
              </a:rPr>
              <a:t>Session Management </a:t>
            </a:r>
            <a:r>
              <a:rPr lang="en-US" sz="3600" b="1" dirty="0">
                <a:solidFill>
                  <a:srgbClr val="FF0000"/>
                </a:solidFill>
                <a:latin typeface="Arial" panose="020B0604020202020204" pitchFamily="34" charset="0"/>
                <a:cs typeface="Arial" panose="020B0604020202020204" pitchFamily="34" charset="0"/>
              </a:rPr>
              <a:t> </a:t>
            </a:r>
          </a:p>
        </p:txBody>
      </p:sp>
      <p:cxnSp>
        <p:nvCxnSpPr>
          <p:cNvPr id="5" name="Straight Connector 4"/>
          <p:cNvCxnSpPr/>
          <p:nvPr/>
        </p:nvCxnSpPr>
        <p:spPr>
          <a:xfrm>
            <a:off x="362912" y="838200"/>
            <a:ext cx="47409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836612" y="1038760"/>
            <a:ext cx="10820400" cy="3139321"/>
          </a:xfrm>
          <a:prstGeom prst="rect">
            <a:avLst/>
          </a:prstGeom>
        </p:spPr>
        <p:txBody>
          <a:bodyPr wrap="square">
            <a:spAutoFit/>
          </a:bodyPr>
          <a:lstStyle/>
          <a:p>
            <a:pPr marL="45720" indent="0">
              <a:buNone/>
            </a:pPr>
            <a:r>
              <a:rPr lang="en-US" dirty="0">
                <a:solidFill>
                  <a:srgbClr val="00070C"/>
                </a:solidFill>
              </a:rPr>
              <a:t>Iterating Over </a:t>
            </a:r>
            <a:r>
              <a:rPr lang="en-US" dirty="0" smtClean="0">
                <a:solidFill>
                  <a:srgbClr val="00070C"/>
                </a:solidFill>
              </a:rPr>
              <a:t>Items</a:t>
            </a:r>
          </a:p>
          <a:p>
            <a:pPr marL="45720" indent="0">
              <a:buNone/>
            </a:pPr>
            <a:endParaRPr lang="en-US" b="1" dirty="0">
              <a:solidFill>
                <a:srgbClr val="00070C"/>
              </a:solidFill>
            </a:endParaRPr>
          </a:p>
          <a:p>
            <a:pPr marL="45720" indent="0">
              <a:buNone/>
            </a:pPr>
            <a:r>
              <a:rPr lang="en-US" dirty="0" err="1">
                <a:solidFill>
                  <a:srgbClr val="00070C"/>
                </a:solidFill>
              </a:rPr>
              <a:t>localStorage</a:t>
            </a:r>
            <a:r>
              <a:rPr lang="en-US" dirty="0">
                <a:solidFill>
                  <a:srgbClr val="00070C"/>
                </a:solidFill>
              </a:rPr>
              <a:t> or </a:t>
            </a:r>
            <a:r>
              <a:rPr lang="en-US" dirty="0" err="1">
                <a:solidFill>
                  <a:srgbClr val="00070C"/>
                </a:solidFill>
              </a:rPr>
              <a:t>sessionStorage</a:t>
            </a:r>
            <a:r>
              <a:rPr lang="en-US" dirty="0">
                <a:solidFill>
                  <a:srgbClr val="00070C"/>
                </a:solidFill>
              </a:rPr>
              <a:t> don’t have a </a:t>
            </a:r>
            <a:r>
              <a:rPr lang="en-US" dirty="0" err="1">
                <a:solidFill>
                  <a:srgbClr val="00070C"/>
                </a:solidFill>
              </a:rPr>
              <a:t>forEach</a:t>
            </a:r>
            <a:r>
              <a:rPr lang="en-US" dirty="0">
                <a:solidFill>
                  <a:srgbClr val="00070C"/>
                </a:solidFill>
              </a:rPr>
              <a:t> method, but you can iterate over the items with a good old for loop</a:t>
            </a:r>
            <a:r>
              <a:rPr lang="en-US" dirty="0" smtClean="0">
                <a:solidFill>
                  <a:srgbClr val="00070C"/>
                </a:solidFill>
              </a:rPr>
              <a:t>:</a:t>
            </a:r>
          </a:p>
          <a:p>
            <a:pPr marL="45720" indent="0">
              <a:buNone/>
            </a:pPr>
            <a:endParaRPr lang="en-US" dirty="0">
              <a:solidFill>
                <a:srgbClr val="FF0000"/>
              </a:solidFill>
            </a:endParaRPr>
          </a:p>
          <a:p>
            <a:pPr marL="45720" indent="0">
              <a:buNone/>
            </a:pPr>
            <a:r>
              <a:rPr lang="en-US" dirty="0">
                <a:solidFill>
                  <a:srgbClr val="FF0000"/>
                </a:solidFill>
              </a:rPr>
              <a:t>for (let </a:t>
            </a:r>
            <a:r>
              <a:rPr lang="en-US" dirty="0" err="1">
                <a:solidFill>
                  <a:srgbClr val="FF0000"/>
                </a:solidFill>
              </a:rPr>
              <a:t>i</a:t>
            </a:r>
            <a:r>
              <a:rPr lang="en-US" dirty="0">
                <a:solidFill>
                  <a:srgbClr val="FF0000"/>
                </a:solidFill>
              </a:rPr>
              <a:t> = 0; </a:t>
            </a:r>
            <a:r>
              <a:rPr lang="en-US" dirty="0" err="1">
                <a:solidFill>
                  <a:srgbClr val="FF0000"/>
                </a:solidFill>
              </a:rPr>
              <a:t>i</a:t>
            </a:r>
            <a:r>
              <a:rPr lang="en-US" dirty="0">
                <a:solidFill>
                  <a:srgbClr val="FF0000"/>
                </a:solidFill>
              </a:rPr>
              <a:t> &lt; </a:t>
            </a:r>
            <a:r>
              <a:rPr lang="en-US" dirty="0" err="1">
                <a:solidFill>
                  <a:srgbClr val="FF0000"/>
                </a:solidFill>
              </a:rPr>
              <a:t>localStorage.length</a:t>
            </a:r>
            <a:r>
              <a:rPr lang="en-US" dirty="0">
                <a:solidFill>
                  <a:srgbClr val="FF0000"/>
                </a:solidFill>
              </a:rPr>
              <a:t>; </a:t>
            </a:r>
            <a:r>
              <a:rPr lang="en-US" dirty="0" err="1">
                <a:solidFill>
                  <a:srgbClr val="FF0000"/>
                </a:solidFill>
              </a:rPr>
              <a:t>i</a:t>
            </a:r>
            <a:r>
              <a:rPr lang="en-US" dirty="0">
                <a:solidFill>
                  <a:srgbClr val="FF0000"/>
                </a:solidFill>
              </a:rPr>
              <a:t>++){</a:t>
            </a:r>
          </a:p>
          <a:p>
            <a:pPr marL="45720" indent="0">
              <a:buNone/>
            </a:pPr>
            <a:r>
              <a:rPr lang="en-US" dirty="0">
                <a:solidFill>
                  <a:srgbClr val="FF0000"/>
                </a:solidFill>
              </a:rPr>
              <a:t>  let key = </a:t>
            </a:r>
            <a:r>
              <a:rPr lang="en-US" dirty="0" err="1">
                <a:solidFill>
                  <a:srgbClr val="FF0000"/>
                </a:solidFill>
              </a:rPr>
              <a:t>localStorage.key</a:t>
            </a:r>
            <a:r>
              <a:rPr lang="en-US" dirty="0">
                <a:solidFill>
                  <a:srgbClr val="FF0000"/>
                </a:solidFill>
              </a:rPr>
              <a:t>(</a:t>
            </a:r>
            <a:r>
              <a:rPr lang="en-US" dirty="0" err="1">
                <a:solidFill>
                  <a:srgbClr val="FF0000"/>
                </a:solidFill>
              </a:rPr>
              <a:t>i</a:t>
            </a:r>
            <a:r>
              <a:rPr lang="en-US" dirty="0">
                <a:solidFill>
                  <a:srgbClr val="FF0000"/>
                </a:solidFill>
              </a:rPr>
              <a:t>);  </a:t>
            </a:r>
          </a:p>
          <a:p>
            <a:pPr marL="45720" indent="0">
              <a:buNone/>
            </a:pPr>
            <a:r>
              <a:rPr lang="en-US" dirty="0">
                <a:solidFill>
                  <a:srgbClr val="FF0000"/>
                </a:solidFill>
              </a:rPr>
              <a:t>let value = </a:t>
            </a:r>
            <a:r>
              <a:rPr lang="en-US" dirty="0" err="1">
                <a:solidFill>
                  <a:srgbClr val="FF0000"/>
                </a:solidFill>
              </a:rPr>
              <a:t>localStorage.getItem</a:t>
            </a:r>
            <a:r>
              <a:rPr lang="en-US" dirty="0">
                <a:solidFill>
                  <a:srgbClr val="FF0000"/>
                </a:solidFill>
              </a:rPr>
              <a:t>(key);  </a:t>
            </a:r>
          </a:p>
          <a:p>
            <a:pPr marL="45720" indent="0">
              <a:buNone/>
            </a:pPr>
            <a:r>
              <a:rPr lang="en-US" dirty="0">
                <a:solidFill>
                  <a:srgbClr val="FF0000"/>
                </a:solidFill>
              </a:rPr>
              <a:t>console.log(key, value);</a:t>
            </a:r>
          </a:p>
          <a:p>
            <a:pPr marL="45720" indent="0">
              <a:buNone/>
            </a:pPr>
            <a:r>
              <a:rPr lang="en-US" dirty="0">
                <a:solidFill>
                  <a:srgbClr val="FF0000"/>
                </a:solidFill>
              </a:rPr>
              <a:t>}</a:t>
            </a:r>
          </a:p>
          <a:p>
            <a:endParaRPr lang="en-US" dirty="0"/>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71212" y="152400"/>
            <a:ext cx="818741" cy="838567"/>
          </a:xfrm>
          <a:prstGeom prst="rect">
            <a:avLst/>
          </a:prstGeom>
        </p:spPr>
      </p:pic>
    </p:spTree>
    <p:extLst>
      <p:ext uri="{BB962C8B-B14F-4D97-AF65-F5344CB8AC3E}">
        <p14:creationId xmlns:p14="http://schemas.microsoft.com/office/powerpoint/2010/main" val="148059974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271" y="345575"/>
            <a:ext cx="1733141" cy="1775109"/>
          </a:xfrm>
          <a:prstGeom prst="rect">
            <a:avLst/>
          </a:prstGeom>
        </p:spPr>
      </p:pic>
      <p:sp>
        <p:nvSpPr>
          <p:cNvPr id="5" name="TextBox 4"/>
          <p:cNvSpPr txBox="1"/>
          <p:nvPr/>
        </p:nvSpPr>
        <p:spPr>
          <a:xfrm>
            <a:off x="1217612" y="457200"/>
            <a:ext cx="761999" cy="830997"/>
          </a:xfrm>
          <a:prstGeom prst="rect">
            <a:avLst/>
          </a:prstGeom>
          <a:noFill/>
        </p:spPr>
        <p:txBody>
          <a:bodyPr wrap="square" rtlCol="0">
            <a:spAutoFit/>
          </a:bodyPr>
          <a:lstStyle/>
          <a:p>
            <a:r>
              <a:rPr lang="en-US" sz="4800" b="1" dirty="0" smtClean="0">
                <a:solidFill>
                  <a:schemeClr val="bg1"/>
                </a:solidFill>
              </a:rPr>
              <a:t>8</a:t>
            </a:r>
            <a:endParaRPr lang="en-US" sz="4800" b="1" dirty="0">
              <a:solidFill>
                <a:schemeClr val="bg1"/>
              </a:solidFill>
            </a:endParaRPr>
          </a:p>
        </p:txBody>
      </p:sp>
      <p:sp>
        <p:nvSpPr>
          <p:cNvPr id="6" name="TextBox 5"/>
          <p:cNvSpPr txBox="1"/>
          <p:nvPr/>
        </p:nvSpPr>
        <p:spPr>
          <a:xfrm>
            <a:off x="1674812" y="533400"/>
            <a:ext cx="7440205" cy="646331"/>
          </a:xfrm>
          <a:prstGeom prst="rect">
            <a:avLst/>
          </a:prstGeom>
          <a:noFill/>
        </p:spPr>
        <p:txBody>
          <a:bodyPr wrap="square" rtlCol="0">
            <a:spAutoFit/>
          </a:bodyPr>
          <a:lstStyle/>
          <a:p>
            <a:r>
              <a:rPr lang="en-US" sz="3600" b="1" dirty="0" smtClean="0">
                <a:solidFill>
                  <a:schemeClr val="tx2">
                    <a:lumMod val="50000"/>
                  </a:schemeClr>
                </a:solidFill>
                <a:latin typeface="Arial" panose="020B0604020202020204" pitchFamily="34" charset="0"/>
                <a:cs typeface="Arial" panose="020B0604020202020204" pitchFamily="34" charset="0"/>
              </a:rPr>
              <a:t>    Angular 8  : Online Class</a:t>
            </a:r>
            <a:endParaRPr lang="en-US" sz="3600" b="1" dirty="0">
              <a:solidFill>
                <a:schemeClr val="tx2">
                  <a:lumMod val="50000"/>
                </a:schemeClr>
              </a:solidFill>
              <a:latin typeface="Arial" panose="020B0604020202020204" pitchFamily="34" charset="0"/>
              <a:cs typeface="Arial" panose="020B0604020202020204" pitchFamily="34" charset="0"/>
            </a:endParaRPr>
          </a:p>
        </p:txBody>
      </p:sp>
      <p:sp>
        <p:nvSpPr>
          <p:cNvPr id="7" name="TextBox 6"/>
          <p:cNvSpPr txBox="1"/>
          <p:nvPr/>
        </p:nvSpPr>
        <p:spPr>
          <a:xfrm>
            <a:off x="1217612" y="3006804"/>
            <a:ext cx="10634022" cy="1107996"/>
          </a:xfrm>
          <a:prstGeom prst="rect">
            <a:avLst/>
          </a:prstGeom>
          <a:noFill/>
        </p:spPr>
        <p:txBody>
          <a:bodyPr wrap="square" rtlCol="0">
            <a:spAutoFit/>
          </a:bodyPr>
          <a:lstStyle/>
          <a:p>
            <a:r>
              <a:rPr lang="en-US" sz="5400" b="1" dirty="0" smtClean="0">
                <a:solidFill>
                  <a:schemeClr val="accent6"/>
                </a:solidFill>
                <a:latin typeface="Arial" panose="020B0604020202020204" pitchFamily="34" charset="0"/>
                <a:cs typeface="Arial" panose="020B0604020202020204" pitchFamily="34" charset="0"/>
              </a:rPr>
              <a:t>    </a:t>
            </a:r>
            <a:r>
              <a:rPr lang="en-US" sz="6600" b="1" dirty="0" smtClean="0">
                <a:solidFill>
                  <a:srgbClr val="FF0000"/>
                </a:solidFill>
                <a:latin typeface="Arial" panose="020B0604020202020204" pitchFamily="34" charset="0"/>
                <a:cs typeface="Arial" panose="020B0604020202020204" pitchFamily="34" charset="0"/>
              </a:rPr>
              <a:t>Session management</a:t>
            </a:r>
            <a:endParaRPr lang="en-US" sz="6600" dirty="0"/>
          </a:p>
        </p:txBody>
      </p:sp>
      <p:cxnSp>
        <p:nvCxnSpPr>
          <p:cNvPr id="8" name="Straight Connector 7"/>
          <p:cNvCxnSpPr/>
          <p:nvPr/>
        </p:nvCxnSpPr>
        <p:spPr>
          <a:xfrm flipV="1">
            <a:off x="1827212" y="1210004"/>
            <a:ext cx="7486632" cy="919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7847012" y="5772090"/>
            <a:ext cx="4004622" cy="400110"/>
          </a:xfrm>
          <a:prstGeom prst="rect">
            <a:avLst/>
          </a:prstGeom>
          <a:noFill/>
        </p:spPr>
        <p:txBody>
          <a:bodyPr wrap="none" rtlCol="0">
            <a:spAutoFit/>
          </a:bodyPr>
          <a:lstStyle/>
          <a:p>
            <a:r>
              <a:rPr lang="en-US" sz="2000" b="1" dirty="0">
                <a:solidFill>
                  <a:schemeClr val="tx2">
                    <a:lumMod val="50000"/>
                  </a:schemeClr>
                </a:solidFill>
                <a:latin typeface="Arial" panose="020B0604020202020204" pitchFamily="34" charset="0"/>
                <a:cs typeface="Arial" panose="020B0604020202020204" pitchFamily="34" charset="0"/>
              </a:rPr>
              <a:t>Presented by : Chandan Kumar</a:t>
            </a:r>
          </a:p>
        </p:txBody>
      </p:sp>
      <p:sp>
        <p:nvSpPr>
          <p:cNvPr id="10" name="TextBox 9"/>
          <p:cNvSpPr txBox="1"/>
          <p:nvPr/>
        </p:nvSpPr>
        <p:spPr>
          <a:xfrm>
            <a:off x="303212" y="5648980"/>
            <a:ext cx="4139275" cy="523220"/>
          </a:xfrm>
          <a:prstGeom prst="rect">
            <a:avLst/>
          </a:prstGeom>
          <a:noFill/>
        </p:spPr>
        <p:txBody>
          <a:bodyPr wrap="none" rtlCol="0">
            <a:spAutoFit/>
          </a:bodyPr>
          <a:lstStyle/>
          <a:p>
            <a:r>
              <a:rPr lang="en-US" sz="2800" b="1" dirty="0">
                <a:solidFill>
                  <a:schemeClr val="tx2">
                    <a:lumMod val="50000"/>
                  </a:schemeClr>
                </a:solidFill>
                <a:latin typeface="Arial" panose="020B0604020202020204" pitchFamily="34" charset="0"/>
                <a:cs typeface="Arial" panose="020B0604020202020204" pitchFamily="34" charset="0"/>
              </a:rPr>
              <a:t>By: Sahosoft Solutions</a:t>
            </a:r>
          </a:p>
        </p:txBody>
      </p:sp>
    </p:spTree>
    <p:extLst>
      <p:ext uri="{BB962C8B-B14F-4D97-AF65-F5344CB8AC3E}">
        <p14:creationId xmlns:p14="http://schemas.microsoft.com/office/powerpoint/2010/main" val="351391088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21147" y="186134"/>
            <a:ext cx="5288627" cy="646331"/>
          </a:xfrm>
          <a:prstGeom prst="rect">
            <a:avLst/>
          </a:prstGeom>
          <a:noFill/>
        </p:spPr>
        <p:txBody>
          <a:bodyPr wrap="none" rtlCol="0">
            <a:spAutoFit/>
          </a:bodyPr>
          <a:lstStyle/>
          <a:p>
            <a:r>
              <a:rPr lang="en-US" sz="3600" b="1" dirty="0" smtClean="0">
                <a:solidFill>
                  <a:srgbClr val="FF0000"/>
                </a:solidFill>
                <a:latin typeface="Arial" panose="020B0604020202020204" pitchFamily="34" charset="0"/>
                <a:cs typeface="Arial" panose="020B0604020202020204" pitchFamily="34" charset="0"/>
              </a:rPr>
              <a:t> </a:t>
            </a:r>
            <a:r>
              <a:rPr lang="en-US" sz="3600" b="1" dirty="0">
                <a:solidFill>
                  <a:srgbClr val="FF0000"/>
                </a:solidFill>
                <a:latin typeface="Arial" panose="020B0604020202020204" pitchFamily="34" charset="0"/>
                <a:cs typeface="Arial" panose="020B0604020202020204" pitchFamily="34" charset="0"/>
              </a:rPr>
              <a:t>Session Management </a:t>
            </a:r>
            <a:r>
              <a:rPr lang="en-US" sz="3600" b="1" dirty="0">
                <a:solidFill>
                  <a:srgbClr val="FF0000"/>
                </a:solidFill>
                <a:latin typeface="Arial" panose="020B0604020202020204" pitchFamily="34" charset="0"/>
                <a:cs typeface="Arial" panose="020B0604020202020204" pitchFamily="34" charset="0"/>
              </a:rPr>
              <a:t> </a:t>
            </a:r>
          </a:p>
        </p:txBody>
      </p:sp>
      <p:cxnSp>
        <p:nvCxnSpPr>
          <p:cNvPr id="5" name="Straight Connector 4"/>
          <p:cNvCxnSpPr/>
          <p:nvPr/>
        </p:nvCxnSpPr>
        <p:spPr>
          <a:xfrm>
            <a:off x="362912" y="838200"/>
            <a:ext cx="47409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836612" y="1038760"/>
            <a:ext cx="10820400" cy="3416320"/>
          </a:xfrm>
          <a:prstGeom prst="rect">
            <a:avLst/>
          </a:prstGeom>
        </p:spPr>
        <p:txBody>
          <a:bodyPr wrap="square">
            <a:spAutoFit/>
          </a:bodyPr>
          <a:lstStyle/>
          <a:p>
            <a:r>
              <a:rPr lang="en-US" dirty="0">
                <a:solidFill>
                  <a:srgbClr val="00070C"/>
                </a:solidFill>
                <a:latin typeface="Arial" pitchFamily="34" charset="0"/>
                <a:cs typeface="Arial" pitchFamily="34" charset="0"/>
              </a:rPr>
              <a:t>Different kind of storage space is available for our data on client as well as server side, we can choose any of them according to our need and level of transparency. We use HTML5 Web Storage to store data in angular</a:t>
            </a:r>
            <a:r>
              <a:rPr lang="en-US" dirty="0" smtClean="0">
                <a:solidFill>
                  <a:srgbClr val="00070C"/>
                </a:solidFill>
                <a:latin typeface="Arial" pitchFamily="34" charset="0"/>
                <a:cs typeface="Arial" pitchFamily="34" charset="0"/>
              </a:rPr>
              <a:t>.</a:t>
            </a:r>
          </a:p>
          <a:p>
            <a:endParaRPr lang="en-US" dirty="0">
              <a:solidFill>
                <a:srgbClr val="00070C"/>
              </a:solidFill>
              <a:latin typeface="Arial" pitchFamily="34" charset="0"/>
              <a:cs typeface="Arial" pitchFamily="34" charset="0"/>
            </a:endParaRPr>
          </a:p>
          <a:p>
            <a:r>
              <a:rPr lang="en-US" b="1" dirty="0">
                <a:solidFill>
                  <a:srgbClr val="00070C"/>
                </a:solidFill>
                <a:latin typeface="Arial" pitchFamily="34" charset="0"/>
                <a:cs typeface="Arial" pitchFamily="34" charset="0"/>
              </a:rPr>
              <a:t>What is HTML Web Storage?</a:t>
            </a:r>
          </a:p>
          <a:p>
            <a:r>
              <a:rPr lang="en-US" dirty="0">
                <a:solidFill>
                  <a:srgbClr val="00070C"/>
                </a:solidFill>
                <a:latin typeface="Arial" pitchFamily="34" charset="0"/>
                <a:cs typeface="Arial" pitchFamily="34" charset="0"/>
              </a:rPr>
              <a:t>With web storage, web applications can store data locally within the user's browser</a:t>
            </a:r>
          </a:p>
          <a:p>
            <a:r>
              <a:rPr lang="en-US" dirty="0">
                <a:solidFill>
                  <a:srgbClr val="00070C"/>
                </a:solidFill>
                <a:latin typeface="Arial" pitchFamily="34" charset="0"/>
                <a:cs typeface="Arial" pitchFamily="34" charset="0"/>
              </a:rPr>
              <a:t>Before HTML5, application data had to be stored in cookies, included in every server request. Web storage is more secure, and large amounts of data can be stored locally, without affecting website performance.</a:t>
            </a:r>
          </a:p>
          <a:p>
            <a:endParaRPr lang="en-US" dirty="0">
              <a:solidFill>
                <a:srgbClr val="00070C"/>
              </a:solidFill>
              <a:latin typeface="Arial" pitchFamily="34" charset="0"/>
              <a:cs typeface="Arial" pitchFamily="34" charset="0"/>
            </a:endParaRPr>
          </a:p>
          <a:p>
            <a:endParaRPr lang="en-US" dirty="0"/>
          </a:p>
          <a:p>
            <a:endParaRPr lang="en-US" dirty="0"/>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71212" y="152400"/>
            <a:ext cx="818741" cy="838567"/>
          </a:xfrm>
          <a:prstGeom prst="rect">
            <a:avLst/>
          </a:prstGeom>
        </p:spPr>
      </p:pic>
    </p:spTree>
    <p:extLst>
      <p:ext uri="{BB962C8B-B14F-4D97-AF65-F5344CB8AC3E}">
        <p14:creationId xmlns:p14="http://schemas.microsoft.com/office/powerpoint/2010/main" val="381763361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21147" y="186134"/>
            <a:ext cx="5288627" cy="646331"/>
          </a:xfrm>
          <a:prstGeom prst="rect">
            <a:avLst/>
          </a:prstGeom>
          <a:noFill/>
        </p:spPr>
        <p:txBody>
          <a:bodyPr wrap="none" rtlCol="0">
            <a:spAutoFit/>
          </a:bodyPr>
          <a:lstStyle/>
          <a:p>
            <a:r>
              <a:rPr lang="en-US" sz="3600" b="1" dirty="0" smtClean="0">
                <a:solidFill>
                  <a:srgbClr val="FF0000"/>
                </a:solidFill>
                <a:latin typeface="Arial" panose="020B0604020202020204" pitchFamily="34" charset="0"/>
                <a:cs typeface="Arial" panose="020B0604020202020204" pitchFamily="34" charset="0"/>
              </a:rPr>
              <a:t> </a:t>
            </a:r>
            <a:r>
              <a:rPr lang="en-US" sz="3600" b="1" dirty="0">
                <a:solidFill>
                  <a:srgbClr val="FF0000"/>
                </a:solidFill>
                <a:latin typeface="Arial" panose="020B0604020202020204" pitchFamily="34" charset="0"/>
                <a:cs typeface="Arial" panose="020B0604020202020204" pitchFamily="34" charset="0"/>
              </a:rPr>
              <a:t>Session Management </a:t>
            </a:r>
            <a:r>
              <a:rPr lang="en-US" sz="3600" b="1" dirty="0">
                <a:solidFill>
                  <a:srgbClr val="FF0000"/>
                </a:solidFill>
                <a:latin typeface="Arial" panose="020B0604020202020204" pitchFamily="34" charset="0"/>
                <a:cs typeface="Arial" panose="020B0604020202020204" pitchFamily="34" charset="0"/>
              </a:rPr>
              <a:t> </a:t>
            </a:r>
          </a:p>
        </p:txBody>
      </p:sp>
      <p:cxnSp>
        <p:nvCxnSpPr>
          <p:cNvPr id="5" name="Straight Connector 4"/>
          <p:cNvCxnSpPr/>
          <p:nvPr/>
        </p:nvCxnSpPr>
        <p:spPr>
          <a:xfrm>
            <a:off x="362912" y="838200"/>
            <a:ext cx="47409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836612" y="1038760"/>
            <a:ext cx="10820400" cy="3970318"/>
          </a:xfrm>
          <a:prstGeom prst="rect">
            <a:avLst/>
          </a:prstGeom>
        </p:spPr>
        <p:txBody>
          <a:bodyPr wrap="square">
            <a:spAutoFit/>
          </a:bodyPr>
          <a:lstStyle/>
          <a:p>
            <a:pPr marL="285750" indent="-285750">
              <a:buFont typeface="Arial" panose="020B0604020202020204" pitchFamily="34" charset="0"/>
              <a:buChar char="•"/>
            </a:pPr>
            <a:r>
              <a:rPr lang="en-US" dirty="0">
                <a:solidFill>
                  <a:srgbClr val="00070C"/>
                </a:solidFill>
                <a:latin typeface="Arial" panose="020B0604020202020204" pitchFamily="34" charset="0"/>
                <a:cs typeface="Arial" panose="020B0604020202020204" pitchFamily="34" charset="0"/>
              </a:rPr>
              <a:t>Unlike cookies, the storage limit is far larger (at least 5MB) and information is never transferred to the server</a:t>
            </a:r>
            <a:r>
              <a:rPr lang="en-US" dirty="0" smtClean="0">
                <a:solidFill>
                  <a:srgbClr val="00070C"/>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US" dirty="0">
              <a:solidFill>
                <a:srgbClr val="00070C"/>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00070C"/>
                </a:solidFill>
                <a:latin typeface="Arial" panose="020B0604020202020204" pitchFamily="34" charset="0"/>
                <a:cs typeface="Arial" panose="020B0604020202020204" pitchFamily="34" charset="0"/>
              </a:rPr>
              <a:t>Web storage (</a:t>
            </a:r>
            <a:r>
              <a:rPr lang="en-US" dirty="0" err="1">
                <a:solidFill>
                  <a:srgbClr val="00070C"/>
                </a:solidFill>
                <a:latin typeface="Arial" panose="020B0604020202020204" pitchFamily="34" charset="0"/>
                <a:cs typeface="Arial" panose="020B0604020202020204" pitchFamily="34" charset="0"/>
              </a:rPr>
              <a:t>localStorage</a:t>
            </a:r>
            <a:r>
              <a:rPr lang="en-US" dirty="0">
                <a:solidFill>
                  <a:srgbClr val="00070C"/>
                </a:solidFill>
                <a:latin typeface="Arial" panose="020B0604020202020204" pitchFamily="34" charset="0"/>
                <a:cs typeface="Arial" panose="020B0604020202020204" pitchFamily="34" charset="0"/>
              </a:rPr>
              <a:t> and </a:t>
            </a:r>
            <a:r>
              <a:rPr lang="en-US" dirty="0" err="1">
                <a:solidFill>
                  <a:srgbClr val="00070C"/>
                </a:solidFill>
                <a:latin typeface="Arial" panose="020B0604020202020204" pitchFamily="34" charset="0"/>
                <a:cs typeface="Arial" panose="020B0604020202020204" pitchFamily="34" charset="0"/>
              </a:rPr>
              <a:t>sessionStorage</a:t>
            </a:r>
            <a:r>
              <a:rPr lang="en-US" dirty="0">
                <a:solidFill>
                  <a:srgbClr val="00070C"/>
                </a:solidFill>
                <a:latin typeface="Arial" panose="020B0604020202020204" pitchFamily="34" charset="0"/>
                <a:cs typeface="Arial" panose="020B0604020202020204" pitchFamily="34" charset="0"/>
              </a:rPr>
              <a:t>) offer advantages compared to using cookies</a:t>
            </a:r>
            <a:r>
              <a:rPr lang="en-US" dirty="0" smtClean="0">
                <a:solidFill>
                  <a:srgbClr val="00070C"/>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US" dirty="0">
              <a:solidFill>
                <a:srgbClr val="00070C"/>
              </a:solidFill>
              <a:latin typeface="Arial" panose="020B0604020202020204" pitchFamily="34" charset="0"/>
              <a:cs typeface="Arial" panose="020B0604020202020204" pitchFamily="34" charset="0"/>
            </a:endParaRPr>
          </a:p>
          <a:p>
            <a:pPr marL="285750" lvl="0" indent="-285750">
              <a:buFont typeface="Arial" panose="020B0604020202020204" pitchFamily="34" charset="0"/>
              <a:buChar char="•"/>
            </a:pPr>
            <a:r>
              <a:rPr lang="en-US" dirty="0">
                <a:solidFill>
                  <a:srgbClr val="00070C"/>
                </a:solidFill>
                <a:latin typeface="Arial" panose="020B0604020202020204" pitchFamily="34" charset="0"/>
                <a:cs typeface="Arial" panose="020B0604020202020204" pitchFamily="34" charset="0"/>
              </a:rPr>
              <a:t>The data is saved locally only and can’t be read by the server, which eliminates the security issue that cookies present</a:t>
            </a:r>
            <a:r>
              <a:rPr lang="en-US" dirty="0" smtClean="0">
                <a:solidFill>
                  <a:srgbClr val="00070C"/>
                </a:solidFill>
                <a:latin typeface="Arial" panose="020B0604020202020204" pitchFamily="34" charset="0"/>
                <a:cs typeface="Arial" panose="020B0604020202020204" pitchFamily="34" charset="0"/>
              </a:rPr>
              <a:t>.</a:t>
            </a:r>
          </a:p>
          <a:p>
            <a:pPr marL="285750" lvl="0" indent="-285750">
              <a:buFont typeface="Arial" panose="020B0604020202020204" pitchFamily="34" charset="0"/>
              <a:buChar char="•"/>
            </a:pPr>
            <a:endParaRPr lang="en-US" dirty="0">
              <a:solidFill>
                <a:srgbClr val="00070C"/>
              </a:solidFill>
              <a:latin typeface="Arial" panose="020B0604020202020204" pitchFamily="34" charset="0"/>
              <a:cs typeface="Arial" panose="020B0604020202020204" pitchFamily="34" charset="0"/>
            </a:endParaRPr>
          </a:p>
          <a:p>
            <a:pPr marL="285750" lvl="0" indent="-285750">
              <a:buFont typeface="Arial" panose="020B0604020202020204" pitchFamily="34" charset="0"/>
              <a:buChar char="•"/>
            </a:pPr>
            <a:r>
              <a:rPr lang="en-US" dirty="0">
                <a:solidFill>
                  <a:srgbClr val="00070C"/>
                </a:solidFill>
                <a:latin typeface="Arial" panose="020B0604020202020204" pitchFamily="34" charset="0"/>
                <a:cs typeface="Arial" panose="020B0604020202020204" pitchFamily="34" charset="0"/>
              </a:rPr>
              <a:t>It allows for much more data to be saved (10Mb for most browsers</a:t>
            </a:r>
            <a:r>
              <a:rPr lang="en-US" dirty="0" smtClean="0">
                <a:solidFill>
                  <a:srgbClr val="00070C"/>
                </a:solidFill>
                <a:latin typeface="Arial" panose="020B0604020202020204" pitchFamily="34" charset="0"/>
                <a:cs typeface="Arial" panose="020B0604020202020204" pitchFamily="34" charset="0"/>
              </a:rPr>
              <a:t>).</a:t>
            </a:r>
          </a:p>
          <a:p>
            <a:pPr marL="285750" lvl="0" indent="-285750">
              <a:buFont typeface="Arial" panose="020B0604020202020204" pitchFamily="34" charset="0"/>
              <a:buChar char="•"/>
            </a:pPr>
            <a:endParaRPr lang="en-US" dirty="0">
              <a:solidFill>
                <a:srgbClr val="00070C"/>
              </a:solidFill>
              <a:latin typeface="Arial" panose="020B0604020202020204" pitchFamily="34" charset="0"/>
              <a:cs typeface="Arial" panose="020B0604020202020204" pitchFamily="34" charset="0"/>
            </a:endParaRPr>
          </a:p>
          <a:p>
            <a:pPr marL="285750" lvl="0" indent="-285750">
              <a:buFont typeface="Arial" panose="020B0604020202020204" pitchFamily="34" charset="0"/>
              <a:buChar char="•"/>
            </a:pPr>
            <a:r>
              <a:rPr lang="en-US" dirty="0">
                <a:solidFill>
                  <a:srgbClr val="00070C"/>
                </a:solidFill>
                <a:latin typeface="Arial" panose="020B0604020202020204" pitchFamily="34" charset="0"/>
                <a:cs typeface="Arial" panose="020B0604020202020204" pitchFamily="34" charset="0"/>
              </a:rPr>
              <a:t>It’s simpler to use and the syntax is very straightforward.</a:t>
            </a:r>
          </a:p>
          <a:p>
            <a:endParaRPr lang="en-US" dirty="0">
              <a:solidFill>
                <a:srgbClr val="00070C"/>
              </a:solidFill>
              <a:latin typeface="Arial" pitchFamily="34" charset="0"/>
              <a:cs typeface="Arial" pitchFamily="34" charset="0"/>
            </a:endParaRPr>
          </a:p>
          <a:p>
            <a:endParaRPr lang="en-US" dirty="0"/>
          </a:p>
          <a:p>
            <a:endParaRPr lang="en-US" dirty="0"/>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71212" y="152400"/>
            <a:ext cx="818741" cy="838567"/>
          </a:xfrm>
          <a:prstGeom prst="rect">
            <a:avLst/>
          </a:prstGeom>
        </p:spPr>
      </p:pic>
    </p:spTree>
    <p:extLst>
      <p:ext uri="{BB962C8B-B14F-4D97-AF65-F5344CB8AC3E}">
        <p14:creationId xmlns:p14="http://schemas.microsoft.com/office/powerpoint/2010/main" val="92370251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21147" y="186134"/>
            <a:ext cx="5288627" cy="646331"/>
          </a:xfrm>
          <a:prstGeom prst="rect">
            <a:avLst/>
          </a:prstGeom>
          <a:noFill/>
        </p:spPr>
        <p:txBody>
          <a:bodyPr wrap="none" rtlCol="0">
            <a:spAutoFit/>
          </a:bodyPr>
          <a:lstStyle/>
          <a:p>
            <a:r>
              <a:rPr lang="en-US" sz="3600" b="1" dirty="0" smtClean="0">
                <a:solidFill>
                  <a:srgbClr val="FF0000"/>
                </a:solidFill>
                <a:latin typeface="Arial" panose="020B0604020202020204" pitchFamily="34" charset="0"/>
                <a:cs typeface="Arial" panose="020B0604020202020204" pitchFamily="34" charset="0"/>
              </a:rPr>
              <a:t> </a:t>
            </a:r>
            <a:r>
              <a:rPr lang="en-US" sz="3600" b="1" dirty="0">
                <a:solidFill>
                  <a:srgbClr val="FF0000"/>
                </a:solidFill>
                <a:latin typeface="Arial" panose="020B0604020202020204" pitchFamily="34" charset="0"/>
                <a:cs typeface="Arial" panose="020B0604020202020204" pitchFamily="34" charset="0"/>
              </a:rPr>
              <a:t>Session Management </a:t>
            </a:r>
            <a:r>
              <a:rPr lang="en-US" sz="3600" b="1" dirty="0">
                <a:solidFill>
                  <a:srgbClr val="FF0000"/>
                </a:solidFill>
                <a:latin typeface="Arial" panose="020B0604020202020204" pitchFamily="34" charset="0"/>
                <a:cs typeface="Arial" panose="020B0604020202020204" pitchFamily="34" charset="0"/>
              </a:rPr>
              <a:t> </a:t>
            </a:r>
          </a:p>
        </p:txBody>
      </p:sp>
      <p:cxnSp>
        <p:nvCxnSpPr>
          <p:cNvPr id="5" name="Straight Connector 4"/>
          <p:cNvCxnSpPr/>
          <p:nvPr/>
        </p:nvCxnSpPr>
        <p:spPr>
          <a:xfrm>
            <a:off x="362912" y="838200"/>
            <a:ext cx="47409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836612" y="1038760"/>
            <a:ext cx="10820400" cy="3693319"/>
          </a:xfrm>
          <a:prstGeom prst="rect">
            <a:avLst/>
          </a:prstGeom>
        </p:spPr>
        <p:txBody>
          <a:bodyPr wrap="square">
            <a:spAutoFit/>
          </a:bodyPr>
          <a:lstStyle/>
          <a:p>
            <a:pPr marL="285750" indent="-285750">
              <a:buFont typeface="Arial" panose="020B0604020202020204" pitchFamily="34" charset="0"/>
              <a:buChar char="•"/>
            </a:pPr>
            <a:r>
              <a:rPr lang="en-US" dirty="0" err="1">
                <a:solidFill>
                  <a:srgbClr val="00070C"/>
                </a:solidFill>
                <a:latin typeface="Arial" pitchFamily="34" charset="0"/>
                <a:cs typeface="Arial" pitchFamily="34" charset="0"/>
              </a:rPr>
              <a:t>localStorage</a:t>
            </a:r>
            <a:r>
              <a:rPr lang="en-US" dirty="0">
                <a:solidFill>
                  <a:srgbClr val="00070C"/>
                </a:solidFill>
                <a:latin typeface="Arial" pitchFamily="34" charset="0"/>
                <a:cs typeface="Arial" pitchFamily="34" charset="0"/>
              </a:rPr>
              <a:t> and </a:t>
            </a:r>
            <a:r>
              <a:rPr lang="en-US" dirty="0" err="1">
                <a:solidFill>
                  <a:srgbClr val="00070C"/>
                </a:solidFill>
                <a:latin typeface="Arial" pitchFamily="34" charset="0"/>
                <a:cs typeface="Arial" pitchFamily="34" charset="0"/>
              </a:rPr>
              <a:t>sessionStorage</a:t>
            </a:r>
            <a:r>
              <a:rPr lang="en-US" dirty="0">
                <a:solidFill>
                  <a:srgbClr val="00070C"/>
                </a:solidFill>
                <a:latin typeface="Arial" pitchFamily="34" charset="0"/>
                <a:cs typeface="Arial" pitchFamily="34" charset="0"/>
              </a:rPr>
              <a:t>, part of the web storage API, are two great tools to save key/value pairs locally. </a:t>
            </a:r>
          </a:p>
          <a:p>
            <a:pPr marL="285750" indent="-285750">
              <a:buFont typeface="Arial" panose="020B0604020202020204" pitchFamily="34" charset="0"/>
              <a:buChar char="•"/>
            </a:pPr>
            <a:r>
              <a:rPr lang="en-US" dirty="0">
                <a:solidFill>
                  <a:srgbClr val="00070C"/>
                </a:solidFill>
                <a:latin typeface="Arial" pitchFamily="34" charset="0"/>
                <a:cs typeface="Arial" pitchFamily="34" charset="0"/>
              </a:rPr>
              <a:t>The same syntax works for </a:t>
            </a:r>
            <a:r>
              <a:rPr lang="en-US" dirty="0" err="1">
                <a:solidFill>
                  <a:srgbClr val="00070C"/>
                </a:solidFill>
                <a:latin typeface="Arial" pitchFamily="34" charset="0"/>
                <a:cs typeface="Arial" pitchFamily="34" charset="0"/>
              </a:rPr>
              <a:t>localStorage</a:t>
            </a:r>
            <a:r>
              <a:rPr lang="en-US" dirty="0">
                <a:solidFill>
                  <a:srgbClr val="00070C"/>
                </a:solidFill>
                <a:latin typeface="Arial" pitchFamily="34" charset="0"/>
                <a:cs typeface="Arial" pitchFamily="34" charset="0"/>
              </a:rPr>
              <a:t> and </a:t>
            </a:r>
            <a:r>
              <a:rPr lang="en-US" dirty="0" err="1">
                <a:solidFill>
                  <a:srgbClr val="00070C"/>
                </a:solidFill>
                <a:latin typeface="Arial" pitchFamily="34" charset="0"/>
                <a:cs typeface="Arial" pitchFamily="34" charset="0"/>
              </a:rPr>
              <a:t>sessionStorage</a:t>
            </a:r>
            <a:r>
              <a:rPr lang="en-US" dirty="0">
                <a:solidFill>
                  <a:srgbClr val="00070C"/>
                </a:solidFill>
                <a:latin typeface="Arial" pitchFamily="34" charset="0"/>
                <a:cs typeface="Arial" pitchFamily="34" charset="0"/>
              </a:rPr>
              <a:t> both</a:t>
            </a:r>
            <a:r>
              <a:rPr lang="en-US" dirty="0" smtClean="0">
                <a:solidFill>
                  <a:srgbClr val="00070C"/>
                </a:solidFill>
                <a:latin typeface="Arial" pitchFamily="34" charset="0"/>
                <a:cs typeface="Arial" pitchFamily="34" charset="0"/>
              </a:rPr>
              <a:t>.</a:t>
            </a:r>
          </a:p>
          <a:p>
            <a:pPr marL="285750" indent="-285750">
              <a:buFont typeface="Arial" panose="020B0604020202020204" pitchFamily="34" charset="0"/>
              <a:buChar char="•"/>
            </a:pPr>
            <a:endParaRPr lang="en-US" dirty="0">
              <a:solidFill>
                <a:srgbClr val="00070C"/>
              </a:solidFill>
              <a:latin typeface="Arial" pitchFamily="34" charset="0"/>
              <a:cs typeface="Arial" pitchFamily="34" charset="0"/>
            </a:endParaRPr>
          </a:p>
          <a:p>
            <a:r>
              <a:rPr lang="en-US" b="1" dirty="0">
                <a:solidFill>
                  <a:srgbClr val="00070C"/>
                </a:solidFill>
                <a:latin typeface="Arial" pitchFamily="34" charset="0"/>
                <a:cs typeface="Arial" pitchFamily="34" charset="0"/>
              </a:rPr>
              <a:t>What is </a:t>
            </a:r>
            <a:r>
              <a:rPr lang="en-US" b="1" dirty="0" err="1">
                <a:solidFill>
                  <a:srgbClr val="00070C"/>
                </a:solidFill>
                <a:latin typeface="Arial" pitchFamily="34" charset="0"/>
                <a:cs typeface="Arial" pitchFamily="34" charset="0"/>
              </a:rPr>
              <a:t>localStorage</a:t>
            </a:r>
            <a:r>
              <a:rPr lang="en-US" b="1" dirty="0" smtClean="0">
                <a:solidFill>
                  <a:srgbClr val="00070C"/>
                </a:solidFill>
                <a:latin typeface="Arial" pitchFamily="34" charset="0"/>
                <a:cs typeface="Arial" pitchFamily="34" charset="0"/>
              </a:rPr>
              <a:t>?</a:t>
            </a:r>
          </a:p>
          <a:p>
            <a:endParaRPr lang="en-US" b="1" dirty="0">
              <a:solidFill>
                <a:srgbClr val="00070C"/>
              </a:solidFill>
              <a:latin typeface="Arial" pitchFamily="34" charset="0"/>
              <a:cs typeface="Arial" pitchFamily="34" charset="0"/>
            </a:endParaRPr>
          </a:p>
          <a:p>
            <a:pPr marL="285750" indent="-285750">
              <a:buFont typeface="Arial" panose="020B0604020202020204" pitchFamily="34" charset="0"/>
              <a:buChar char="•"/>
            </a:pPr>
            <a:r>
              <a:rPr lang="en-US" dirty="0">
                <a:solidFill>
                  <a:srgbClr val="00070C"/>
                </a:solidFill>
                <a:latin typeface="Arial" pitchFamily="34" charset="0"/>
                <a:cs typeface="Arial" pitchFamily="34" charset="0"/>
              </a:rPr>
              <a:t>The </a:t>
            </a:r>
            <a:r>
              <a:rPr lang="en-US" dirty="0" err="1">
                <a:solidFill>
                  <a:srgbClr val="00070C"/>
                </a:solidFill>
                <a:latin typeface="Arial" pitchFamily="34" charset="0"/>
                <a:cs typeface="Arial" pitchFamily="34" charset="0"/>
              </a:rPr>
              <a:t>localStorage</a:t>
            </a:r>
            <a:r>
              <a:rPr lang="en-US" dirty="0">
                <a:solidFill>
                  <a:srgbClr val="00070C"/>
                </a:solidFill>
                <a:latin typeface="Arial" pitchFamily="34" charset="0"/>
                <a:cs typeface="Arial" pitchFamily="34" charset="0"/>
              </a:rPr>
              <a:t> object stores the data with no expiration date. The data will not be deleted when the browser is closed, and will be available the next day, week, or year.</a:t>
            </a:r>
          </a:p>
          <a:p>
            <a:pPr marL="285750" indent="-285750">
              <a:buFont typeface="Arial" panose="020B0604020202020204" pitchFamily="34" charset="0"/>
              <a:buChar char="•"/>
            </a:pPr>
            <a:r>
              <a:rPr lang="en-US" dirty="0">
                <a:solidFill>
                  <a:srgbClr val="00070C"/>
                </a:solidFill>
                <a:latin typeface="Arial" pitchFamily="34" charset="0"/>
                <a:cs typeface="Arial" pitchFamily="34" charset="0"/>
              </a:rPr>
              <a:t>local storage is property for accessing Storage object, which is used to store and retrieve data from user’s browser. It is accessible only at client side not at server side like cookie.</a:t>
            </a:r>
          </a:p>
          <a:p>
            <a:pPr marL="285750" indent="-285750">
              <a:buFont typeface="Arial" panose="020B0604020202020204" pitchFamily="34" charset="0"/>
              <a:buChar char="•"/>
            </a:pPr>
            <a:r>
              <a:rPr lang="en-US" dirty="0">
                <a:solidFill>
                  <a:srgbClr val="00070C"/>
                </a:solidFill>
                <a:latin typeface="Arial" pitchFamily="34" charset="0"/>
                <a:cs typeface="Arial" pitchFamily="34" charset="0"/>
              </a:rPr>
              <a:t>Data stored in </a:t>
            </a:r>
            <a:r>
              <a:rPr lang="en-US" dirty="0" err="1">
                <a:solidFill>
                  <a:srgbClr val="00070C"/>
                </a:solidFill>
                <a:latin typeface="Arial" pitchFamily="34" charset="0"/>
                <a:cs typeface="Arial" pitchFamily="34" charset="0"/>
              </a:rPr>
              <a:t>localStorage</a:t>
            </a:r>
            <a:r>
              <a:rPr lang="en-US" dirty="0">
                <a:solidFill>
                  <a:srgbClr val="00070C"/>
                </a:solidFill>
                <a:latin typeface="Arial" pitchFamily="34" charset="0"/>
                <a:cs typeface="Arial" pitchFamily="34" charset="0"/>
              </a:rPr>
              <a:t> is accessible thought all pages under same domain, until user does not delete it manually. Even though user closes the browser, data will be accessible next time.</a:t>
            </a:r>
          </a:p>
          <a:p>
            <a:endParaRPr lang="en-US" dirty="0"/>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71212" y="152400"/>
            <a:ext cx="818741" cy="838567"/>
          </a:xfrm>
          <a:prstGeom prst="rect">
            <a:avLst/>
          </a:prstGeom>
        </p:spPr>
      </p:pic>
    </p:spTree>
    <p:extLst>
      <p:ext uri="{BB962C8B-B14F-4D97-AF65-F5344CB8AC3E}">
        <p14:creationId xmlns:p14="http://schemas.microsoft.com/office/powerpoint/2010/main" val="5885173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21147" y="186134"/>
            <a:ext cx="5288627" cy="646331"/>
          </a:xfrm>
          <a:prstGeom prst="rect">
            <a:avLst/>
          </a:prstGeom>
          <a:noFill/>
        </p:spPr>
        <p:txBody>
          <a:bodyPr wrap="none" rtlCol="0">
            <a:spAutoFit/>
          </a:bodyPr>
          <a:lstStyle/>
          <a:p>
            <a:r>
              <a:rPr lang="en-US" sz="3600" b="1" dirty="0" smtClean="0">
                <a:solidFill>
                  <a:srgbClr val="FF0000"/>
                </a:solidFill>
                <a:latin typeface="Arial" panose="020B0604020202020204" pitchFamily="34" charset="0"/>
                <a:cs typeface="Arial" panose="020B0604020202020204" pitchFamily="34" charset="0"/>
              </a:rPr>
              <a:t> </a:t>
            </a:r>
            <a:r>
              <a:rPr lang="en-US" sz="3600" b="1" dirty="0">
                <a:solidFill>
                  <a:srgbClr val="FF0000"/>
                </a:solidFill>
                <a:latin typeface="Arial" panose="020B0604020202020204" pitchFamily="34" charset="0"/>
                <a:cs typeface="Arial" panose="020B0604020202020204" pitchFamily="34" charset="0"/>
              </a:rPr>
              <a:t>Session Management </a:t>
            </a:r>
            <a:r>
              <a:rPr lang="en-US" sz="3600" b="1" dirty="0">
                <a:solidFill>
                  <a:srgbClr val="FF0000"/>
                </a:solidFill>
                <a:latin typeface="Arial" panose="020B0604020202020204" pitchFamily="34" charset="0"/>
                <a:cs typeface="Arial" panose="020B0604020202020204" pitchFamily="34" charset="0"/>
              </a:rPr>
              <a:t> </a:t>
            </a:r>
          </a:p>
        </p:txBody>
      </p:sp>
      <p:cxnSp>
        <p:nvCxnSpPr>
          <p:cNvPr id="5" name="Straight Connector 4"/>
          <p:cNvCxnSpPr/>
          <p:nvPr/>
        </p:nvCxnSpPr>
        <p:spPr>
          <a:xfrm>
            <a:off x="362912" y="838200"/>
            <a:ext cx="47409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836612" y="1038760"/>
            <a:ext cx="10820400" cy="1477328"/>
          </a:xfrm>
          <a:prstGeom prst="rect">
            <a:avLst/>
          </a:prstGeom>
        </p:spPr>
        <p:txBody>
          <a:bodyPr wrap="square">
            <a:spAutoFit/>
          </a:bodyPr>
          <a:lstStyle/>
          <a:p>
            <a:r>
              <a:rPr lang="en-US" b="1" dirty="0">
                <a:solidFill>
                  <a:srgbClr val="00070C"/>
                </a:solidFill>
                <a:latin typeface="Arial" panose="020B0604020202020204" pitchFamily="34" charset="0"/>
                <a:cs typeface="Arial" panose="020B0604020202020204" pitchFamily="34" charset="0"/>
              </a:rPr>
              <a:t>What is </a:t>
            </a:r>
            <a:r>
              <a:rPr lang="en-US" b="1" dirty="0" err="1">
                <a:solidFill>
                  <a:srgbClr val="00070C"/>
                </a:solidFill>
                <a:latin typeface="Arial" panose="020B0604020202020204" pitchFamily="34" charset="0"/>
                <a:cs typeface="Arial" panose="020B0604020202020204" pitchFamily="34" charset="0"/>
              </a:rPr>
              <a:t>sessionStorage</a:t>
            </a:r>
            <a:r>
              <a:rPr lang="en-US" b="1" dirty="0" smtClean="0">
                <a:solidFill>
                  <a:srgbClr val="00070C"/>
                </a:solidFill>
                <a:latin typeface="Arial" panose="020B0604020202020204" pitchFamily="34" charset="0"/>
                <a:cs typeface="Arial" panose="020B0604020202020204" pitchFamily="34" charset="0"/>
              </a:rPr>
              <a:t>?</a:t>
            </a:r>
          </a:p>
          <a:p>
            <a:endParaRPr lang="en-US" b="1" dirty="0">
              <a:solidFill>
                <a:srgbClr val="00070C"/>
              </a:solidFill>
              <a:latin typeface="Arial" panose="020B0604020202020204" pitchFamily="34" charset="0"/>
              <a:cs typeface="Arial" panose="020B0604020202020204" pitchFamily="34" charset="0"/>
            </a:endParaRPr>
          </a:p>
          <a:p>
            <a:r>
              <a:rPr lang="en-US" dirty="0">
                <a:solidFill>
                  <a:srgbClr val="00070C"/>
                </a:solidFill>
                <a:latin typeface="Arial" panose="020B0604020202020204" pitchFamily="34" charset="0"/>
                <a:cs typeface="Arial" panose="020B0604020202020204" pitchFamily="34" charset="0"/>
              </a:rPr>
              <a:t>The </a:t>
            </a:r>
            <a:r>
              <a:rPr lang="en-US" dirty="0" err="1">
                <a:solidFill>
                  <a:srgbClr val="00070C"/>
                </a:solidFill>
                <a:latin typeface="Arial" panose="020B0604020202020204" pitchFamily="34" charset="0"/>
                <a:cs typeface="Arial" panose="020B0604020202020204" pitchFamily="34" charset="0"/>
              </a:rPr>
              <a:t>sessionStorage</a:t>
            </a:r>
            <a:r>
              <a:rPr lang="en-US" dirty="0">
                <a:solidFill>
                  <a:srgbClr val="00070C"/>
                </a:solidFill>
                <a:latin typeface="Arial" panose="020B0604020202020204" pitchFamily="34" charset="0"/>
                <a:cs typeface="Arial" panose="020B0604020202020204" pitchFamily="34" charset="0"/>
              </a:rPr>
              <a:t> object is equal to the </a:t>
            </a:r>
            <a:r>
              <a:rPr lang="en-US" dirty="0" err="1">
                <a:solidFill>
                  <a:srgbClr val="00070C"/>
                </a:solidFill>
                <a:latin typeface="Arial" panose="020B0604020202020204" pitchFamily="34" charset="0"/>
                <a:cs typeface="Arial" panose="020B0604020202020204" pitchFamily="34" charset="0"/>
              </a:rPr>
              <a:t>localStorage</a:t>
            </a:r>
            <a:r>
              <a:rPr lang="en-US" dirty="0">
                <a:solidFill>
                  <a:srgbClr val="00070C"/>
                </a:solidFill>
                <a:latin typeface="Arial" panose="020B0604020202020204" pitchFamily="34" charset="0"/>
                <a:cs typeface="Arial" panose="020B0604020202020204" pitchFamily="34" charset="0"/>
              </a:rPr>
              <a:t> object, </a:t>
            </a:r>
            <a:r>
              <a:rPr lang="en-US" b="1" dirty="0">
                <a:solidFill>
                  <a:srgbClr val="00070C"/>
                </a:solidFill>
                <a:latin typeface="Arial" panose="020B0604020202020204" pitchFamily="34" charset="0"/>
                <a:cs typeface="Arial" panose="020B0604020202020204" pitchFamily="34" charset="0"/>
              </a:rPr>
              <a:t>except</a:t>
            </a:r>
            <a:r>
              <a:rPr lang="en-US" dirty="0">
                <a:solidFill>
                  <a:srgbClr val="00070C"/>
                </a:solidFill>
                <a:latin typeface="Arial" panose="020B0604020202020204" pitchFamily="34" charset="0"/>
                <a:cs typeface="Arial" panose="020B0604020202020204" pitchFamily="34" charset="0"/>
              </a:rPr>
              <a:t> that it stores the data for only one session. The data is deleted when the user closes the specific browser tab.</a:t>
            </a:r>
          </a:p>
          <a:p>
            <a:endParaRPr lang="en-US" dirty="0"/>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71212" y="152400"/>
            <a:ext cx="818741" cy="838567"/>
          </a:xfrm>
          <a:prstGeom prst="rect">
            <a:avLst/>
          </a:prstGeom>
        </p:spPr>
      </p:pic>
    </p:spTree>
    <p:extLst>
      <p:ext uri="{BB962C8B-B14F-4D97-AF65-F5344CB8AC3E}">
        <p14:creationId xmlns:p14="http://schemas.microsoft.com/office/powerpoint/2010/main" val="35075893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21147" y="186134"/>
            <a:ext cx="5288627" cy="646331"/>
          </a:xfrm>
          <a:prstGeom prst="rect">
            <a:avLst/>
          </a:prstGeom>
          <a:noFill/>
        </p:spPr>
        <p:txBody>
          <a:bodyPr wrap="none" rtlCol="0">
            <a:spAutoFit/>
          </a:bodyPr>
          <a:lstStyle/>
          <a:p>
            <a:r>
              <a:rPr lang="en-US" sz="3600" b="1" dirty="0" smtClean="0">
                <a:solidFill>
                  <a:srgbClr val="FF0000"/>
                </a:solidFill>
                <a:latin typeface="Arial" panose="020B0604020202020204" pitchFamily="34" charset="0"/>
                <a:cs typeface="Arial" panose="020B0604020202020204" pitchFamily="34" charset="0"/>
              </a:rPr>
              <a:t> </a:t>
            </a:r>
            <a:r>
              <a:rPr lang="en-US" sz="3600" b="1" dirty="0">
                <a:solidFill>
                  <a:srgbClr val="FF0000"/>
                </a:solidFill>
                <a:latin typeface="Arial" panose="020B0604020202020204" pitchFamily="34" charset="0"/>
                <a:cs typeface="Arial" panose="020B0604020202020204" pitchFamily="34" charset="0"/>
              </a:rPr>
              <a:t>Session Management </a:t>
            </a:r>
            <a:r>
              <a:rPr lang="en-US" sz="3600" b="1" dirty="0">
                <a:solidFill>
                  <a:srgbClr val="FF0000"/>
                </a:solidFill>
                <a:latin typeface="Arial" panose="020B0604020202020204" pitchFamily="34" charset="0"/>
                <a:cs typeface="Arial" panose="020B0604020202020204" pitchFamily="34" charset="0"/>
              </a:rPr>
              <a:t> </a:t>
            </a:r>
          </a:p>
        </p:txBody>
      </p:sp>
      <p:cxnSp>
        <p:nvCxnSpPr>
          <p:cNvPr id="5" name="Straight Connector 4"/>
          <p:cNvCxnSpPr/>
          <p:nvPr/>
        </p:nvCxnSpPr>
        <p:spPr>
          <a:xfrm>
            <a:off x="362912" y="838200"/>
            <a:ext cx="47409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836612" y="1038760"/>
            <a:ext cx="10820400" cy="1754326"/>
          </a:xfrm>
          <a:prstGeom prst="rect">
            <a:avLst/>
          </a:prstGeom>
        </p:spPr>
        <p:txBody>
          <a:bodyPr wrap="square">
            <a:spAutoFit/>
          </a:bodyPr>
          <a:lstStyle/>
          <a:p>
            <a:r>
              <a:rPr lang="en-US" b="1" dirty="0">
                <a:solidFill>
                  <a:srgbClr val="00070C"/>
                </a:solidFill>
              </a:rPr>
              <a:t>Updating </a:t>
            </a:r>
            <a:r>
              <a:rPr lang="en-US" b="1" dirty="0" smtClean="0">
                <a:solidFill>
                  <a:srgbClr val="00070C"/>
                </a:solidFill>
              </a:rPr>
              <a:t>Entries</a:t>
            </a:r>
          </a:p>
          <a:p>
            <a:endParaRPr lang="en-US" b="1" dirty="0">
              <a:solidFill>
                <a:srgbClr val="00070C"/>
              </a:solidFill>
            </a:endParaRPr>
          </a:p>
          <a:p>
            <a:r>
              <a:rPr lang="en-US" dirty="0">
                <a:solidFill>
                  <a:srgbClr val="00070C"/>
                </a:solidFill>
              </a:rPr>
              <a:t>Update an entry just as you would create a new one with </a:t>
            </a:r>
            <a:r>
              <a:rPr lang="en-US" dirty="0" err="1">
                <a:solidFill>
                  <a:srgbClr val="00070C"/>
                </a:solidFill>
              </a:rPr>
              <a:t>setItem</a:t>
            </a:r>
            <a:r>
              <a:rPr lang="en-US" dirty="0">
                <a:solidFill>
                  <a:srgbClr val="00070C"/>
                </a:solidFill>
              </a:rPr>
              <a:t>, but with a key that already exists</a:t>
            </a:r>
            <a:r>
              <a:rPr lang="en-US" dirty="0" smtClean="0">
                <a:solidFill>
                  <a:srgbClr val="00070C"/>
                </a:solidFill>
              </a:rPr>
              <a:t>:</a:t>
            </a:r>
          </a:p>
          <a:p>
            <a:endParaRPr lang="en-US" dirty="0">
              <a:solidFill>
                <a:srgbClr val="00070C"/>
              </a:solidFill>
            </a:endParaRPr>
          </a:p>
          <a:p>
            <a:r>
              <a:rPr lang="en-US" dirty="0" err="1">
                <a:solidFill>
                  <a:srgbClr val="FF0000"/>
                </a:solidFill>
              </a:rPr>
              <a:t>localStorage.setItem</a:t>
            </a:r>
            <a:r>
              <a:rPr lang="en-US" dirty="0">
                <a:solidFill>
                  <a:srgbClr val="FF0000"/>
                </a:solidFill>
              </a:rPr>
              <a:t>(key, 'New Value');</a:t>
            </a:r>
          </a:p>
          <a:p>
            <a:endParaRPr lang="en-US" dirty="0"/>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71212" y="152400"/>
            <a:ext cx="818741" cy="838567"/>
          </a:xfrm>
          <a:prstGeom prst="rect">
            <a:avLst/>
          </a:prstGeom>
        </p:spPr>
      </p:pic>
    </p:spTree>
    <p:extLst>
      <p:ext uri="{BB962C8B-B14F-4D97-AF65-F5344CB8AC3E}">
        <p14:creationId xmlns:p14="http://schemas.microsoft.com/office/powerpoint/2010/main" val="261575624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21147" y="186134"/>
            <a:ext cx="5288627" cy="646331"/>
          </a:xfrm>
          <a:prstGeom prst="rect">
            <a:avLst/>
          </a:prstGeom>
          <a:noFill/>
        </p:spPr>
        <p:txBody>
          <a:bodyPr wrap="none" rtlCol="0">
            <a:spAutoFit/>
          </a:bodyPr>
          <a:lstStyle/>
          <a:p>
            <a:r>
              <a:rPr lang="en-US" sz="3600" b="1" dirty="0" smtClean="0">
                <a:solidFill>
                  <a:srgbClr val="FF0000"/>
                </a:solidFill>
                <a:latin typeface="Arial" panose="020B0604020202020204" pitchFamily="34" charset="0"/>
                <a:cs typeface="Arial" panose="020B0604020202020204" pitchFamily="34" charset="0"/>
              </a:rPr>
              <a:t> </a:t>
            </a:r>
            <a:r>
              <a:rPr lang="en-US" sz="3600" b="1" dirty="0">
                <a:solidFill>
                  <a:srgbClr val="FF0000"/>
                </a:solidFill>
                <a:latin typeface="Arial" panose="020B0604020202020204" pitchFamily="34" charset="0"/>
                <a:cs typeface="Arial" panose="020B0604020202020204" pitchFamily="34" charset="0"/>
              </a:rPr>
              <a:t>Session Management </a:t>
            </a:r>
            <a:r>
              <a:rPr lang="en-US" sz="3600" b="1" dirty="0">
                <a:solidFill>
                  <a:srgbClr val="FF0000"/>
                </a:solidFill>
                <a:latin typeface="Arial" panose="020B0604020202020204" pitchFamily="34" charset="0"/>
                <a:cs typeface="Arial" panose="020B0604020202020204" pitchFamily="34" charset="0"/>
              </a:rPr>
              <a:t> </a:t>
            </a:r>
          </a:p>
        </p:txBody>
      </p:sp>
      <p:cxnSp>
        <p:nvCxnSpPr>
          <p:cNvPr id="5" name="Straight Connector 4"/>
          <p:cNvCxnSpPr/>
          <p:nvPr/>
        </p:nvCxnSpPr>
        <p:spPr>
          <a:xfrm>
            <a:off x="362912" y="838200"/>
            <a:ext cx="47409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836612" y="1038760"/>
            <a:ext cx="10820400" cy="1754326"/>
          </a:xfrm>
          <a:prstGeom prst="rect">
            <a:avLst/>
          </a:prstGeom>
        </p:spPr>
        <p:txBody>
          <a:bodyPr wrap="square">
            <a:spAutoFit/>
          </a:bodyPr>
          <a:lstStyle/>
          <a:p>
            <a:r>
              <a:rPr lang="en-US" b="1" dirty="0">
                <a:solidFill>
                  <a:srgbClr val="00070C"/>
                </a:solidFill>
              </a:rPr>
              <a:t>Deleting </a:t>
            </a:r>
            <a:r>
              <a:rPr lang="en-US" b="1" dirty="0" smtClean="0">
                <a:solidFill>
                  <a:srgbClr val="00070C"/>
                </a:solidFill>
              </a:rPr>
              <a:t>Entries</a:t>
            </a:r>
          </a:p>
          <a:p>
            <a:endParaRPr lang="en-US" b="1" dirty="0">
              <a:solidFill>
                <a:srgbClr val="00070C"/>
              </a:solidFill>
            </a:endParaRPr>
          </a:p>
          <a:p>
            <a:r>
              <a:rPr lang="en-US" dirty="0">
                <a:solidFill>
                  <a:srgbClr val="00070C"/>
                </a:solidFill>
              </a:rPr>
              <a:t>Delete an entry with the </a:t>
            </a:r>
            <a:r>
              <a:rPr lang="en-US" dirty="0" err="1">
                <a:solidFill>
                  <a:srgbClr val="00070C"/>
                </a:solidFill>
              </a:rPr>
              <a:t>removeItem</a:t>
            </a:r>
            <a:r>
              <a:rPr lang="en-US" dirty="0">
                <a:solidFill>
                  <a:srgbClr val="00070C"/>
                </a:solidFill>
              </a:rPr>
              <a:t> method</a:t>
            </a:r>
            <a:r>
              <a:rPr lang="en-US" dirty="0" smtClean="0">
                <a:solidFill>
                  <a:srgbClr val="00070C"/>
                </a:solidFill>
              </a:rPr>
              <a:t>:</a:t>
            </a:r>
          </a:p>
          <a:p>
            <a:endParaRPr lang="en-US" dirty="0">
              <a:solidFill>
                <a:srgbClr val="00070C"/>
              </a:solidFill>
            </a:endParaRPr>
          </a:p>
          <a:p>
            <a:r>
              <a:rPr lang="en-US" dirty="0" err="1">
                <a:solidFill>
                  <a:srgbClr val="FF0000"/>
                </a:solidFill>
              </a:rPr>
              <a:t>localStorage.removeItem</a:t>
            </a:r>
            <a:r>
              <a:rPr lang="en-US" dirty="0">
                <a:solidFill>
                  <a:srgbClr val="FF0000"/>
                </a:solidFill>
              </a:rPr>
              <a:t>(key);</a:t>
            </a:r>
          </a:p>
          <a:p>
            <a:endParaRPr lang="en-US" dirty="0"/>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71212" y="152400"/>
            <a:ext cx="818741" cy="838567"/>
          </a:xfrm>
          <a:prstGeom prst="rect">
            <a:avLst/>
          </a:prstGeom>
        </p:spPr>
      </p:pic>
    </p:spTree>
    <p:extLst>
      <p:ext uri="{BB962C8B-B14F-4D97-AF65-F5344CB8AC3E}">
        <p14:creationId xmlns:p14="http://schemas.microsoft.com/office/powerpoint/2010/main" val="230959895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21147" y="186134"/>
            <a:ext cx="5288627" cy="646331"/>
          </a:xfrm>
          <a:prstGeom prst="rect">
            <a:avLst/>
          </a:prstGeom>
          <a:noFill/>
        </p:spPr>
        <p:txBody>
          <a:bodyPr wrap="none" rtlCol="0">
            <a:spAutoFit/>
          </a:bodyPr>
          <a:lstStyle/>
          <a:p>
            <a:r>
              <a:rPr lang="en-US" sz="3600" b="1" dirty="0" smtClean="0">
                <a:solidFill>
                  <a:srgbClr val="FF0000"/>
                </a:solidFill>
                <a:latin typeface="Arial" panose="020B0604020202020204" pitchFamily="34" charset="0"/>
                <a:cs typeface="Arial" panose="020B0604020202020204" pitchFamily="34" charset="0"/>
              </a:rPr>
              <a:t> </a:t>
            </a:r>
            <a:r>
              <a:rPr lang="en-US" sz="3600" b="1" dirty="0">
                <a:solidFill>
                  <a:srgbClr val="FF0000"/>
                </a:solidFill>
                <a:latin typeface="Arial" panose="020B0604020202020204" pitchFamily="34" charset="0"/>
                <a:cs typeface="Arial" panose="020B0604020202020204" pitchFamily="34" charset="0"/>
              </a:rPr>
              <a:t>Session Management </a:t>
            </a:r>
            <a:r>
              <a:rPr lang="en-US" sz="3600" b="1" dirty="0">
                <a:solidFill>
                  <a:srgbClr val="FF0000"/>
                </a:solidFill>
                <a:latin typeface="Arial" panose="020B0604020202020204" pitchFamily="34" charset="0"/>
                <a:cs typeface="Arial" panose="020B0604020202020204" pitchFamily="34" charset="0"/>
              </a:rPr>
              <a:t> </a:t>
            </a:r>
          </a:p>
        </p:txBody>
      </p:sp>
      <p:cxnSp>
        <p:nvCxnSpPr>
          <p:cNvPr id="5" name="Straight Connector 4"/>
          <p:cNvCxnSpPr/>
          <p:nvPr/>
        </p:nvCxnSpPr>
        <p:spPr>
          <a:xfrm>
            <a:off x="362912" y="838200"/>
            <a:ext cx="47409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836612" y="1038760"/>
            <a:ext cx="10820400" cy="1754326"/>
          </a:xfrm>
          <a:prstGeom prst="rect">
            <a:avLst/>
          </a:prstGeom>
        </p:spPr>
        <p:txBody>
          <a:bodyPr wrap="square">
            <a:spAutoFit/>
          </a:bodyPr>
          <a:lstStyle/>
          <a:p>
            <a:r>
              <a:rPr lang="en-US" b="1" dirty="0">
                <a:solidFill>
                  <a:srgbClr val="00070C"/>
                </a:solidFill>
              </a:rPr>
              <a:t>Clearing </a:t>
            </a:r>
            <a:r>
              <a:rPr lang="en-US" b="1" dirty="0" smtClean="0">
                <a:solidFill>
                  <a:srgbClr val="00070C"/>
                </a:solidFill>
              </a:rPr>
              <a:t>Everything</a:t>
            </a:r>
          </a:p>
          <a:p>
            <a:endParaRPr lang="en-US" b="1" dirty="0">
              <a:solidFill>
                <a:srgbClr val="00070C"/>
              </a:solidFill>
            </a:endParaRPr>
          </a:p>
          <a:p>
            <a:r>
              <a:rPr lang="en-US" dirty="0">
                <a:solidFill>
                  <a:srgbClr val="00070C"/>
                </a:solidFill>
              </a:rPr>
              <a:t>Here’s how to clear everything that’s stored in </a:t>
            </a:r>
            <a:r>
              <a:rPr lang="en-US" dirty="0" err="1">
                <a:solidFill>
                  <a:srgbClr val="00070C"/>
                </a:solidFill>
              </a:rPr>
              <a:t>localStorage</a:t>
            </a:r>
            <a:r>
              <a:rPr lang="en-US" dirty="0" smtClean="0">
                <a:solidFill>
                  <a:srgbClr val="00070C"/>
                </a:solidFill>
              </a:rPr>
              <a:t>:</a:t>
            </a:r>
          </a:p>
          <a:p>
            <a:endParaRPr lang="en-US" dirty="0">
              <a:solidFill>
                <a:srgbClr val="00070C"/>
              </a:solidFill>
            </a:endParaRPr>
          </a:p>
          <a:p>
            <a:r>
              <a:rPr lang="en-US" dirty="0" err="1">
                <a:solidFill>
                  <a:srgbClr val="FF0000"/>
                </a:solidFill>
              </a:rPr>
              <a:t>localStorage.clear</a:t>
            </a:r>
            <a:r>
              <a:rPr lang="en-US" dirty="0">
                <a:solidFill>
                  <a:srgbClr val="FF0000"/>
                </a:solidFill>
              </a:rPr>
              <a:t>();</a:t>
            </a:r>
          </a:p>
          <a:p>
            <a:endParaRPr lang="en-US" dirty="0"/>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71212" y="152400"/>
            <a:ext cx="818741" cy="838567"/>
          </a:xfrm>
          <a:prstGeom prst="rect">
            <a:avLst/>
          </a:prstGeom>
        </p:spPr>
      </p:pic>
    </p:spTree>
    <p:extLst>
      <p:ext uri="{BB962C8B-B14F-4D97-AF65-F5344CB8AC3E}">
        <p14:creationId xmlns:p14="http://schemas.microsoft.com/office/powerpoint/2010/main" val="3852870558"/>
      </p:ext>
    </p:extLst>
  </p:cSld>
  <p:clrMapOvr>
    <a:masterClrMapping/>
  </p:clrMapOvr>
  <p:timing>
    <p:tnLst>
      <p:par>
        <p:cTn id="1" dur="indefinite" restart="never" nodeType="tmRoot"/>
      </p:par>
    </p:tnLst>
  </p:timing>
</p:sld>
</file>

<file path=ppt/theme/theme1.xml><?xml version="1.0" encoding="utf-8"?>
<a:theme xmlns:a="http://schemas.openxmlformats.org/drawingml/2006/main" name="Slipstream">
  <a:themeElements>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Slipstream">
      <a:majorFont>
        <a:latin typeface="Trebuchet MS"/>
        <a:ea typeface=""/>
        <a:cs typeface=""/>
        <a:font script="Jpan" typeface="HGｺﾞｼｯｸM"/>
        <a:font script="Hang" typeface="HY그래픽B"/>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HGｺﾞｼｯｸM"/>
        <a:font script="Hang" typeface="HY그래픽M"/>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ipstream">
      <a:fillStyleLst>
        <a:solidFill>
          <a:schemeClr val="phClr"/>
        </a:solidFill>
        <a:gradFill rotWithShape="1">
          <a:gsLst>
            <a:gs pos="28000">
              <a:schemeClr val="phClr">
                <a:tint val="18000"/>
                <a:satMod val="120000"/>
                <a:lumMod val="88000"/>
              </a:schemeClr>
            </a:gs>
            <a:gs pos="100000">
              <a:schemeClr val="phClr">
                <a:tint val="40000"/>
                <a:satMod val="100000"/>
                <a:lumMod val="78000"/>
              </a:schemeClr>
            </a:gs>
          </a:gsLst>
          <a:lin ang="5400000" scaled="0"/>
        </a:gradFill>
        <a:gradFill rotWithShape="1">
          <a:gsLst>
            <a:gs pos="0">
              <a:schemeClr val="phClr">
                <a:lumMod val="95000"/>
              </a:schemeClr>
            </a:gs>
            <a:gs pos="100000">
              <a:schemeClr val="phClr">
                <a:shade val="82000"/>
                <a:satMod val="125000"/>
                <a:lumMod val="74000"/>
              </a:schemeClr>
            </a:gs>
          </a:gsLst>
          <a:lin ang="5400000" scaled="0"/>
        </a:gradFill>
      </a:fillStyleLst>
      <a:lnStyleLst>
        <a:ln w="9525" cap="flat" cmpd="sng" algn="ctr">
          <a:solidFill>
            <a:schemeClr val="phClr"/>
          </a:solidFill>
          <a:prstDash val="solid"/>
        </a:ln>
        <a:ln w="15875" cap="flat" cmpd="sng" algn="ctr">
          <a:solidFill>
            <a:schemeClr val="phClr">
              <a:shade val="75000"/>
              <a:satMod val="125000"/>
              <a:lumMod val="75000"/>
            </a:schemeClr>
          </a:solidFill>
          <a:prstDash val="solid"/>
        </a:ln>
        <a:ln w="25400" cap="flat" cmpd="sng" algn="ctr">
          <a:solidFill>
            <a:schemeClr val="phClr"/>
          </a:solidFill>
          <a:prstDash val="solid"/>
        </a:ln>
      </a:lnStyleLst>
      <a:effectStyleLst>
        <a:effectStyle>
          <a:effectLst>
            <a:outerShdw blurRad="63500" dist="50800" dir="5400000" sx="98000" sy="98000" rotWithShape="0">
              <a:srgbClr val="000000">
                <a:alpha val="20000"/>
              </a:srgbClr>
            </a:outerShdw>
          </a:effectLst>
        </a:effectStyle>
        <a:effectStyle>
          <a:effectLst>
            <a:outerShdw blurRad="40005" dist="22984" dir="5400000" rotWithShape="0">
              <a:srgbClr val="000000">
                <a:alpha val="45000"/>
              </a:srgbClr>
            </a:outerShdw>
          </a:effectLst>
          <a:scene3d>
            <a:camera prst="orthographicFront">
              <a:rot lat="0" lon="0" rev="0"/>
            </a:camera>
            <a:lightRig rig="balanced" dir="tr"/>
          </a:scene3d>
          <a:sp3d prstMaterial="matte">
            <a:bevelT w="19050" h="38100"/>
          </a:sp3d>
        </a:effectStyle>
        <a:effectStyle>
          <a:effectLst>
            <a:reflection blurRad="38100" stA="26000" endPos="23000" dist="25400" dir="5400000" sy="-100000" rotWithShape="0"/>
          </a:effectLst>
          <a:scene3d>
            <a:camera prst="orthographicFront">
              <a:rot lat="0" lon="0" rev="0"/>
            </a:camera>
            <a:lightRig rig="balanced" dir="tr"/>
          </a:scene3d>
          <a:sp3d contourW="14605" prstMaterial="plastic">
            <a:bevelT w="50800"/>
            <a:contourClr>
              <a:schemeClr val="phClr">
                <a:shade val="30000"/>
                <a:satMod val="120000"/>
              </a:schemeClr>
            </a:contourClr>
          </a:sp3d>
        </a:effectStyle>
      </a:effectStyleLst>
      <a:bgFillStyleLst>
        <a:solidFill>
          <a:schemeClr val="phClr"/>
        </a:solidFill>
        <a:gradFill rotWithShape="1">
          <a:gsLst>
            <a:gs pos="0">
              <a:schemeClr val="phClr">
                <a:tint val="98000"/>
                <a:shade val="90000"/>
                <a:satMod val="160000"/>
                <a:lumMod val="100000"/>
              </a:schemeClr>
            </a:gs>
            <a:gs pos="60000">
              <a:schemeClr val="phClr">
                <a:tint val="95000"/>
                <a:shade val="100000"/>
                <a:satMod val="130000"/>
                <a:lumMod val="130000"/>
              </a:schemeClr>
            </a:gs>
            <a:gs pos="100000">
              <a:schemeClr val="phClr">
                <a:tint val="97000"/>
                <a:shade val="100000"/>
                <a:hueMod val="100000"/>
                <a:satMod val="140000"/>
                <a:lumMod val="80000"/>
              </a:schemeClr>
            </a:gs>
          </a:gsLst>
          <a:path path="circle">
            <a:fillToRect l="20000" t="10000" r="20000" b="60000"/>
          </a:path>
        </a:gradFill>
        <a:gradFill rotWithShape="1">
          <a:gsLst>
            <a:gs pos="0">
              <a:schemeClr val="phClr">
                <a:tint val="94000"/>
                <a:satMod val="160000"/>
                <a:lumMod val="160000"/>
              </a:schemeClr>
            </a:gs>
            <a:gs pos="42000">
              <a:schemeClr val="phClr">
                <a:tint val="94000"/>
                <a:shade val="94000"/>
                <a:satMod val="160000"/>
                <a:lumMod val="130000"/>
              </a:schemeClr>
            </a:gs>
            <a:gs pos="100000">
              <a:schemeClr val="phClr">
                <a:tint val="97000"/>
                <a:shade val="94000"/>
                <a:satMod val="180000"/>
                <a:lumMod val="84000"/>
              </a:schemeClr>
            </a:gs>
          </a:gsLst>
          <a:path path="circle">
            <a:fillToRect l="24000" t="44000" r="24000" b="12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Slipstream</Template>
  <TotalTime>4819</TotalTime>
  <Words>293</Words>
  <Application>Microsoft Office PowerPoint</Application>
  <PresentationFormat>Custom</PresentationFormat>
  <Paragraphs>102</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Slipstream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Chandan</dc:creator>
  <cp:lastModifiedBy>Chandan</cp:lastModifiedBy>
  <cp:revision>461</cp:revision>
  <dcterms:created xsi:type="dcterms:W3CDTF">2019-06-23T09:05:59Z</dcterms:created>
  <dcterms:modified xsi:type="dcterms:W3CDTF">2019-08-29T17:17:58Z</dcterms:modified>
</cp:coreProperties>
</file>