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64" r:id="rId5"/>
    <p:sldId id="269" r:id="rId6"/>
    <p:sldId id="270" r:id="rId7"/>
    <p:sldId id="271" r:id="rId8"/>
    <p:sldId id="272" r:id="rId9"/>
    <p:sldId id="273" r:id="rId10"/>
    <p:sldId id="276" r:id="rId11"/>
    <p:sldId id="274" r:id="rId12"/>
    <p:sldId id="275" r:id="rId13"/>
    <p:sldId id="277" r:id="rId14"/>
    <p:sldId id="278" r:id="rId15"/>
    <p:sldId id="279" r:id="rId16"/>
    <p:sldId id="280" r:id="rId17"/>
    <p:sldId id="281" r:id="rId18"/>
    <p:sldId id="284" r:id="rId19"/>
    <p:sldId id="283" r:id="rId20"/>
    <p:sldId id="282" r:id="rId21"/>
    <p:sldId id="268" r:id="rId22"/>
  </p:sldIdLst>
  <p:sldSz cx="18288000" cy="10287000"/>
  <p:notesSz cx="6858000" cy="9144000"/>
  <p:embeddedFontLst>
    <p:embeddedFont>
      <p:font typeface="Algerian" panose="04020705040A02060702" pitchFamily="82" charset="0"/>
      <p:regular r:id="rId23"/>
    </p:embeddedFont>
    <p:embeddedFont>
      <p:font typeface="Amatic SC Bold" panose="020B0604020202020204" charset="-79"/>
      <p:regular r:id="rId24"/>
    </p:embeddedFont>
    <p:embeddedFont>
      <p:font typeface="Aptos Narrow" panose="020B0004020202020204" pitchFamily="34" charset="0"/>
      <p:regular r:id="rId25"/>
      <p:bold r:id="rId26"/>
      <p:italic r:id="rId27"/>
      <p:boldItalic r:id="rId28"/>
    </p:embeddedFont>
    <p:embeddedFont>
      <p:font typeface="Copperplate Gothic 32 BC" panose="020B0604020202020204" charset="0"/>
      <p:regular r:id="rId29"/>
    </p:embeddedFont>
    <p:embeddedFont>
      <p:font typeface="Nunito Bold" panose="020B0604020202020204" charset="0"/>
      <p:regular r:id="rId30"/>
    </p:embeddedFont>
    <p:embeddedFont>
      <p:font typeface="Trebuchet MS" panose="020B0603020202020204" pitchFamily="34" charset="0"/>
      <p:regular r:id="rId31"/>
      <p:bold r:id="rId32"/>
      <p:italic r:id="rId33"/>
      <p:boldItalic r:id="rId34"/>
    </p:embeddedFont>
    <p:embeddedFont>
      <p:font typeface="Wingdings 3" panose="05040102010807070707" pitchFamily="18" charset="2"/>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 Goyal" userId="835854a581f4c905" providerId="LiveId" clId="{39E939F9-3B0C-4FC0-8591-5B239EC85CA0}"/>
    <pc:docChg chg="custSel modSld sldOrd">
      <pc:chgData name="Karan Goyal" userId="835854a581f4c905" providerId="LiveId" clId="{39E939F9-3B0C-4FC0-8591-5B239EC85CA0}" dt="2023-11-03T10:45:10.167" v="123" actId="20577"/>
      <pc:docMkLst>
        <pc:docMk/>
      </pc:docMkLst>
      <pc:sldChg chg="modSp mod ord">
        <pc:chgData name="Karan Goyal" userId="835854a581f4c905" providerId="LiveId" clId="{39E939F9-3B0C-4FC0-8591-5B239EC85CA0}" dt="2023-11-03T10:45:10.167" v="123" actId="20577"/>
        <pc:sldMkLst>
          <pc:docMk/>
          <pc:sldMk cId="0" sldId="257"/>
        </pc:sldMkLst>
        <pc:spChg chg="mod">
          <ac:chgData name="Karan Goyal" userId="835854a581f4c905" providerId="LiveId" clId="{39E939F9-3B0C-4FC0-8591-5B239EC85CA0}" dt="2023-11-03T10:45:10.167" v="123" actId="20577"/>
          <ac:spMkLst>
            <pc:docMk/>
            <pc:sldMk cId="0" sldId="257"/>
            <ac:spMk id="22" creationId="{00000000-0000-0000-0000-000000000000}"/>
          </ac:spMkLst>
        </pc:spChg>
        <pc:spChg chg="mod">
          <ac:chgData name="Karan Goyal" userId="835854a581f4c905" providerId="LiveId" clId="{39E939F9-3B0C-4FC0-8591-5B239EC85CA0}" dt="2023-11-03T10:44:09.399" v="33" actId="20577"/>
          <ac:spMkLst>
            <pc:docMk/>
            <pc:sldMk cId="0" sldId="257"/>
            <ac:spMk id="23" creationId="{00000000-0000-0000-0000-000000000000}"/>
          </ac:spMkLst>
        </pc:spChg>
        <pc:spChg chg="mod">
          <ac:chgData name="Karan Goyal" userId="835854a581f4c905" providerId="LiveId" clId="{39E939F9-3B0C-4FC0-8591-5B239EC85CA0}" dt="2023-11-03T10:44:53.102" v="104" actId="20577"/>
          <ac:spMkLst>
            <pc:docMk/>
            <pc:sldMk cId="0" sldId="257"/>
            <ac:spMk id="24" creationId="{00000000-0000-0000-0000-000000000000}"/>
          </ac:spMkLst>
        </pc:spChg>
        <pc:grpChg chg="mod">
          <ac:chgData name="Karan Goyal" userId="835854a581f4c905" providerId="LiveId" clId="{39E939F9-3B0C-4FC0-8591-5B239EC85CA0}" dt="2023-11-03T10:44:57.254" v="105" actId="14100"/>
          <ac:grpSpMkLst>
            <pc:docMk/>
            <pc:sldMk cId="0" sldId="257"/>
            <ac:grpSpMk id="19" creationId="{00000000-0000-0000-0000-00000000000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099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343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2809268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341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1597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961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5083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012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99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5292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898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4165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775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251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776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725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11/3/2023</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378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svg"/><Relationship Id="rId3" Type="http://schemas.openxmlformats.org/officeDocument/2006/relationships/image" Target="../media/image2.svg"/><Relationship Id="rId7" Type="http://schemas.openxmlformats.org/officeDocument/2006/relationships/image" Target="../media/image4.sv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4.svg"/><Relationship Id="rId5" Type="http://schemas.openxmlformats.org/officeDocument/2006/relationships/image" Target="../media/image6.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8.sv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16.sv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E259"/>
        </a:solidFill>
        <a:effectLst/>
      </p:bgPr>
    </p:bg>
    <p:spTree>
      <p:nvGrpSpPr>
        <p:cNvPr id="1" name=""/>
        <p:cNvGrpSpPr/>
        <p:nvPr/>
      </p:nvGrpSpPr>
      <p:grpSpPr>
        <a:xfrm>
          <a:off x="0" y="0"/>
          <a:ext cx="0" cy="0"/>
          <a:chOff x="0" y="0"/>
          <a:chExt cx="0" cy="0"/>
        </a:xfrm>
      </p:grpSpPr>
      <p:grpSp>
        <p:nvGrpSpPr>
          <p:cNvPr id="2" name="Group 2"/>
          <p:cNvGrpSpPr/>
          <p:nvPr/>
        </p:nvGrpSpPr>
        <p:grpSpPr>
          <a:xfrm>
            <a:off x="1540026" y="1264354"/>
            <a:ext cx="15168401" cy="8139291"/>
            <a:chOff x="0" y="0"/>
            <a:chExt cx="4596485" cy="2466452"/>
          </a:xfrm>
        </p:grpSpPr>
        <p:sp>
          <p:nvSpPr>
            <p:cNvPr id="3" name="Freeform 3"/>
            <p:cNvSpPr/>
            <p:nvPr/>
          </p:nvSpPr>
          <p:spPr>
            <a:xfrm>
              <a:off x="10160" y="16510"/>
              <a:ext cx="4573625" cy="2438512"/>
            </a:xfrm>
            <a:custGeom>
              <a:avLst/>
              <a:gdLst/>
              <a:ahLst/>
              <a:cxnLst/>
              <a:rect l="l" t="t" r="r" b="b"/>
              <a:pathLst>
                <a:path w="4573625" h="2438512">
                  <a:moveTo>
                    <a:pt x="4573625" y="2438512"/>
                  </a:moveTo>
                  <a:lnTo>
                    <a:pt x="0" y="2430892"/>
                  </a:lnTo>
                  <a:lnTo>
                    <a:pt x="0" y="858967"/>
                  </a:lnTo>
                  <a:lnTo>
                    <a:pt x="17780" y="19050"/>
                  </a:lnTo>
                  <a:lnTo>
                    <a:pt x="2278654" y="0"/>
                  </a:lnTo>
                  <a:lnTo>
                    <a:pt x="4554575" y="5080"/>
                  </a:lnTo>
                  <a:close/>
                </a:path>
              </a:pathLst>
            </a:custGeom>
            <a:solidFill>
              <a:srgbClr val="FFFFFF"/>
            </a:solidFill>
          </p:spPr>
          <p:txBody>
            <a:bodyPr/>
            <a:lstStyle/>
            <a:p>
              <a:endParaRPr lang="en-IN"/>
            </a:p>
          </p:txBody>
        </p:sp>
        <p:sp>
          <p:nvSpPr>
            <p:cNvPr id="4" name="Freeform 4"/>
            <p:cNvSpPr/>
            <p:nvPr/>
          </p:nvSpPr>
          <p:spPr>
            <a:xfrm>
              <a:off x="-3810" y="0"/>
              <a:ext cx="4602835" cy="2465182"/>
            </a:xfrm>
            <a:custGeom>
              <a:avLst/>
              <a:gdLst/>
              <a:ahLst/>
              <a:cxnLst/>
              <a:rect l="l" t="t" r="r" b="b"/>
              <a:pathLst>
                <a:path w="4602835" h="2465182">
                  <a:moveTo>
                    <a:pt x="4568545" y="21590"/>
                  </a:moveTo>
                  <a:cubicBezTo>
                    <a:pt x="4569815" y="34290"/>
                    <a:pt x="4569815" y="44450"/>
                    <a:pt x="4571085" y="54610"/>
                  </a:cubicBezTo>
                  <a:cubicBezTo>
                    <a:pt x="4573625" y="100535"/>
                    <a:pt x="4574895" y="152946"/>
                    <a:pt x="4577435" y="203486"/>
                  </a:cubicBezTo>
                  <a:cubicBezTo>
                    <a:pt x="4577435" y="276488"/>
                    <a:pt x="4590135" y="1715933"/>
                    <a:pt x="4596485" y="1788934"/>
                  </a:cubicBezTo>
                  <a:cubicBezTo>
                    <a:pt x="4602835" y="1899373"/>
                    <a:pt x="4599025" y="2011683"/>
                    <a:pt x="4599025" y="2122122"/>
                  </a:cubicBezTo>
                  <a:cubicBezTo>
                    <a:pt x="4599025" y="2219458"/>
                    <a:pt x="4600295" y="2309306"/>
                    <a:pt x="4601565" y="2404222"/>
                  </a:cubicBezTo>
                  <a:cubicBezTo>
                    <a:pt x="4601565" y="2425812"/>
                    <a:pt x="4601565" y="2439782"/>
                    <a:pt x="4601565" y="2463912"/>
                  </a:cubicBezTo>
                  <a:cubicBezTo>
                    <a:pt x="4578705" y="2463912"/>
                    <a:pt x="4558385" y="2465182"/>
                    <a:pt x="4528697" y="2463912"/>
                  </a:cubicBezTo>
                  <a:cubicBezTo>
                    <a:pt x="4297256" y="2458832"/>
                    <a:pt x="4062255" y="2465182"/>
                    <a:pt x="3830814" y="2460102"/>
                  </a:cubicBezTo>
                  <a:cubicBezTo>
                    <a:pt x="3691950" y="2456292"/>
                    <a:pt x="3556646" y="2458832"/>
                    <a:pt x="3417782" y="2456292"/>
                  </a:cubicBezTo>
                  <a:cubicBezTo>
                    <a:pt x="3353690" y="2455022"/>
                    <a:pt x="3289599" y="2453752"/>
                    <a:pt x="3225508" y="2452482"/>
                  </a:cubicBezTo>
                  <a:cubicBezTo>
                    <a:pt x="3186341" y="2452482"/>
                    <a:pt x="3150735" y="2453752"/>
                    <a:pt x="3111568" y="2453752"/>
                  </a:cubicBezTo>
                  <a:cubicBezTo>
                    <a:pt x="3011871" y="2452482"/>
                    <a:pt x="2737702" y="2453752"/>
                    <a:pt x="2638005" y="2452482"/>
                  </a:cubicBezTo>
                  <a:cubicBezTo>
                    <a:pt x="2566792" y="2451212"/>
                    <a:pt x="1142542" y="2460102"/>
                    <a:pt x="1071330" y="2458832"/>
                  </a:cubicBezTo>
                  <a:cubicBezTo>
                    <a:pt x="1053527" y="2458832"/>
                    <a:pt x="1032163" y="2460102"/>
                    <a:pt x="1014360" y="2460102"/>
                  </a:cubicBezTo>
                  <a:cubicBezTo>
                    <a:pt x="971632" y="2460102"/>
                    <a:pt x="932465" y="2461372"/>
                    <a:pt x="889738" y="2461372"/>
                  </a:cubicBezTo>
                  <a:cubicBezTo>
                    <a:pt x="782919" y="2461372"/>
                    <a:pt x="679661" y="2460102"/>
                    <a:pt x="572842" y="2458832"/>
                  </a:cubicBezTo>
                  <a:cubicBezTo>
                    <a:pt x="508751" y="2457562"/>
                    <a:pt x="444660" y="2456292"/>
                    <a:pt x="384129" y="2455022"/>
                  </a:cubicBezTo>
                  <a:cubicBezTo>
                    <a:pt x="270189" y="2453752"/>
                    <a:pt x="156249" y="2452482"/>
                    <a:pt x="48260" y="2452482"/>
                  </a:cubicBezTo>
                  <a:cubicBezTo>
                    <a:pt x="38100" y="2452482"/>
                    <a:pt x="29210" y="2452482"/>
                    <a:pt x="19050" y="2451212"/>
                  </a:cubicBezTo>
                  <a:cubicBezTo>
                    <a:pt x="10160" y="2449942"/>
                    <a:pt x="5080" y="2443592"/>
                    <a:pt x="7620" y="2434702"/>
                  </a:cubicBezTo>
                  <a:cubicBezTo>
                    <a:pt x="16510" y="2402898"/>
                    <a:pt x="12700" y="2356102"/>
                    <a:pt x="11430" y="2307434"/>
                  </a:cubicBezTo>
                  <a:cubicBezTo>
                    <a:pt x="10160" y="2208226"/>
                    <a:pt x="6350" y="2110891"/>
                    <a:pt x="7620" y="2011683"/>
                  </a:cubicBezTo>
                  <a:cubicBezTo>
                    <a:pt x="5080" y="1888142"/>
                    <a:pt x="0" y="358849"/>
                    <a:pt x="7620" y="233435"/>
                  </a:cubicBezTo>
                  <a:cubicBezTo>
                    <a:pt x="8890" y="209102"/>
                    <a:pt x="7620" y="182896"/>
                    <a:pt x="8890" y="158562"/>
                  </a:cubicBezTo>
                  <a:cubicBezTo>
                    <a:pt x="10160" y="119253"/>
                    <a:pt x="12700" y="76201"/>
                    <a:pt x="13970" y="44450"/>
                  </a:cubicBezTo>
                  <a:cubicBezTo>
                    <a:pt x="13970" y="41910"/>
                    <a:pt x="15240" y="39370"/>
                    <a:pt x="16510" y="38100"/>
                  </a:cubicBezTo>
                  <a:cubicBezTo>
                    <a:pt x="38100" y="35560"/>
                    <a:pt x="67233" y="30480"/>
                    <a:pt x="124203" y="29210"/>
                  </a:cubicBezTo>
                  <a:cubicBezTo>
                    <a:pt x="220340" y="25400"/>
                    <a:pt x="316477" y="22860"/>
                    <a:pt x="416175" y="20320"/>
                  </a:cubicBezTo>
                  <a:cubicBezTo>
                    <a:pt x="483827" y="17780"/>
                    <a:pt x="551478" y="16510"/>
                    <a:pt x="615570" y="13970"/>
                  </a:cubicBezTo>
                  <a:cubicBezTo>
                    <a:pt x="679661" y="11430"/>
                    <a:pt x="747313" y="8890"/>
                    <a:pt x="811404" y="8890"/>
                  </a:cubicBezTo>
                  <a:cubicBezTo>
                    <a:pt x="882617" y="7620"/>
                    <a:pt x="953829" y="10160"/>
                    <a:pt x="1025042" y="8890"/>
                  </a:cubicBezTo>
                  <a:cubicBezTo>
                    <a:pt x="1114057" y="8890"/>
                    <a:pt x="2727021" y="6350"/>
                    <a:pt x="2816036" y="5080"/>
                  </a:cubicBezTo>
                  <a:cubicBezTo>
                    <a:pt x="2901491" y="3810"/>
                    <a:pt x="2986946" y="2540"/>
                    <a:pt x="3075962" y="2540"/>
                  </a:cubicBezTo>
                  <a:cubicBezTo>
                    <a:pt x="3221947" y="1270"/>
                    <a:pt x="3364372" y="0"/>
                    <a:pt x="3510358" y="0"/>
                  </a:cubicBezTo>
                  <a:cubicBezTo>
                    <a:pt x="3570889" y="0"/>
                    <a:pt x="3634980" y="2540"/>
                    <a:pt x="3695511" y="2540"/>
                  </a:cubicBezTo>
                  <a:cubicBezTo>
                    <a:pt x="3862860" y="3810"/>
                    <a:pt x="4033770" y="5080"/>
                    <a:pt x="4201119" y="7620"/>
                  </a:cubicBezTo>
                  <a:cubicBezTo>
                    <a:pt x="4290135" y="8890"/>
                    <a:pt x="4379151" y="12700"/>
                    <a:pt x="4468166" y="16510"/>
                  </a:cubicBezTo>
                  <a:cubicBezTo>
                    <a:pt x="4489530" y="16510"/>
                    <a:pt x="4510894" y="16510"/>
                    <a:pt x="4528697" y="16510"/>
                  </a:cubicBezTo>
                  <a:cubicBezTo>
                    <a:pt x="4549495" y="17780"/>
                    <a:pt x="4558385" y="20320"/>
                    <a:pt x="4568545" y="21590"/>
                  </a:cubicBezTo>
                  <a:close/>
                  <a:moveTo>
                    <a:pt x="4578705" y="2447402"/>
                  </a:moveTo>
                  <a:cubicBezTo>
                    <a:pt x="4579975" y="2430892"/>
                    <a:pt x="4581245" y="2418192"/>
                    <a:pt x="4581245" y="2405492"/>
                  </a:cubicBezTo>
                  <a:cubicBezTo>
                    <a:pt x="4579975" y="2299947"/>
                    <a:pt x="4578705" y="2200739"/>
                    <a:pt x="4578705" y="2094044"/>
                  </a:cubicBezTo>
                  <a:cubicBezTo>
                    <a:pt x="4578705" y="2045377"/>
                    <a:pt x="4581245" y="1996709"/>
                    <a:pt x="4579975" y="1948041"/>
                  </a:cubicBezTo>
                  <a:cubicBezTo>
                    <a:pt x="4579975" y="1903117"/>
                    <a:pt x="4578705" y="1856321"/>
                    <a:pt x="4577435" y="1811396"/>
                  </a:cubicBezTo>
                  <a:cubicBezTo>
                    <a:pt x="4572355" y="1742138"/>
                    <a:pt x="4560925" y="308309"/>
                    <a:pt x="4560925" y="239051"/>
                  </a:cubicBezTo>
                  <a:cubicBezTo>
                    <a:pt x="4558385" y="181024"/>
                    <a:pt x="4555845" y="121125"/>
                    <a:pt x="4553305" y="63500"/>
                  </a:cubicBezTo>
                  <a:cubicBezTo>
                    <a:pt x="4552035" y="44450"/>
                    <a:pt x="4550765" y="43180"/>
                    <a:pt x="4518015" y="41910"/>
                  </a:cubicBezTo>
                  <a:cubicBezTo>
                    <a:pt x="4507333" y="41910"/>
                    <a:pt x="4500212" y="41910"/>
                    <a:pt x="4489530" y="40640"/>
                  </a:cubicBezTo>
                  <a:cubicBezTo>
                    <a:pt x="4400514" y="36830"/>
                    <a:pt x="4307938" y="31750"/>
                    <a:pt x="4218922" y="30480"/>
                  </a:cubicBezTo>
                  <a:cubicBezTo>
                    <a:pt x="4001724" y="26670"/>
                    <a:pt x="3780965" y="25400"/>
                    <a:pt x="3563768" y="22860"/>
                  </a:cubicBezTo>
                  <a:cubicBezTo>
                    <a:pt x="3531722" y="22860"/>
                    <a:pt x="3496116" y="22860"/>
                    <a:pt x="3464070" y="22860"/>
                  </a:cubicBezTo>
                  <a:cubicBezTo>
                    <a:pt x="3410661" y="22860"/>
                    <a:pt x="3357251" y="22860"/>
                    <a:pt x="3307403" y="22860"/>
                  </a:cubicBezTo>
                  <a:cubicBezTo>
                    <a:pt x="3193463" y="22860"/>
                    <a:pt x="3079522" y="22860"/>
                    <a:pt x="2969143" y="24130"/>
                  </a:cubicBezTo>
                  <a:cubicBezTo>
                    <a:pt x="2873006" y="25400"/>
                    <a:pt x="1252922" y="29210"/>
                    <a:pt x="1156785" y="29210"/>
                  </a:cubicBezTo>
                  <a:cubicBezTo>
                    <a:pt x="1000117" y="29210"/>
                    <a:pt x="843450" y="26670"/>
                    <a:pt x="686782" y="33020"/>
                  </a:cubicBezTo>
                  <a:cubicBezTo>
                    <a:pt x="604888" y="36830"/>
                    <a:pt x="526554" y="36830"/>
                    <a:pt x="448220" y="38100"/>
                  </a:cubicBezTo>
                  <a:cubicBezTo>
                    <a:pt x="312917" y="41910"/>
                    <a:pt x="177613" y="45720"/>
                    <a:pt x="49530" y="50800"/>
                  </a:cubicBezTo>
                  <a:cubicBezTo>
                    <a:pt x="36830" y="50800"/>
                    <a:pt x="34290" y="53340"/>
                    <a:pt x="33020" y="70585"/>
                  </a:cubicBezTo>
                  <a:cubicBezTo>
                    <a:pt x="31750" y="104279"/>
                    <a:pt x="31750" y="137972"/>
                    <a:pt x="30480" y="171665"/>
                  </a:cubicBezTo>
                  <a:cubicBezTo>
                    <a:pt x="29210" y="227820"/>
                    <a:pt x="26670" y="282103"/>
                    <a:pt x="25400" y="338259"/>
                  </a:cubicBezTo>
                  <a:cubicBezTo>
                    <a:pt x="20320" y="398157"/>
                    <a:pt x="26670" y="1861936"/>
                    <a:pt x="29210" y="1921835"/>
                  </a:cubicBezTo>
                  <a:cubicBezTo>
                    <a:pt x="29210" y="1985477"/>
                    <a:pt x="29210" y="2050992"/>
                    <a:pt x="30480" y="2114634"/>
                  </a:cubicBezTo>
                  <a:cubicBezTo>
                    <a:pt x="30480" y="2161430"/>
                    <a:pt x="33020" y="2208226"/>
                    <a:pt x="33020" y="2255022"/>
                  </a:cubicBezTo>
                  <a:cubicBezTo>
                    <a:pt x="33020" y="2305562"/>
                    <a:pt x="33020" y="2356102"/>
                    <a:pt x="31750" y="2405492"/>
                  </a:cubicBezTo>
                  <a:cubicBezTo>
                    <a:pt x="31750" y="2409302"/>
                    <a:pt x="31750" y="2411842"/>
                    <a:pt x="31750" y="2415652"/>
                  </a:cubicBezTo>
                  <a:cubicBezTo>
                    <a:pt x="31750" y="2425812"/>
                    <a:pt x="35560" y="2429622"/>
                    <a:pt x="44450" y="2429622"/>
                  </a:cubicBezTo>
                  <a:cubicBezTo>
                    <a:pt x="74355" y="2429622"/>
                    <a:pt x="124203" y="2430892"/>
                    <a:pt x="170492" y="2430892"/>
                  </a:cubicBezTo>
                  <a:cubicBezTo>
                    <a:pt x="238143" y="2430892"/>
                    <a:pt x="309356" y="2428352"/>
                    <a:pt x="377008" y="2430892"/>
                  </a:cubicBezTo>
                  <a:cubicBezTo>
                    <a:pt x="487387" y="2434702"/>
                    <a:pt x="597767" y="2437242"/>
                    <a:pt x="708146" y="2435972"/>
                  </a:cubicBezTo>
                  <a:cubicBezTo>
                    <a:pt x="779358" y="2434702"/>
                    <a:pt x="847010" y="2437242"/>
                    <a:pt x="918223" y="2437242"/>
                  </a:cubicBezTo>
                  <a:cubicBezTo>
                    <a:pt x="1021481" y="2437242"/>
                    <a:pt x="1124739" y="2435972"/>
                    <a:pt x="1227997" y="2437242"/>
                  </a:cubicBezTo>
                  <a:cubicBezTo>
                    <a:pt x="1381104" y="2438512"/>
                    <a:pt x="3061719" y="2428352"/>
                    <a:pt x="3218387" y="2430892"/>
                  </a:cubicBezTo>
                  <a:cubicBezTo>
                    <a:pt x="3286039" y="2432162"/>
                    <a:pt x="3353690" y="2433432"/>
                    <a:pt x="3417782" y="2433432"/>
                  </a:cubicBezTo>
                  <a:cubicBezTo>
                    <a:pt x="3535282" y="2435972"/>
                    <a:pt x="3649222" y="2432162"/>
                    <a:pt x="3766723" y="2435972"/>
                  </a:cubicBezTo>
                  <a:cubicBezTo>
                    <a:pt x="3862860" y="2438512"/>
                    <a:pt x="3958997" y="2438512"/>
                    <a:pt x="4055134" y="2441052"/>
                  </a:cubicBezTo>
                  <a:cubicBezTo>
                    <a:pt x="4197559" y="2444862"/>
                    <a:pt x="4339984" y="2447402"/>
                    <a:pt x="4482409" y="2448672"/>
                  </a:cubicBezTo>
                  <a:cubicBezTo>
                    <a:pt x="4535818" y="2448672"/>
                    <a:pt x="4558385" y="2447402"/>
                    <a:pt x="4578705" y="2447402"/>
                  </a:cubicBezTo>
                  <a:close/>
                </a:path>
              </a:pathLst>
            </a:custGeom>
            <a:solidFill>
              <a:srgbClr val="FFFFFF"/>
            </a:solidFill>
          </p:spPr>
          <p:txBody>
            <a:bodyPr/>
            <a:lstStyle/>
            <a:p>
              <a:endParaRPr lang="en-IN"/>
            </a:p>
          </p:txBody>
        </p:sp>
      </p:grpSp>
      <p:grpSp>
        <p:nvGrpSpPr>
          <p:cNvPr id="5" name="Group 5"/>
          <p:cNvGrpSpPr/>
          <p:nvPr/>
        </p:nvGrpSpPr>
        <p:grpSpPr>
          <a:xfrm>
            <a:off x="1296486" y="869236"/>
            <a:ext cx="15274482" cy="8548529"/>
            <a:chOff x="0" y="0"/>
            <a:chExt cx="20365976" cy="11398038"/>
          </a:xfrm>
        </p:grpSpPr>
        <p:sp>
          <p:nvSpPr>
            <p:cNvPr id="6" name="Freeform 6"/>
            <p:cNvSpPr/>
            <p:nvPr/>
          </p:nvSpPr>
          <p:spPr>
            <a:xfrm>
              <a:off x="305484" y="6418625"/>
              <a:ext cx="7876909" cy="4604975"/>
            </a:xfrm>
            <a:custGeom>
              <a:avLst/>
              <a:gdLst/>
              <a:ahLst/>
              <a:cxnLst/>
              <a:rect l="l" t="t" r="r" b="b"/>
              <a:pathLst>
                <a:path w="7876909" h="4604975">
                  <a:moveTo>
                    <a:pt x="0" y="0"/>
                  </a:moveTo>
                  <a:lnTo>
                    <a:pt x="7876909" y="0"/>
                  </a:lnTo>
                  <a:lnTo>
                    <a:pt x="7876909" y="4604975"/>
                  </a:lnTo>
                  <a:lnTo>
                    <a:pt x="0" y="4604975"/>
                  </a:lnTo>
                  <a:lnTo>
                    <a:pt x="0" y="0"/>
                  </a:lnTo>
                  <a:close/>
                </a:path>
              </a:pathLst>
            </a:custGeom>
            <a:blipFill>
              <a:blip r:embed="rId2">
                <a:extLst>
                  <a:ext uri="{96DAC541-7B7A-43D3-8B79-37D633B846F1}">
                    <asvg:svgBlip xmlns:asvg="http://schemas.microsoft.com/office/drawing/2016/SVG/main" r:embed="rId3"/>
                  </a:ext>
                </a:extLst>
              </a:blip>
              <a:stretch>
                <a:fillRect t="-42938" r="-8141"/>
              </a:stretch>
            </a:blipFill>
          </p:spPr>
          <p:txBody>
            <a:bodyPr/>
            <a:lstStyle/>
            <a:p>
              <a:endParaRPr lang="en-IN"/>
            </a:p>
          </p:txBody>
        </p:sp>
        <p:sp>
          <p:nvSpPr>
            <p:cNvPr id="7" name="Freeform 7"/>
            <p:cNvSpPr/>
            <p:nvPr/>
          </p:nvSpPr>
          <p:spPr>
            <a:xfrm rot="-5400000">
              <a:off x="-1130292" y="8374487"/>
              <a:ext cx="2944316" cy="647750"/>
            </a:xfrm>
            <a:custGeom>
              <a:avLst/>
              <a:gdLst/>
              <a:ahLst/>
              <a:cxnLst/>
              <a:rect l="l" t="t" r="r" b="b"/>
              <a:pathLst>
                <a:path w="2944316" h="647750">
                  <a:moveTo>
                    <a:pt x="0" y="0"/>
                  </a:moveTo>
                  <a:lnTo>
                    <a:pt x="2944316" y="0"/>
                  </a:lnTo>
                  <a:lnTo>
                    <a:pt x="2944316" y="647749"/>
                  </a:lnTo>
                  <a:lnTo>
                    <a:pt x="0" y="6477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2468012" y="4929358"/>
              <a:ext cx="7809064" cy="6094242"/>
            </a:xfrm>
            <a:custGeom>
              <a:avLst/>
              <a:gdLst/>
              <a:ahLst/>
              <a:cxnLst/>
              <a:rect l="l" t="t" r="r" b="b"/>
              <a:pathLst>
                <a:path w="7809064" h="6094242">
                  <a:moveTo>
                    <a:pt x="0" y="0"/>
                  </a:moveTo>
                  <a:lnTo>
                    <a:pt x="7809064" y="0"/>
                  </a:lnTo>
                  <a:lnTo>
                    <a:pt x="7809064" y="6094242"/>
                  </a:lnTo>
                  <a:lnTo>
                    <a:pt x="0" y="6094242"/>
                  </a:lnTo>
                  <a:lnTo>
                    <a:pt x="0" y="0"/>
                  </a:lnTo>
                  <a:close/>
                </a:path>
              </a:pathLst>
            </a:custGeom>
            <a:blipFill>
              <a:blip r:embed="rId2">
                <a:extLst>
                  <a:ext uri="{96DAC541-7B7A-43D3-8B79-37D633B846F1}">
                    <asvg:svgBlip xmlns:asvg="http://schemas.microsoft.com/office/drawing/2016/SVG/main" r:embed="rId3"/>
                  </a:ext>
                </a:extLst>
              </a:blip>
              <a:stretch>
                <a:fillRect l="-9081" t="-8008"/>
              </a:stretch>
            </a:blipFill>
          </p:spPr>
          <p:txBody>
            <a:bodyPr/>
            <a:lstStyle/>
            <a:p>
              <a:endParaRPr lang="en-IN"/>
            </a:p>
          </p:txBody>
        </p:sp>
        <p:sp>
          <p:nvSpPr>
            <p:cNvPr id="9" name="Freeform 9"/>
            <p:cNvSpPr/>
            <p:nvPr/>
          </p:nvSpPr>
          <p:spPr>
            <a:xfrm>
              <a:off x="19687984" y="7679028"/>
              <a:ext cx="479498" cy="786924"/>
            </a:xfrm>
            <a:custGeom>
              <a:avLst/>
              <a:gdLst/>
              <a:ahLst/>
              <a:cxnLst/>
              <a:rect l="l" t="t" r="r" b="b"/>
              <a:pathLst>
                <a:path w="479498" h="786924">
                  <a:moveTo>
                    <a:pt x="0" y="0"/>
                  </a:moveTo>
                  <a:lnTo>
                    <a:pt x="479498" y="0"/>
                  </a:lnTo>
                  <a:lnTo>
                    <a:pt x="479498" y="786924"/>
                  </a:lnTo>
                  <a:lnTo>
                    <a:pt x="0" y="786924"/>
                  </a:lnTo>
                  <a:lnTo>
                    <a:pt x="0" y="0"/>
                  </a:lnTo>
                  <a:close/>
                </a:path>
              </a:pathLst>
            </a:custGeom>
            <a:blipFill>
              <a:blip r:embed="rId6">
                <a:extLst>
                  <a:ext uri="{96DAC541-7B7A-43D3-8B79-37D633B846F1}">
                    <asvg:svgBlip xmlns:asvg="http://schemas.microsoft.com/office/drawing/2016/SVG/main" r:embed="rId7"/>
                  </a:ext>
                </a:extLst>
              </a:blip>
              <a:stretch>
                <a:fillRect r="-313644"/>
              </a:stretch>
            </a:blipFill>
          </p:spPr>
          <p:txBody>
            <a:bodyPr/>
            <a:lstStyle/>
            <a:p>
              <a:endParaRPr lang="en-IN"/>
            </a:p>
          </p:txBody>
        </p:sp>
        <p:grpSp>
          <p:nvGrpSpPr>
            <p:cNvPr id="10" name="Group 10"/>
            <p:cNvGrpSpPr/>
            <p:nvPr/>
          </p:nvGrpSpPr>
          <p:grpSpPr>
            <a:xfrm>
              <a:off x="6822761" y="10772697"/>
              <a:ext cx="7904165" cy="625341"/>
              <a:chOff x="0" y="0"/>
              <a:chExt cx="6420999" cy="508000"/>
            </a:xfrm>
          </p:grpSpPr>
          <p:sp>
            <p:nvSpPr>
              <p:cNvPr id="11" name="Freeform 11"/>
              <p:cNvSpPr/>
              <p:nvPr/>
            </p:nvSpPr>
            <p:spPr>
              <a:xfrm>
                <a:off x="0" y="215900"/>
                <a:ext cx="6421000" cy="76200"/>
              </a:xfrm>
              <a:custGeom>
                <a:avLst/>
                <a:gdLst/>
                <a:ahLst/>
                <a:cxnLst/>
                <a:rect l="l" t="t" r="r" b="b"/>
                <a:pathLst>
                  <a:path w="6421000" h="76200">
                    <a:moveTo>
                      <a:pt x="0" y="0"/>
                    </a:moveTo>
                    <a:lnTo>
                      <a:pt x="6421000" y="0"/>
                    </a:lnTo>
                    <a:lnTo>
                      <a:pt x="6421000" y="76200"/>
                    </a:lnTo>
                    <a:lnTo>
                      <a:pt x="0" y="76200"/>
                    </a:lnTo>
                    <a:close/>
                  </a:path>
                </a:pathLst>
              </a:custGeom>
              <a:solidFill>
                <a:srgbClr val="2B3547"/>
              </a:solidFill>
            </p:spPr>
            <p:txBody>
              <a:bodyPr/>
              <a:lstStyle/>
              <a:p>
                <a:endParaRPr lang="en-IN"/>
              </a:p>
            </p:txBody>
          </p:sp>
        </p:grpSp>
        <p:sp>
          <p:nvSpPr>
            <p:cNvPr id="12" name="Freeform 12"/>
            <p:cNvSpPr/>
            <p:nvPr/>
          </p:nvSpPr>
          <p:spPr>
            <a:xfrm>
              <a:off x="17406417" y="273240"/>
              <a:ext cx="2959559" cy="5160940"/>
            </a:xfrm>
            <a:custGeom>
              <a:avLst/>
              <a:gdLst/>
              <a:ahLst/>
              <a:cxnLst/>
              <a:rect l="l" t="t" r="r" b="b"/>
              <a:pathLst>
                <a:path w="2959559" h="5160940">
                  <a:moveTo>
                    <a:pt x="0" y="0"/>
                  </a:moveTo>
                  <a:lnTo>
                    <a:pt x="2959559" y="0"/>
                  </a:lnTo>
                  <a:lnTo>
                    <a:pt x="2959559" y="5160940"/>
                  </a:lnTo>
                  <a:lnTo>
                    <a:pt x="0" y="5160940"/>
                  </a:lnTo>
                  <a:lnTo>
                    <a:pt x="0" y="0"/>
                  </a:lnTo>
                  <a:close/>
                </a:path>
              </a:pathLst>
            </a:custGeom>
            <a:blipFill>
              <a:blip r:embed="rId2">
                <a:extLst>
                  <a:ext uri="{96DAC541-7B7A-43D3-8B79-37D633B846F1}">
                    <asvg:svgBlip xmlns:asvg="http://schemas.microsoft.com/office/drawing/2016/SVG/main" r:embed="rId3"/>
                  </a:ext>
                </a:extLst>
              </a:blip>
              <a:stretch>
                <a:fillRect l="-187821" b="-27540"/>
              </a:stretch>
            </a:blipFill>
          </p:spPr>
          <p:txBody>
            <a:bodyPr/>
            <a:lstStyle/>
            <a:p>
              <a:endParaRPr lang="en-IN"/>
            </a:p>
          </p:txBody>
        </p:sp>
        <p:sp>
          <p:nvSpPr>
            <p:cNvPr id="13" name="Freeform 13"/>
            <p:cNvSpPr/>
            <p:nvPr/>
          </p:nvSpPr>
          <p:spPr>
            <a:xfrm flipV="1">
              <a:off x="4841615" y="0"/>
              <a:ext cx="3084194" cy="622680"/>
            </a:xfrm>
            <a:custGeom>
              <a:avLst/>
              <a:gdLst/>
              <a:ahLst/>
              <a:cxnLst/>
              <a:rect l="l" t="t" r="r" b="b"/>
              <a:pathLst>
                <a:path w="3084194" h="622680">
                  <a:moveTo>
                    <a:pt x="0" y="622680"/>
                  </a:moveTo>
                  <a:lnTo>
                    <a:pt x="3084194" y="622680"/>
                  </a:lnTo>
                  <a:lnTo>
                    <a:pt x="3084194" y="0"/>
                  </a:lnTo>
                  <a:lnTo>
                    <a:pt x="0" y="0"/>
                  </a:lnTo>
                  <a:lnTo>
                    <a:pt x="0" y="622680"/>
                  </a:lnTo>
                  <a:close/>
                </a:path>
              </a:pathLst>
            </a:custGeom>
            <a:blipFill>
              <a:blip r:embed="rId8">
                <a:extLst>
                  <a:ext uri="{96DAC541-7B7A-43D3-8B79-37D633B846F1}">
                    <asvg:svgBlip xmlns:asvg="http://schemas.microsoft.com/office/drawing/2016/SVG/main" r:embed="rId9"/>
                  </a:ext>
                </a:extLst>
              </a:blip>
              <a:stretch>
                <a:fillRect r="-24386"/>
              </a:stretch>
            </a:blipFill>
          </p:spPr>
          <p:txBody>
            <a:bodyPr/>
            <a:lstStyle/>
            <a:p>
              <a:endParaRPr lang="en-IN"/>
            </a:p>
          </p:txBody>
        </p:sp>
        <p:grpSp>
          <p:nvGrpSpPr>
            <p:cNvPr id="14" name="Group 14"/>
            <p:cNvGrpSpPr/>
            <p:nvPr/>
          </p:nvGrpSpPr>
          <p:grpSpPr>
            <a:xfrm>
              <a:off x="6407346" y="11370"/>
              <a:ext cx="11346563" cy="625341"/>
              <a:chOff x="0" y="0"/>
              <a:chExt cx="9217454" cy="508000"/>
            </a:xfrm>
          </p:grpSpPr>
          <p:sp>
            <p:nvSpPr>
              <p:cNvPr id="15" name="Freeform 15"/>
              <p:cNvSpPr/>
              <p:nvPr/>
            </p:nvSpPr>
            <p:spPr>
              <a:xfrm>
                <a:off x="0" y="215900"/>
                <a:ext cx="9217454" cy="76200"/>
              </a:xfrm>
              <a:custGeom>
                <a:avLst/>
                <a:gdLst/>
                <a:ahLst/>
                <a:cxnLst/>
                <a:rect l="l" t="t" r="r" b="b"/>
                <a:pathLst>
                  <a:path w="9217454" h="76200">
                    <a:moveTo>
                      <a:pt x="0" y="0"/>
                    </a:moveTo>
                    <a:lnTo>
                      <a:pt x="9217454" y="0"/>
                    </a:lnTo>
                    <a:lnTo>
                      <a:pt x="9217454" y="76200"/>
                    </a:lnTo>
                    <a:lnTo>
                      <a:pt x="0" y="76200"/>
                    </a:lnTo>
                    <a:close/>
                  </a:path>
                </a:pathLst>
              </a:custGeom>
              <a:solidFill>
                <a:srgbClr val="2B3547"/>
              </a:solidFill>
            </p:spPr>
            <p:txBody>
              <a:bodyPr/>
              <a:lstStyle/>
              <a:p>
                <a:endParaRPr lang="en-IN"/>
              </a:p>
            </p:txBody>
          </p:sp>
        </p:grpSp>
        <p:sp>
          <p:nvSpPr>
            <p:cNvPr id="16" name="Freeform 16"/>
            <p:cNvSpPr/>
            <p:nvPr/>
          </p:nvSpPr>
          <p:spPr>
            <a:xfrm>
              <a:off x="0" y="5691243"/>
              <a:ext cx="790881" cy="790881"/>
            </a:xfrm>
            <a:custGeom>
              <a:avLst/>
              <a:gdLst/>
              <a:ahLst/>
              <a:cxnLst/>
              <a:rect l="l" t="t" r="r" b="b"/>
              <a:pathLst>
                <a:path w="790881" h="790881">
                  <a:moveTo>
                    <a:pt x="0" y="0"/>
                  </a:moveTo>
                  <a:lnTo>
                    <a:pt x="790881" y="0"/>
                  </a:lnTo>
                  <a:lnTo>
                    <a:pt x="790881" y="790882"/>
                  </a:lnTo>
                  <a:lnTo>
                    <a:pt x="0" y="79088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grpSp>
      <p:sp>
        <p:nvSpPr>
          <p:cNvPr id="17" name="Freeform 17"/>
          <p:cNvSpPr/>
          <p:nvPr/>
        </p:nvSpPr>
        <p:spPr>
          <a:xfrm rot="-923747">
            <a:off x="630015" y="797562"/>
            <a:ext cx="2912807" cy="3005710"/>
          </a:xfrm>
          <a:custGeom>
            <a:avLst/>
            <a:gdLst/>
            <a:ahLst/>
            <a:cxnLst/>
            <a:rect l="l" t="t" r="r" b="b"/>
            <a:pathLst>
              <a:path w="2912807" h="3005710">
                <a:moveTo>
                  <a:pt x="0" y="0"/>
                </a:moveTo>
                <a:lnTo>
                  <a:pt x="2912807" y="0"/>
                </a:lnTo>
                <a:lnTo>
                  <a:pt x="2912807" y="3005711"/>
                </a:lnTo>
                <a:lnTo>
                  <a:pt x="0" y="300571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8" name="TextBox 18"/>
          <p:cNvSpPr txBox="1"/>
          <p:nvPr/>
        </p:nvSpPr>
        <p:spPr>
          <a:xfrm>
            <a:off x="-396949" y="3878430"/>
            <a:ext cx="19042351" cy="2333972"/>
          </a:xfrm>
          <a:prstGeom prst="rect">
            <a:avLst/>
          </a:prstGeom>
        </p:spPr>
        <p:txBody>
          <a:bodyPr lIns="0" tIns="0" rIns="0" bIns="0" rtlCol="0" anchor="t">
            <a:spAutoFit/>
          </a:bodyPr>
          <a:lstStyle/>
          <a:p>
            <a:pPr algn="ctr">
              <a:lnSpc>
                <a:spcPts val="9131"/>
              </a:lnSpc>
            </a:pPr>
            <a:r>
              <a:rPr lang="en-US" sz="8301" dirty="0">
                <a:solidFill>
                  <a:srgbClr val="2B3547"/>
                </a:solidFill>
                <a:latin typeface="Copperplate Gothic 32 BC"/>
              </a:rPr>
              <a:t>SPAM EMAIL DETECTION</a:t>
            </a:r>
          </a:p>
          <a:p>
            <a:pPr algn="ctr">
              <a:lnSpc>
                <a:spcPts val="9131"/>
              </a:lnSpc>
            </a:pPr>
            <a:endParaRPr lang="en-US" sz="8301" dirty="0">
              <a:solidFill>
                <a:srgbClr val="2B3547"/>
              </a:solidFill>
              <a:latin typeface="Copperplate Gothic 32 B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68A0AB-5AF6-447F-6A88-2632749CC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0100"/>
            <a:ext cx="14097000" cy="7286625"/>
          </a:xfrm>
          <a:prstGeom prst="rect">
            <a:avLst/>
          </a:prstGeom>
        </p:spPr>
      </p:pic>
    </p:spTree>
    <p:extLst>
      <p:ext uri="{BB962C8B-B14F-4D97-AF65-F5344CB8AC3E}">
        <p14:creationId xmlns:p14="http://schemas.microsoft.com/office/powerpoint/2010/main" val="134739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0EE68-D651-3845-59F1-07DD7B6F4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9700"/>
            <a:ext cx="14416110" cy="5915025"/>
          </a:xfrm>
          <a:prstGeom prst="rect">
            <a:avLst/>
          </a:prstGeom>
        </p:spPr>
      </p:pic>
    </p:spTree>
    <p:extLst>
      <p:ext uri="{BB962C8B-B14F-4D97-AF65-F5344CB8AC3E}">
        <p14:creationId xmlns:p14="http://schemas.microsoft.com/office/powerpoint/2010/main" val="298112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0E7C37-55D4-E0D5-3EAC-BBDF193DE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500"/>
            <a:ext cx="14401800" cy="5791200"/>
          </a:xfrm>
          <a:prstGeom prst="rect">
            <a:avLst/>
          </a:prstGeom>
        </p:spPr>
      </p:pic>
    </p:spTree>
    <p:extLst>
      <p:ext uri="{BB962C8B-B14F-4D97-AF65-F5344CB8AC3E}">
        <p14:creationId xmlns:p14="http://schemas.microsoft.com/office/powerpoint/2010/main" val="411687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D72B-EB89-8CA3-1162-432949C9270D}"/>
              </a:ext>
            </a:extLst>
          </p:cNvPr>
          <p:cNvSpPr>
            <a:spLocks noGrp="1"/>
          </p:cNvSpPr>
          <p:nvPr>
            <p:ph type="title"/>
          </p:nvPr>
        </p:nvSpPr>
        <p:spPr>
          <a:xfrm>
            <a:off x="1016001" y="0"/>
            <a:ext cx="12895002" cy="952500"/>
          </a:xfrm>
        </p:spPr>
        <p:txBody>
          <a:bodyPr/>
          <a:lstStyle/>
          <a:p>
            <a:pPr algn="ctr"/>
            <a:r>
              <a:rPr lang="en-IN" dirty="0">
                <a:latin typeface="Algerian" panose="04020705040A02060702" pitchFamily="82" charset="0"/>
              </a:rPr>
              <a:t>JAVA CODE</a:t>
            </a:r>
          </a:p>
        </p:txBody>
      </p:sp>
      <p:pic>
        <p:nvPicPr>
          <p:cNvPr id="4" name="Picture 3">
            <a:extLst>
              <a:ext uri="{FF2B5EF4-FFF2-40B4-BE49-F238E27FC236}">
                <a16:creationId xmlns:a16="http://schemas.microsoft.com/office/drawing/2014/main" id="{618E73F9-9A03-E7DC-B881-D5AAE14B486A}"/>
              </a:ext>
            </a:extLst>
          </p:cNvPr>
          <p:cNvPicPr>
            <a:picLocks noChangeAspect="1"/>
          </p:cNvPicPr>
          <p:nvPr/>
        </p:nvPicPr>
        <p:blipFill>
          <a:blip r:embed="rId2"/>
          <a:stretch>
            <a:fillRect/>
          </a:stretch>
        </p:blipFill>
        <p:spPr>
          <a:xfrm>
            <a:off x="3251402" y="1261906"/>
            <a:ext cx="8424199" cy="7763187"/>
          </a:xfrm>
          <a:prstGeom prst="rect">
            <a:avLst/>
          </a:prstGeom>
        </p:spPr>
      </p:pic>
    </p:spTree>
    <p:extLst>
      <p:ext uri="{BB962C8B-B14F-4D97-AF65-F5344CB8AC3E}">
        <p14:creationId xmlns:p14="http://schemas.microsoft.com/office/powerpoint/2010/main" val="173510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1A23F6-E3FB-2EFF-B977-B65F0F6A4A3E}"/>
              </a:ext>
            </a:extLst>
          </p:cNvPr>
          <p:cNvPicPr>
            <a:picLocks noChangeAspect="1"/>
          </p:cNvPicPr>
          <p:nvPr/>
        </p:nvPicPr>
        <p:blipFill>
          <a:blip r:embed="rId2"/>
          <a:stretch>
            <a:fillRect/>
          </a:stretch>
        </p:blipFill>
        <p:spPr>
          <a:xfrm>
            <a:off x="2971800" y="571500"/>
            <a:ext cx="9525000" cy="8408557"/>
          </a:xfrm>
          <a:prstGeom prst="rect">
            <a:avLst/>
          </a:prstGeom>
        </p:spPr>
      </p:pic>
    </p:spTree>
    <p:extLst>
      <p:ext uri="{BB962C8B-B14F-4D97-AF65-F5344CB8AC3E}">
        <p14:creationId xmlns:p14="http://schemas.microsoft.com/office/powerpoint/2010/main" val="267243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E82882-A964-B463-A51A-24707DA3FECD}"/>
              </a:ext>
            </a:extLst>
          </p:cNvPr>
          <p:cNvPicPr>
            <a:picLocks noChangeAspect="1"/>
          </p:cNvPicPr>
          <p:nvPr/>
        </p:nvPicPr>
        <p:blipFill>
          <a:blip r:embed="rId2"/>
          <a:stretch>
            <a:fillRect/>
          </a:stretch>
        </p:blipFill>
        <p:spPr>
          <a:xfrm>
            <a:off x="2133600" y="952500"/>
            <a:ext cx="10070735" cy="8382000"/>
          </a:xfrm>
          <a:prstGeom prst="rect">
            <a:avLst/>
          </a:prstGeom>
        </p:spPr>
      </p:pic>
    </p:spTree>
    <p:extLst>
      <p:ext uri="{BB962C8B-B14F-4D97-AF65-F5344CB8AC3E}">
        <p14:creationId xmlns:p14="http://schemas.microsoft.com/office/powerpoint/2010/main" val="19419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711B76-FDCB-48B2-9CE6-11DB2AC6A3DE}"/>
              </a:ext>
            </a:extLst>
          </p:cNvPr>
          <p:cNvPicPr>
            <a:picLocks noChangeAspect="1"/>
          </p:cNvPicPr>
          <p:nvPr/>
        </p:nvPicPr>
        <p:blipFill>
          <a:blip r:embed="rId2"/>
          <a:stretch>
            <a:fillRect/>
          </a:stretch>
        </p:blipFill>
        <p:spPr>
          <a:xfrm>
            <a:off x="2514600" y="216290"/>
            <a:ext cx="10210800" cy="9854420"/>
          </a:xfrm>
          <a:prstGeom prst="rect">
            <a:avLst/>
          </a:prstGeom>
        </p:spPr>
      </p:pic>
    </p:spTree>
    <p:extLst>
      <p:ext uri="{BB962C8B-B14F-4D97-AF65-F5344CB8AC3E}">
        <p14:creationId xmlns:p14="http://schemas.microsoft.com/office/powerpoint/2010/main" val="186239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DD6273-D3CE-4772-ED8E-3937EC0EC0D4}"/>
              </a:ext>
            </a:extLst>
          </p:cNvPr>
          <p:cNvPicPr>
            <a:picLocks noChangeAspect="1"/>
          </p:cNvPicPr>
          <p:nvPr/>
        </p:nvPicPr>
        <p:blipFill>
          <a:blip r:embed="rId2"/>
          <a:stretch>
            <a:fillRect/>
          </a:stretch>
        </p:blipFill>
        <p:spPr>
          <a:xfrm>
            <a:off x="1752600" y="266700"/>
            <a:ext cx="11277600" cy="9149160"/>
          </a:xfrm>
          <a:prstGeom prst="rect">
            <a:avLst/>
          </a:prstGeom>
        </p:spPr>
      </p:pic>
    </p:spTree>
    <p:extLst>
      <p:ext uri="{BB962C8B-B14F-4D97-AF65-F5344CB8AC3E}">
        <p14:creationId xmlns:p14="http://schemas.microsoft.com/office/powerpoint/2010/main" val="1915184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502CFB-A7DF-C4CD-5021-B7AC52B64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52500"/>
            <a:ext cx="12593469" cy="7995508"/>
          </a:xfrm>
          <a:prstGeom prst="rect">
            <a:avLst/>
          </a:prstGeom>
        </p:spPr>
      </p:pic>
    </p:spTree>
    <p:extLst>
      <p:ext uri="{BB962C8B-B14F-4D97-AF65-F5344CB8AC3E}">
        <p14:creationId xmlns:p14="http://schemas.microsoft.com/office/powerpoint/2010/main" val="1906310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8587EF-38D0-3C09-6792-A581D15DD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800100"/>
            <a:ext cx="10655688" cy="76115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4745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66328" y="693880"/>
            <a:ext cx="14678645" cy="2150731"/>
            <a:chOff x="0" y="0"/>
            <a:chExt cx="4448074" cy="651737"/>
          </a:xfrm>
        </p:grpSpPr>
        <p:sp>
          <p:nvSpPr>
            <p:cNvPr id="3" name="Freeform 3"/>
            <p:cNvSpPr/>
            <p:nvPr/>
          </p:nvSpPr>
          <p:spPr>
            <a:xfrm>
              <a:off x="10160" y="16510"/>
              <a:ext cx="4425214" cy="623797"/>
            </a:xfrm>
            <a:custGeom>
              <a:avLst/>
              <a:gdLst/>
              <a:ahLst/>
              <a:cxnLst/>
              <a:rect l="l" t="t" r="r" b="b"/>
              <a:pathLst>
                <a:path w="4425214" h="623797">
                  <a:moveTo>
                    <a:pt x="4425214" y="623797"/>
                  </a:moveTo>
                  <a:lnTo>
                    <a:pt x="0" y="616177"/>
                  </a:lnTo>
                  <a:lnTo>
                    <a:pt x="0" y="229576"/>
                  </a:lnTo>
                  <a:lnTo>
                    <a:pt x="17780" y="19050"/>
                  </a:lnTo>
                  <a:lnTo>
                    <a:pt x="2204640" y="0"/>
                  </a:lnTo>
                  <a:lnTo>
                    <a:pt x="4406164" y="5080"/>
                  </a:lnTo>
                  <a:close/>
                </a:path>
              </a:pathLst>
            </a:custGeom>
            <a:solidFill>
              <a:srgbClr val="AEE259"/>
            </a:solidFill>
          </p:spPr>
          <p:txBody>
            <a:bodyPr/>
            <a:lstStyle/>
            <a:p>
              <a:endParaRPr lang="en-IN"/>
            </a:p>
          </p:txBody>
        </p:sp>
        <p:sp>
          <p:nvSpPr>
            <p:cNvPr id="4" name="Freeform 4"/>
            <p:cNvSpPr/>
            <p:nvPr/>
          </p:nvSpPr>
          <p:spPr>
            <a:xfrm>
              <a:off x="-3810" y="0"/>
              <a:ext cx="4454424" cy="650467"/>
            </a:xfrm>
            <a:custGeom>
              <a:avLst/>
              <a:gdLst/>
              <a:ahLst/>
              <a:cxnLst/>
              <a:rect l="l" t="t" r="r" b="b"/>
              <a:pathLst>
                <a:path w="4454424" h="650467">
                  <a:moveTo>
                    <a:pt x="4420134" y="21590"/>
                  </a:moveTo>
                  <a:cubicBezTo>
                    <a:pt x="4421404" y="34290"/>
                    <a:pt x="4421404" y="44450"/>
                    <a:pt x="4422674" y="54610"/>
                  </a:cubicBezTo>
                  <a:cubicBezTo>
                    <a:pt x="4425214" y="72456"/>
                    <a:pt x="4426484" y="84199"/>
                    <a:pt x="4429024" y="95523"/>
                  </a:cubicBezTo>
                  <a:cubicBezTo>
                    <a:pt x="4429024" y="111879"/>
                    <a:pt x="4441724" y="434395"/>
                    <a:pt x="4448074" y="450751"/>
                  </a:cubicBezTo>
                  <a:cubicBezTo>
                    <a:pt x="4454424" y="475496"/>
                    <a:pt x="4450614" y="500659"/>
                    <a:pt x="4450614" y="525404"/>
                  </a:cubicBezTo>
                  <a:cubicBezTo>
                    <a:pt x="4450614" y="547212"/>
                    <a:pt x="4451884" y="567343"/>
                    <a:pt x="4453154" y="589507"/>
                  </a:cubicBezTo>
                  <a:cubicBezTo>
                    <a:pt x="4453154" y="611097"/>
                    <a:pt x="4453154" y="625067"/>
                    <a:pt x="4453154" y="649197"/>
                  </a:cubicBezTo>
                  <a:cubicBezTo>
                    <a:pt x="4430294" y="649197"/>
                    <a:pt x="4409974" y="650467"/>
                    <a:pt x="4380767" y="649197"/>
                  </a:cubicBezTo>
                  <a:cubicBezTo>
                    <a:pt x="4156977" y="644117"/>
                    <a:pt x="3929744" y="650467"/>
                    <a:pt x="3705954" y="645387"/>
                  </a:cubicBezTo>
                  <a:cubicBezTo>
                    <a:pt x="3571679" y="641577"/>
                    <a:pt x="3440848" y="644117"/>
                    <a:pt x="3306574" y="641577"/>
                  </a:cubicBezTo>
                  <a:cubicBezTo>
                    <a:pt x="3244602" y="640307"/>
                    <a:pt x="3182629" y="639037"/>
                    <a:pt x="3120656" y="637767"/>
                  </a:cubicBezTo>
                  <a:cubicBezTo>
                    <a:pt x="3082784" y="637767"/>
                    <a:pt x="3048355" y="639037"/>
                    <a:pt x="3010482" y="639037"/>
                  </a:cubicBezTo>
                  <a:cubicBezTo>
                    <a:pt x="2914081" y="637767"/>
                    <a:pt x="2648975" y="639037"/>
                    <a:pt x="2552573" y="637767"/>
                  </a:cubicBezTo>
                  <a:cubicBezTo>
                    <a:pt x="2483715" y="636497"/>
                    <a:pt x="1106544" y="645387"/>
                    <a:pt x="1037686" y="644117"/>
                  </a:cubicBezTo>
                  <a:cubicBezTo>
                    <a:pt x="1020471" y="644117"/>
                    <a:pt x="999814" y="645387"/>
                    <a:pt x="982599" y="645387"/>
                  </a:cubicBezTo>
                  <a:cubicBezTo>
                    <a:pt x="941284" y="645387"/>
                    <a:pt x="903412" y="646657"/>
                    <a:pt x="862096" y="646657"/>
                  </a:cubicBezTo>
                  <a:cubicBezTo>
                    <a:pt x="758809" y="646657"/>
                    <a:pt x="658964" y="645387"/>
                    <a:pt x="555676" y="644117"/>
                  </a:cubicBezTo>
                  <a:cubicBezTo>
                    <a:pt x="493703" y="642847"/>
                    <a:pt x="431731" y="641577"/>
                    <a:pt x="373201" y="640307"/>
                  </a:cubicBezTo>
                  <a:cubicBezTo>
                    <a:pt x="263027" y="639037"/>
                    <a:pt x="152854" y="637767"/>
                    <a:pt x="48260" y="637767"/>
                  </a:cubicBezTo>
                  <a:cubicBezTo>
                    <a:pt x="38100" y="637767"/>
                    <a:pt x="29210" y="637767"/>
                    <a:pt x="19050" y="636497"/>
                  </a:cubicBezTo>
                  <a:cubicBezTo>
                    <a:pt x="10160" y="635227"/>
                    <a:pt x="5080" y="628877"/>
                    <a:pt x="7620" y="619987"/>
                  </a:cubicBezTo>
                  <a:cubicBezTo>
                    <a:pt x="16510" y="588313"/>
                    <a:pt x="12700" y="577828"/>
                    <a:pt x="11430" y="566924"/>
                  </a:cubicBezTo>
                  <a:cubicBezTo>
                    <a:pt x="10160" y="544696"/>
                    <a:pt x="6350" y="522887"/>
                    <a:pt x="7620" y="500659"/>
                  </a:cubicBezTo>
                  <a:cubicBezTo>
                    <a:pt x="5080" y="472979"/>
                    <a:pt x="0" y="130333"/>
                    <a:pt x="7620" y="102233"/>
                  </a:cubicBezTo>
                  <a:cubicBezTo>
                    <a:pt x="8890" y="96781"/>
                    <a:pt x="7620" y="90909"/>
                    <a:pt x="8890" y="85457"/>
                  </a:cubicBezTo>
                  <a:cubicBezTo>
                    <a:pt x="10160" y="76650"/>
                    <a:pt x="12700" y="67004"/>
                    <a:pt x="13970" y="44450"/>
                  </a:cubicBezTo>
                  <a:cubicBezTo>
                    <a:pt x="13970" y="41910"/>
                    <a:pt x="15240" y="39370"/>
                    <a:pt x="16510" y="38100"/>
                  </a:cubicBezTo>
                  <a:cubicBezTo>
                    <a:pt x="38100" y="35560"/>
                    <a:pt x="66781" y="30480"/>
                    <a:pt x="121867" y="29210"/>
                  </a:cubicBezTo>
                  <a:cubicBezTo>
                    <a:pt x="214826" y="25400"/>
                    <a:pt x="307785" y="22860"/>
                    <a:pt x="404187" y="20320"/>
                  </a:cubicBezTo>
                  <a:cubicBezTo>
                    <a:pt x="469603" y="17780"/>
                    <a:pt x="535019" y="16510"/>
                    <a:pt x="596991" y="13970"/>
                  </a:cubicBezTo>
                  <a:cubicBezTo>
                    <a:pt x="658964" y="11430"/>
                    <a:pt x="724379" y="8890"/>
                    <a:pt x="786352" y="8890"/>
                  </a:cubicBezTo>
                  <a:cubicBezTo>
                    <a:pt x="855211" y="7620"/>
                    <a:pt x="924069" y="10160"/>
                    <a:pt x="992928" y="8890"/>
                  </a:cubicBezTo>
                  <a:cubicBezTo>
                    <a:pt x="1079001" y="8890"/>
                    <a:pt x="2638646" y="6350"/>
                    <a:pt x="2724720" y="5080"/>
                  </a:cubicBezTo>
                  <a:cubicBezTo>
                    <a:pt x="2807350" y="3810"/>
                    <a:pt x="2889980" y="2540"/>
                    <a:pt x="2976053" y="2540"/>
                  </a:cubicBezTo>
                  <a:cubicBezTo>
                    <a:pt x="3117213" y="1270"/>
                    <a:pt x="3254930" y="0"/>
                    <a:pt x="3396090" y="0"/>
                  </a:cubicBezTo>
                  <a:cubicBezTo>
                    <a:pt x="3454620" y="0"/>
                    <a:pt x="3516593" y="2540"/>
                    <a:pt x="3575122" y="2540"/>
                  </a:cubicBezTo>
                  <a:cubicBezTo>
                    <a:pt x="3736940" y="3810"/>
                    <a:pt x="3902200" y="5080"/>
                    <a:pt x="4064018" y="7620"/>
                  </a:cubicBezTo>
                  <a:cubicBezTo>
                    <a:pt x="4150091" y="8890"/>
                    <a:pt x="4236164" y="12700"/>
                    <a:pt x="4322237" y="16510"/>
                  </a:cubicBezTo>
                  <a:cubicBezTo>
                    <a:pt x="4342895" y="16510"/>
                    <a:pt x="4363552" y="16510"/>
                    <a:pt x="4380767" y="16510"/>
                  </a:cubicBezTo>
                  <a:cubicBezTo>
                    <a:pt x="4401084" y="17780"/>
                    <a:pt x="4409974" y="20320"/>
                    <a:pt x="4420134" y="21590"/>
                  </a:cubicBezTo>
                  <a:close/>
                  <a:moveTo>
                    <a:pt x="4430294" y="632687"/>
                  </a:moveTo>
                  <a:cubicBezTo>
                    <a:pt x="4431564" y="616177"/>
                    <a:pt x="4432834" y="603477"/>
                    <a:pt x="4432834" y="590777"/>
                  </a:cubicBezTo>
                  <a:cubicBezTo>
                    <a:pt x="4431564" y="565246"/>
                    <a:pt x="4430294" y="543018"/>
                    <a:pt x="4430294" y="519113"/>
                  </a:cubicBezTo>
                  <a:cubicBezTo>
                    <a:pt x="4430294" y="508209"/>
                    <a:pt x="4432834" y="497304"/>
                    <a:pt x="4431564" y="486400"/>
                  </a:cubicBezTo>
                  <a:cubicBezTo>
                    <a:pt x="4431564" y="476334"/>
                    <a:pt x="4430294" y="465850"/>
                    <a:pt x="4429024" y="455784"/>
                  </a:cubicBezTo>
                  <a:cubicBezTo>
                    <a:pt x="4423944" y="440266"/>
                    <a:pt x="4412514" y="119009"/>
                    <a:pt x="4412514" y="103491"/>
                  </a:cubicBezTo>
                  <a:cubicBezTo>
                    <a:pt x="4409974" y="90490"/>
                    <a:pt x="4407434" y="77069"/>
                    <a:pt x="4404894" y="63500"/>
                  </a:cubicBezTo>
                  <a:cubicBezTo>
                    <a:pt x="4403624" y="44450"/>
                    <a:pt x="4402354" y="43180"/>
                    <a:pt x="4370438" y="41910"/>
                  </a:cubicBezTo>
                  <a:cubicBezTo>
                    <a:pt x="4360110" y="41910"/>
                    <a:pt x="4353224" y="41910"/>
                    <a:pt x="4342895" y="40640"/>
                  </a:cubicBezTo>
                  <a:cubicBezTo>
                    <a:pt x="4256822" y="36830"/>
                    <a:pt x="4167306" y="31750"/>
                    <a:pt x="4081233" y="30480"/>
                  </a:cubicBezTo>
                  <a:cubicBezTo>
                    <a:pt x="3871214" y="26670"/>
                    <a:pt x="3657753" y="25400"/>
                    <a:pt x="3447734" y="22860"/>
                  </a:cubicBezTo>
                  <a:cubicBezTo>
                    <a:pt x="3416748" y="22860"/>
                    <a:pt x="3382319" y="22860"/>
                    <a:pt x="3351332" y="22860"/>
                  </a:cubicBezTo>
                  <a:cubicBezTo>
                    <a:pt x="3299688" y="22860"/>
                    <a:pt x="3248045" y="22860"/>
                    <a:pt x="3199844" y="22860"/>
                  </a:cubicBezTo>
                  <a:cubicBezTo>
                    <a:pt x="3089670" y="22860"/>
                    <a:pt x="2979496" y="22860"/>
                    <a:pt x="2872766" y="24130"/>
                  </a:cubicBezTo>
                  <a:cubicBezTo>
                    <a:pt x="2779806" y="25400"/>
                    <a:pt x="1213275" y="29210"/>
                    <a:pt x="1120316" y="29210"/>
                  </a:cubicBezTo>
                  <a:cubicBezTo>
                    <a:pt x="968827" y="29210"/>
                    <a:pt x="817339" y="26670"/>
                    <a:pt x="665850" y="33020"/>
                  </a:cubicBezTo>
                  <a:cubicBezTo>
                    <a:pt x="586662" y="36830"/>
                    <a:pt x="510918" y="36830"/>
                    <a:pt x="435174" y="38100"/>
                  </a:cubicBezTo>
                  <a:cubicBezTo>
                    <a:pt x="304342" y="41910"/>
                    <a:pt x="173511" y="45720"/>
                    <a:pt x="49530" y="50800"/>
                  </a:cubicBezTo>
                  <a:cubicBezTo>
                    <a:pt x="36830" y="50800"/>
                    <a:pt x="34290" y="53340"/>
                    <a:pt x="33020" y="65746"/>
                  </a:cubicBezTo>
                  <a:cubicBezTo>
                    <a:pt x="31750" y="73295"/>
                    <a:pt x="31750" y="80844"/>
                    <a:pt x="30480" y="88393"/>
                  </a:cubicBezTo>
                  <a:cubicBezTo>
                    <a:pt x="29210" y="100975"/>
                    <a:pt x="26670" y="113137"/>
                    <a:pt x="25400" y="125719"/>
                  </a:cubicBezTo>
                  <a:cubicBezTo>
                    <a:pt x="20320" y="139140"/>
                    <a:pt x="26670" y="467108"/>
                    <a:pt x="29210" y="480528"/>
                  </a:cubicBezTo>
                  <a:cubicBezTo>
                    <a:pt x="29210" y="494788"/>
                    <a:pt x="29210" y="509467"/>
                    <a:pt x="30480" y="523726"/>
                  </a:cubicBezTo>
                  <a:cubicBezTo>
                    <a:pt x="30480" y="534211"/>
                    <a:pt x="33020" y="544696"/>
                    <a:pt x="33020" y="555181"/>
                  </a:cubicBezTo>
                  <a:cubicBezTo>
                    <a:pt x="33020" y="566505"/>
                    <a:pt x="33020" y="577828"/>
                    <a:pt x="31750" y="590777"/>
                  </a:cubicBezTo>
                  <a:cubicBezTo>
                    <a:pt x="31750" y="594587"/>
                    <a:pt x="31750" y="597127"/>
                    <a:pt x="31750" y="600937"/>
                  </a:cubicBezTo>
                  <a:cubicBezTo>
                    <a:pt x="31750" y="611097"/>
                    <a:pt x="35560" y="614907"/>
                    <a:pt x="44450" y="614907"/>
                  </a:cubicBezTo>
                  <a:cubicBezTo>
                    <a:pt x="73666" y="614907"/>
                    <a:pt x="121867" y="616177"/>
                    <a:pt x="166625" y="616177"/>
                  </a:cubicBezTo>
                  <a:cubicBezTo>
                    <a:pt x="232041" y="616177"/>
                    <a:pt x="300900" y="613637"/>
                    <a:pt x="366315" y="616177"/>
                  </a:cubicBezTo>
                  <a:cubicBezTo>
                    <a:pt x="473046" y="619987"/>
                    <a:pt x="579777" y="622527"/>
                    <a:pt x="686507" y="621257"/>
                  </a:cubicBezTo>
                  <a:cubicBezTo>
                    <a:pt x="755366" y="619987"/>
                    <a:pt x="820781" y="622527"/>
                    <a:pt x="889640" y="622527"/>
                  </a:cubicBezTo>
                  <a:cubicBezTo>
                    <a:pt x="989485" y="622527"/>
                    <a:pt x="1089330" y="621257"/>
                    <a:pt x="1189175" y="622527"/>
                  </a:cubicBezTo>
                  <a:cubicBezTo>
                    <a:pt x="1337220" y="623797"/>
                    <a:pt x="2962282" y="613637"/>
                    <a:pt x="3113770" y="616177"/>
                  </a:cubicBezTo>
                  <a:cubicBezTo>
                    <a:pt x="3179186" y="617447"/>
                    <a:pt x="3244602" y="618717"/>
                    <a:pt x="3306574" y="618717"/>
                  </a:cubicBezTo>
                  <a:cubicBezTo>
                    <a:pt x="3420191" y="621257"/>
                    <a:pt x="3530365" y="617447"/>
                    <a:pt x="3643981" y="621257"/>
                  </a:cubicBezTo>
                  <a:cubicBezTo>
                    <a:pt x="3736940" y="623797"/>
                    <a:pt x="3829899" y="623797"/>
                    <a:pt x="3922858" y="626337"/>
                  </a:cubicBezTo>
                  <a:cubicBezTo>
                    <a:pt x="4060575" y="630147"/>
                    <a:pt x="4198292" y="632687"/>
                    <a:pt x="4336009" y="633957"/>
                  </a:cubicBezTo>
                  <a:cubicBezTo>
                    <a:pt x="4387653" y="633957"/>
                    <a:pt x="4409974" y="632687"/>
                    <a:pt x="4430294" y="632687"/>
                  </a:cubicBezTo>
                  <a:close/>
                </a:path>
              </a:pathLst>
            </a:custGeom>
            <a:solidFill>
              <a:srgbClr val="AEE259"/>
            </a:solidFill>
          </p:spPr>
          <p:txBody>
            <a:bodyPr/>
            <a:lstStyle/>
            <a:p>
              <a:endParaRPr lang="en-IN"/>
            </a:p>
          </p:txBody>
        </p:sp>
      </p:grpSp>
      <p:grpSp>
        <p:nvGrpSpPr>
          <p:cNvPr id="5" name="Group 5"/>
          <p:cNvGrpSpPr/>
          <p:nvPr/>
        </p:nvGrpSpPr>
        <p:grpSpPr>
          <a:xfrm>
            <a:off x="921237" y="780664"/>
            <a:ext cx="16445527" cy="8725671"/>
            <a:chOff x="0" y="0"/>
            <a:chExt cx="21927369" cy="11634228"/>
          </a:xfrm>
        </p:grpSpPr>
        <p:sp>
          <p:nvSpPr>
            <p:cNvPr id="6" name="Freeform 6"/>
            <p:cNvSpPr/>
            <p:nvPr/>
          </p:nvSpPr>
          <p:spPr>
            <a:xfrm>
              <a:off x="18967810" y="261871"/>
              <a:ext cx="2959559" cy="6177834"/>
            </a:xfrm>
            <a:custGeom>
              <a:avLst/>
              <a:gdLst/>
              <a:ahLst/>
              <a:cxnLst/>
              <a:rect l="l" t="t" r="r" b="b"/>
              <a:pathLst>
                <a:path w="2959559" h="6177834">
                  <a:moveTo>
                    <a:pt x="0" y="0"/>
                  </a:moveTo>
                  <a:lnTo>
                    <a:pt x="2959559" y="0"/>
                  </a:lnTo>
                  <a:lnTo>
                    <a:pt x="2959559" y="6177834"/>
                  </a:lnTo>
                  <a:lnTo>
                    <a:pt x="0" y="6177834"/>
                  </a:lnTo>
                  <a:lnTo>
                    <a:pt x="0" y="0"/>
                  </a:lnTo>
                  <a:close/>
                </a:path>
              </a:pathLst>
            </a:custGeom>
            <a:blipFill>
              <a:blip r:embed="rId2">
                <a:extLst>
                  <a:ext uri="{96DAC541-7B7A-43D3-8B79-37D633B846F1}">
                    <asvg:svgBlip xmlns:asvg="http://schemas.microsoft.com/office/drawing/2016/SVG/main" r:embed="rId3"/>
                  </a:ext>
                </a:extLst>
              </a:blip>
              <a:stretch>
                <a:fillRect l="-187821" b="-6546"/>
              </a:stretch>
            </a:blipFill>
          </p:spPr>
          <p:txBody>
            <a:bodyPr/>
            <a:lstStyle/>
            <a:p>
              <a:endParaRPr lang="en-IN"/>
            </a:p>
          </p:txBody>
        </p:sp>
        <p:sp>
          <p:nvSpPr>
            <p:cNvPr id="7" name="Freeform 7"/>
            <p:cNvSpPr/>
            <p:nvPr/>
          </p:nvSpPr>
          <p:spPr>
            <a:xfrm>
              <a:off x="551977" y="6111187"/>
              <a:ext cx="7792439" cy="5067876"/>
            </a:xfrm>
            <a:custGeom>
              <a:avLst/>
              <a:gdLst/>
              <a:ahLst/>
              <a:cxnLst/>
              <a:rect l="l" t="t" r="r" b="b"/>
              <a:pathLst>
                <a:path w="7792439" h="5067876">
                  <a:moveTo>
                    <a:pt x="0" y="0"/>
                  </a:moveTo>
                  <a:lnTo>
                    <a:pt x="7792439" y="0"/>
                  </a:lnTo>
                  <a:lnTo>
                    <a:pt x="7792439" y="5067876"/>
                  </a:lnTo>
                  <a:lnTo>
                    <a:pt x="0" y="5067876"/>
                  </a:lnTo>
                  <a:lnTo>
                    <a:pt x="0" y="0"/>
                  </a:lnTo>
                  <a:close/>
                </a:path>
              </a:pathLst>
            </a:custGeom>
            <a:blipFill>
              <a:blip r:embed="rId2">
                <a:extLst>
                  <a:ext uri="{96DAC541-7B7A-43D3-8B79-37D633B846F1}">
                    <asvg:svgBlip xmlns:asvg="http://schemas.microsoft.com/office/drawing/2016/SVG/main" r:embed="rId3"/>
                  </a:ext>
                </a:extLst>
              </a:blip>
              <a:stretch>
                <a:fillRect t="-29882" r="-9314"/>
              </a:stretch>
            </a:blipFill>
          </p:spPr>
          <p:txBody>
            <a:bodyPr/>
            <a:lstStyle/>
            <a:p>
              <a:endParaRPr lang="en-IN"/>
            </a:p>
          </p:txBody>
        </p:sp>
        <p:grpSp>
          <p:nvGrpSpPr>
            <p:cNvPr id="8" name="Group 8"/>
            <p:cNvGrpSpPr/>
            <p:nvPr/>
          </p:nvGrpSpPr>
          <p:grpSpPr>
            <a:xfrm>
              <a:off x="7926954" y="10750360"/>
              <a:ext cx="11560262" cy="625341"/>
              <a:chOff x="0" y="0"/>
              <a:chExt cx="9391053" cy="508000"/>
            </a:xfrm>
          </p:grpSpPr>
          <p:sp>
            <p:nvSpPr>
              <p:cNvPr id="9" name="Freeform 9"/>
              <p:cNvSpPr/>
              <p:nvPr/>
            </p:nvSpPr>
            <p:spPr>
              <a:xfrm>
                <a:off x="0" y="215900"/>
                <a:ext cx="9391053" cy="76200"/>
              </a:xfrm>
              <a:custGeom>
                <a:avLst/>
                <a:gdLst/>
                <a:ahLst/>
                <a:cxnLst/>
                <a:rect l="l" t="t" r="r" b="b"/>
                <a:pathLst>
                  <a:path w="9391053" h="76200">
                    <a:moveTo>
                      <a:pt x="0" y="0"/>
                    </a:moveTo>
                    <a:lnTo>
                      <a:pt x="9391053" y="0"/>
                    </a:lnTo>
                    <a:lnTo>
                      <a:pt x="9391053" y="76200"/>
                    </a:lnTo>
                    <a:lnTo>
                      <a:pt x="0" y="76200"/>
                    </a:lnTo>
                    <a:close/>
                  </a:path>
                </a:pathLst>
              </a:custGeom>
              <a:solidFill>
                <a:srgbClr val="2B3547"/>
              </a:solidFill>
            </p:spPr>
            <p:txBody>
              <a:bodyPr/>
              <a:lstStyle/>
              <a:p>
                <a:endParaRPr lang="en-IN"/>
              </a:p>
            </p:txBody>
          </p:sp>
        </p:grpSp>
        <p:grpSp>
          <p:nvGrpSpPr>
            <p:cNvPr id="10" name="Group 10"/>
            <p:cNvGrpSpPr/>
            <p:nvPr/>
          </p:nvGrpSpPr>
          <p:grpSpPr>
            <a:xfrm>
              <a:off x="7968740" y="0"/>
              <a:ext cx="11346563" cy="625341"/>
              <a:chOff x="0" y="0"/>
              <a:chExt cx="9217454" cy="508000"/>
            </a:xfrm>
          </p:grpSpPr>
          <p:sp>
            <p:nvSpPr>
              <p:cNvPr id="11" name="Freeform 11"/>
              <p:cNvSpPr/>
              <p:nvPr/>
            </p:nvSpPr>
            <p:spPr>
              <a:xfrm>
                <a:off x="0" y="215900"/>
                <a:ext cx="9217454" cy="76200"/>
              </a:xfrm>
              <a:custGeom>
                <a:avLst/>
                <a:gdLst/>
                <a:ahLst/>
                <a:cxnLst/>
                <a:rect l="l" t="t" r="r" b="b"/>
                <a:pathLst>
                  <a:path w="9217454" h="76200">
                    <a:moveTo>
                      <a:pt x="0" y="0"/>
                    </a:moveTo>
                    <a:lnTo>
                      <a:pt x="9217454" y="0"/>
                    </a:lnTo>
                    <a:lnTo>
                      <a:pt x="9217454" y="76200"/>
                    </a:lnTo>
                    <a:lnTo>
                      <a:pt x="0" y="76200"/>
                    </a:lnTo>
                    <a:close/>
                  </a:path>
                </a:pathLst>
              </a:custGeom>
              <a:solidFill>
                <a:srgbClr val="2B3547"/>
              </a:solidFill>
            </p:spPr>
            <p:txBody>
              <a:bodyPr/>
              <a:lstStyle/>
              <a:p>
                <a:endParaRPr lang="en-IN"/>
              </a:p>
            </p:txBody>
          </p:sp>
        </p:grpSp>
        <p:sp>
          <p:nvSpPr>
            <p:cNvPr id="12" name="Freeform 12"/>
            <p:cNvSpPr/>
            <p:nvPr/>
          </p:nvSpPr>
          <p:spPr>
            <a:xfrm>
              <a:off x="602777" y="274571"/>
              <a:ext cx="7667927" cy="6079240"/>
            </a:xfrm>
            <a:custGeom>
              <a:avLst/>
              <a:gdLst/>
              <a:ahLst/>
              <a:cxnLst/>
              <a:rect l="l" t="t" r="r" b="b"/>
              <a:pathLst>
                <a:path w="7667927" h="6079240">
                  <a:moveTo>
                    <a:pt x="0" y="0"/>
                  </a:moveTo>
                  <a:lnTo>
                    <a:pt x="7667927" y="0"/>
                  </a:lnTo>
                  <a:lnTo>
                    <a:pt x="7667927" y="6079239"/>
                  </a:lnTo>
                  <a:lnTo>
                    <a:pt x="0" y="6079239"/>
                  </a:lnTo>
                  <a:lnTo>
                    <a:pt x="0" y="0"/>
                  </a:lnTo>
                  <a:close/>
                </a:path>
              </a:pathLst>
            </a:custGeom>
            <a:blipFill>
              <a:blip r:embed="rId2">
                <a:extLst>
                  <a:ext uri="{96DAC541-7B7A-43D3-8B79-37D633B846F1}">
                    <asvg:svgBlip xmlns:asvg="http://schemas.microsoft.com/office/drawing/2016/SVG/main" r:embed="rId3"/>
                  </a:ext>
                </a:extLst>
              </a:blip>
              <a:stretch>
                <a:fillRect r="-11089" b="-8274"/>
              </a:stretch>
            </a:blipFill>
          </p:spPr>
          <p:txBody>
            <a:bodyPr/>
            <a:lstStyle/>
            <a:p>
              <a:endParaRPr lang="en-IN"/>
            </a:p>
          </p:txBody>
        </p:sp>
        <p:sp>
          <p:nvSpPr>
            <p:cNvPr id="13" name="Freeform 13"/>
            <p:cNvSpPr/>
            <p:nvPr/>
          </p:nvSpPr>
          <p:spPr>
            <a:xfrm>
              <a:off x="21341492" y="3845626"/>
              <a:ext cx="479498" cy="786924"/>
            </a:xfrm>
            <a:custGeom>
              <a:avLst/>
              <a:gdLst/>
              <a:ahLst/>
              <a:cxnLst/>
              <a:rect l="l" t="t" r="r" b="b"/>
              <a:pathLst>
                <a:path w="479498" h="786924">
                  <a:moveTo>
                    <a:pt x="0" y="0"/>
                  </a:moveTo>
                  <a:lnTo>
                    <a:pt x="479498" y="0"/>
                  </a:lnTo>
                  <a:lnTo>
                    <a:pt x="479498" y="786924"/>
                  </a:lnTo>
                  <a:lnTo>
                    <a:pt x="0" y="786924"/>
                  </a:lnTo>
                  <a:lnTo>
                    <a:pt x="0" y="0"/>
                  </a:lnTo>
                  <a:close/>
                </a:path>
              </a:pathLst>
            </a:custGeom>
            <a:blipFill>
              <a:blip r:embed="rId4">
                <a:extLst>
                  <a:ext uri="{96DAC541-7B7A-43D3-8B79-37D633B846F1}">
                    <asvg:svgBlip xmlns:asvg="http://schemas.microsoft.com/office/drawing/2016/SVG/main" r:embed="rId5"/>
                  </a:ext>
                </a:extLst>
              </a:blip>
              <a:stretch>
                <a:fillRect r="-313644"/>
              </a:stretch>
            </a:blipFill>
          </p:spPr>
          <p:txBody>
            <a:bodyPr/>
            <a:lstStyle/>
            <a:p>
              <a:endParaRPr lang="en-IN"/>
            </a:p>
          </p:txBody>
        </p:sp>
        <p:sp>
          <p:nvSpPr>
            <p:cNvPr id="14" name="Freeform 14"/>
            <p:cNvSpPr/>
            <p:nvPr/>
          </p:nvSpPr>
          <p:spPr>
            <a:xfrm>
              <a:off x="11617547" y="10727952"/>
              <a:ext cx="2944316" cy="647750"/>
            </a:xfrm>
            <a:custGeom>
              <a:avLst/>
              <a:gdLst/>
              <a:ahLst/>
              <a:cxnLst/>
              <a:rect l="l" t="t" r="r" b="b"/>
              <a:pathLst>
                <a:path w="2944316" h="647750">
                  <a:moveTo>
                    <a:pt x="0" y="0"/>
                  </a:moveTo>
                  <a:lnTo>
                    <a:pt x="2944316" y="0"/>
                  </a:lnTo>
                  <a:lnTo>
                    <a:pt x="2944316" y="647749"/>
                  </a:lnTo>
                  <a:lnTo>
                    <a:pt x="0" y="6477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5" name="Freeform 15"/>
            <p:cNvSpPr/>
            <p:nvPr/>
          </p:nvSpPr>
          <p:spPr>
            <a:xfrm flipH="1">
              <a:off x="312671" y="11072651"/>
              <a:ext cx="1797114" cy="561577"/>
            </a:xfrm>
            <a:custGeom>
              <a:avLst/>
              <a:gdLst/>
              <a:ahLst/>
              <a:cxnLst/>
              <a:rect l="l" t="t" r="r" b="b"/>
              <a:pathLst>
                <a:path w="1797114" h="561577">
                  <a:moveTo>
                    <a:pt x="1797113" y="0"/>
                  </a:moveTo>
                  <a:lnTo>
                    <a:pt x="0" y="0"/>
                  </a:lnTo>
                  <a:lnTo>
                    <a:pt x="0" y="561577"/>
                  </a:lnTo>
                  <a:lnTo>
                    <a:pt x="1797113" y="561577"/>
                  </a:lnTo>
                  <a:lnTo>
                    <a:pt x="1797113" y="0"/>
                  </a:lnTo>
                  <a:close/>
                </a:path>
              </a:pathLst>
            </a:custGeom>
            <a:blipFill>
              <a:blip r:embed="rId8">
                <a:extLst>
                  <a:ext uri="{96DAC541-7B7A-43D3-8B79-37D633B846F1}">
                    <asvg:svgBlip xmlns:asvg="http://schemas.microsoft.com/office/drawing/2016/SVG/main" r:embed="rId9"/>
                  </a:ext>
                </a:extLst>
              </a:blip>
              <a:stretch>
                <a:fillRect r="-92523"/>
              </a:stretch>
            </a:blipFill>
          </p:spPr>
          <p:txBody>
            <a:bodyPr/>
            <a:lstStyle/>
            <a:p>
              <a:endParaRPr lang="en-IN"/>
            </a:p>
          </p:txBody>
        </p:sp>
        <p:grpSp>
          <p:nvGrpSpPr>
            <p:cNvPr id="16" name="Group 16"/>
            <p:cNvGrpSpPr/>
            <p:nvPr/>
          </p:nvGrpSpPr>
          <p:grpSpPr>
            <a:xfrm rot="-5400000">
              <a:off x="-496201" y="10266586"/>
              <a:ext cx="1617743" cy="625341"/>
              <a:chOff x="0" y="0"/>
              <a:chExt cx="1314184" cy="508000"/>
            </a:xfrm>
          </p:grpSpPr>
          <p:sp>
            <p:nvSpPr>
              <p:cNvPr id="17" name="Freeform 17"/>
              <p:cNvSpPr/>
              <p:nvPr/>
            </p:nvSpPr>
            <p:spPr>
              <a:xfrm>
                <a:off x="0" y="215900"/>
                <a:ext cx="1314184" cy="76200"/>
              </a:xfrm>
              <a:custGeom>
                <a:avLst/>
                <a:gdLst/>
                <a:ahLst/>
                <a:cxnLst/>
                <a:rect l="l" t="t" r="r" b="b"/>
                <a:pathLst>
                  <a:path w="1314184" h="76200">
                    <a:moveTo>
                      <a:pt x="0" y="0"/>
                    </a:moveTo>
                    <a:lnTo>
                      <a:pt x="1314184" y="0"/>
                    </a:lnTo>
                    <a:lnTo>
                      <a:pt x="1314184" y="76200"/>
                    </a:lnTo>
                    <a:lnTo>
                      <a:pt x="0" y="76200"/>
                    </a:lnTo>
                    <a:close/>
                  </a:path>
                </a:pathLst>
              </a:custGeom>
              <a:solidFill>
                <a:srgbClr val="2B3547"/>
              </a:solidFill>
            </p:spPr>
            <p:txBody>
              <a:bodyPr/>
              <a:lstStyle/>
              <a:p>
                <a:endParaRPr lang="en-IN"/>
              </a:p>
            </p:txBody>
          </p:sp>
        </p:grpSp>
      </p:grpSp>
      <p:sp>
        <p:nvSpPr>
          <p:cNvPr id="18" name="Freeform 18"/>
          <p:cNvSpPr/>
          <p:nvPr/>
        </p:nvSpPr>
        <p:spPr>
          <a:xfrm>
            <a:off x="15197770" y="6690621"/>
            <a:ext cx="2061530" cy="2198222"/>
          </a:xfrm>
          <a:custGeom>
            <a:avLst/>
            <a:gdLst/>
            <a:ahLst/>
            <a:cxnLst/>
            <a:rect l="l" t="t" r="r" b="b"/>
            <a:pathLst>
              <a:path w="2061530" h="2198222">
                <a:moveTo>
                  <a:pt x="0" y="0"/>
                </a:moveTo>
                <a:lnTo>
                  <a:pt x="2061530" y="0"/>
                </a:lnTo>
                <a:lnTo>
                  <a:pt x="2061530" y="2198222"/>
                </a:lnTo>
                <a:lnTo>
                  <a:pt x="0" y="219822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grpSp>
        <p:nvGrpSpPr>
          <p:cNvPr id="19" name="Group 19"/>
          <p:cNvGrpSpPr/>
          <p:nvPr/>
        </p:nvGrpSpPr>
        <p:grpSpPr>
          <a:xfrm>
            <a:off x="1707098" y="6102785"/>
            <a:ext cx="10637302" cy="3291425"/>
            <a:chOff x="0" y="0"/>
            <a:chExt cx="12740301" cy="4388567"/>
          </a:xfrm>
        </p:grpSpPr>
        <p:sp>
          <p:nvSpPr>
            <p:cNvPr id="20" name="Freeform 20"/>
            <p:cNvSpPr/>
            <p:nvPr/>
          </p:nvSpPr>
          <p:spPr>
            <a:xfrm>
              <a:off x="0" y="0"/>
              <a:ext cx="540834" cy="887585"/>
            </a:xfrm>
            <a:custGeom>
              <a:avLst/>
              <a:gdLst/>
              <a:ahLst/>
              <a:cxnLst/>
              <a:rect l="l" t="t" r="r" b="b"/>
              <a:pathLst>
                <a:path w="540834" h="887585">
                  <a:moveTo>
                    <a:pt x="0" y="0"/>
                  </a:moveTo>
                  <a:lnTo>
                    <a:pt x="540834" y="0"/>
                  </a:lnTo>
                  <a:lnTo>
                    <a:pt x="540834" y="887585"/>
                  </a:lnTo>
                  <a:lnTo>
                    <a:pt x="0" y="887585"/>
                  </a:lnTo>
                  <a:lnTo>
                    <a:pt x="0" y="0"/>
                  </a:lnTo>
                  <a:close/>
                </a:path>
              </a:pathLst>
            </a:custGeom>
            <a:blipFill>
              <a:blip r:embed="rId12">
                <a:extLst>
                  <a:ext uri="{96DAC541-7B7A-43D3-8B79-37D633B846F1}">
                    <asvg:svgBlip xmlns:asvg="http://schemas.microsoft.com/office/drawing/2016/SVG/main" r:embed="rId13"/>
                  </a:ext>
                </a:extLst>
              </a:blip>
              <a:stretch>
                <a:fillRect r="-313644"/>
              </a:stretch>
            </a:blipFill>
          </p:spPr>
          <p:txBody>
            <a:bodyPr/>
            <a:lstStyle/>
            <a:p>
              <a:endParaRPr lang="en-IN"/>
            </a:p>
          </p:txBody>
        </p:sp>
        <p:sp>
          <p:nvSpPr>
            <p:cNvPr id="21" name="Freeform 21"/>
            <p:cNvSpPr/>
            <p:nvPr/>
          </p:nvSpPr>
          <p:spPr>
            <a:xfrm>
              <a:off x="0" y="1478637"/>
              <a:ext cx="540834" cy="887585"/>
            </a:xfrm>
            <a:custGeom>
              <a:avLst/>
              <a:gdLst/>
              <a:ahLst/>
              <a:cxnLst/>
              <a:rect l="l" t="t" r="r" b="b"/>
              <a:pathLst>
                <a:path w="540834" h="887585">
                  <a:moveTo>
                    <a:pt x="0" y="0"/>
                  </a:moveTo>
                  <a:lnTo>
                    <a:pt x="540834" y="0"/>
                  </a:lnTo>
                  <a:lnTo>
                    <a:pt x="540834" y="887586"/>
                  </a:lnTo>
                  <a:lnTo>
                    <a:pt x="0" y="887586"/>
                  </a:lnTo>
                  <a:lnTo>
                    <a:pt x="0" y="0"/>
                  </a:lnTo>
                  <a:close/>
                </a:path>
              </a:pathLst>
            </a:custGeom>
            <a:blipFill>
              <a:blip r:embed="rId12">
                <a:extLst>
                  <a:ext uri="{96DAC541-7B7A-43D3-8B79-37D633B846F1}">
                    <asvg:svgBlip xmlns:asvg="http://schemas.microsoft.com/office/drawing/2016/SVG/main" r:embed="rId13"/>
                  </a:ext>
                </a:extLst>
              </a:blip>
              <a:stretch>
                <a:fillRect r="-313644"/>
              </a:stretch>
            </a:blipFill>
          </p:spPr>
          <p:txBody>
            <a:bodyPr/>
            <a:lstStyle/>
            <a:p>
              <a:endParaRPr lang="en-IN"/>
            </a:p>
          </p:txBody>
        </p:sp>
        <p:sp>
          <p:nvSpPr>
            <p:cNvPr id="22" name="TextBox 22"/>
            <p:cNvSpPr txBox="1"/>
            <p:nvPr/>
          </p:nvSpPr>
          <p:spPr>
            <a:xfrm>
              <a:off x="1433813" y="110417"/>
              <a:ext cx="11306488" cy="654025"/>
            </a:xfrm>
            <a:prstGeom prst="rect">
              <a:avLst/>
            </a:prstGeom>
          </p:spPr>
          <p:txBody>
            <a:bodyPr lIns="0" tIns="0" rIns="0" bIns="0" rtlCol="0" anchor="t">
              <a:spAutoFit/>
            </a:bodyPr>
            <a:lstStyle/>
            <a:p>
              <a:pPr marL="0" lvl="0" indent="0" algn="l">
                <a:lnSpc>
                  <a:spcPts val="3900"/>
                </a:lnSpc>
                <a:spcBef>
                  <a:spcPct val="0"/>
                </a:spcBef>
              </a:pPr>
              <a:r>
                <a:rPr lang="en-US" sz="3000" u="sng" dirty="0">
                  <a:solidFill>
                    <a:srgbClr val="2B3547"/>
                  </a:solidFill>
                  <a:latin typeface="Nunito Bold"/>
                </a:rPr>
                <a:t>RA2211026010433 – MRUGAN KULKARNI</a:t>
              </a:r>
            </a:p>
          </p:txBody>
        </p:sp>
        <p:sp>
          <p:nvSpPr>
            <p:cNvPr id="23" name="TextBox 23"/>
            <p:cNvSpPr txBox="1"/>
            <p:nvPr/>
          </p:nvSpPr>
          <p:spPr>
            <a:xfrm>
              <a:off x="1433813" y="1589055"/>
              <a:ext cx="11306488" cy="654025"/>
            </a:xfrm>
            <a:prstGeom prst="rect">
              <a:avLst/>
            </a:prstGeom>
          </p:spPr>
          <p:txBody>
            <a:bodyPr lIns="0" tIns="0" rIns="0" bIns="0" rtlCol="0" anchor="t">
              <a:spAutoFit/>
            </a:bodyPr>
            <a:lstStyle/>
            <a:p>
              <a:pPr marL="0" lvl="0" indent="0" algn="l">
                <a:lnSpc>
                  <a:spcPts val="3900"/>
                </a:lnSpc>
                <a:spcBef>
                  <a:spcPct val="0"/>
                </a:spcBef>
              </a:pPr>
              <a:r>
                <a:rPr lang="en-US" sz="3000" u="sng" dirty="0">
                  <a:solidFill>
                    <a:srgbClr val="2B3547"/>
                  </a:solidFill>
                  <a:latin typeface="Nunito Bold"/>
                </a:rPr>
                <a:t>RA2211026010434 – ADITYA GUPTA</a:t>
              </a:r>
            </a:p>
          </p:txBody>
        </p:sp>
        <p:sp>
          <p:nvSpPr>
            <p:cNvPr id="24" name="TextBox 24"/>
            <p:cNvSpPr txBox="1"/>
            <p:nvPr/>
          </p:nvSpPr>
          <p:spPr>
            <a:xfrm>
              <a:off x="1433813" y="3067692"/>
              <a:ext cx="11306488" cy="1320875"/>
            </a:xfrm>
            <a:prstGeom prst="rect">
              <a:avLst/>
            </a:prstGeom>
          </p:spPr>
          <p:txBody>
            <a:bodyPr lIns="0" tIns="0" rIns="0" bIns="0" rtlCol="0" anchor="t">
              <a:spAutoFit/>
            </a:bodyPr>
            <a:lstStyle/>
            <a:p>
              <a:pPr marL="0" lvl="0" indent="0" algn="l">
                <a:lnSpc>
                  <a:spcPts val="3900"/>
                </a:lnSpc>
                <a:spcBef>
                  <a:spcPct val="0"/>
                </a:spcBef>
              </a:pPr>
              <a:r>
                <a:rPr lang="en-US" sz="3000" u="sng" dirty="0">
                  <a:solidFill>
                    <a:srgbClr val="2B3547"/>
                  </a:solidFill>
                  <a:latin typeface="Nunito Bold"/>
                </a:rPr>
                <a:t>RA2211026010442 – REHMAT SINGH CHAWLA</a:t>
              </a:r>
            </a:p>
          </p:txBody>
        </p:sp>
        <p:sp>
          <p:nvSpPr>
            <p:cNvPr id="25" name="Freeform 25"/>
            <p:cNvSpPr/>
            <p:nvPr/>
          </p:nvSpPr>
          <p:spPr>
            <a:xfrm>
              <a:off x="0" y="2957274"/>
              <a:ext cx="540834" cy="887585"/>
            </a:xfrm>
            <a:custGeom>
              <a:avLst/>
              <a:gdLst/>
              <a:ahLst/>
              <a:cxnLst/>
              <a:rect l="l" t="t" r="r" b="b"/>
              <a:pathLst>
                <a:path w="540834" h="887585">
                  <a:moveTo>
                    <a:pt x="0" y="0"/>
                  </a:moveTo>
                  <a:lnTo>
                    <a:pt x="540834" y="0"/>
                  </a:lnTo>
                  <a:lnTo>
                    <a:pt x="540834" y="887586"/>
                  </a:lnTo>
                  <a:lnTo>
                    <a:pt x="0" y="887586"/>
                  </a:lnTo>
                  <a:lnTo>
                    <a:pt x="0" y="0"/>
                  </a:lnTo>
                  <a:close/>
                </a:path>
              </a:pathLst>
            </a:custGeom>
            <a:blipFill>
              <a:blip r:embed="rId12">
                <a:extLst>
                  <a:ext uri="{96DAC541-7B7A-43D3-8B79-37D633B846F1}">
                    <asvg:svgBlip xmlns:asvg="http://schemas.microsoft.com/office/drawing/2016/SVG/main" r:embed="rId13"/>
                  </a:ext>
                </a:extLst>
              </a:blip>
              <a:stretch>
                <a:fillRect r="-313644"/>
              </a:stretch>
            </a:blipFill>
          </p:spPr>
          <p:txBody>
            <a:bodyPr/>
            <a:lstStyle/>
            <a:p>
              <a:endParaRPr lang="en-IN"/>
            </a:p>
          </p:txBody>
        </p:sp>
      </p:grpSp>
      <p:sp>
        <p:nvSpPr>
          <p:cNvPr id="26" name="Freeform 26"/>
          <p:cNvSpPr/>
          <p:nvPr/>
        </p:nvSpPr>
        <p:spPr>
          <a:xfrm>
            <a:off x="14430646" y="6444004"/>
            <a:ext cx="2828654" cy="2201207"/>
          </a:xfrm>
          <a:custGeom>
            <a:avLst/>
            <a:gdLst/>
            <a:ahLst/>
            <a:cxnLst/>
            <a:rect l="l" t="t" r="r" b="b"/>
            <a:pathLst>
              <a:path w="2828654" h="2201207">
                <a:moveTo>
                  <a:pt x="0" y="0"/>
                </a:moveTo>
                <a:lnTo>
                  <a:pt x="2828654" y="0"/>
                </a:lnTo>
                <a:lnTo>
                  <a:pt x="2828654" y="2201207"/>
                </a:lnTo>
                <a:lnTo>
                  <a:pt x="0" y="220120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27" name="TextBox 27"/>
          <p:cNvSpPr txBox="1"/>
          <p:nvPr/>
        </p:nvSpPr>
        <p:spPr>
          <a:xfrm>
            <a:off x="2151634" y="1373866"/>
            <a:ext cx="14789674" cy="2438400"/>
          </a:xfrm>
          <a:prstGeom prst="rect">
            <a:avLst/>
          </a:prstGeom>
        </p:spPr>
        <p:txBody>
          <a:bodyPr lIns="0" tIns="0" rIns="0" bIns="0" rtlCol="0" anchor="t">
            <a:spAutoFit/>
          </a:bodyPr>
          <a:lstStyle/>
          <a:p>
            <a:pPr>
              <a:lnSpc>
                <a:spcPts val="9600"/>
              </a:lnSpc>
            </a:pPr>
            <a:r>
              <a:rPr lang="en-US" sz="8000">
                <a:solidFill>
                  <a:srgbClr val="2B3547"/>
                </a:solidFill>
                <a:latin typeface="Amatic SC Bold"/>
              </a:rPr>
              <a:t>21CSC203P - ADVANCED PROGRAMMING PRACTICE</a:t>
            </a:r>
          </a:p>
          <a:p>
            <a:pPr marL="0" lvl="0" indent="0" algn="l">
              <a:lnSpc>
                <a:spcPts val="9600"/>
              </a:lnSpc>
              <a:spcBef>
                <a:spcPct val="0"/>
              </a:spcBef>
            </a:pPr>
            <a:endParaRPr lang="en-US" sz="8000">
              <a:solidFill>
                <a:srgbClr val="2B3547"/>
              </a:solidFill>
              <a:latin typeface="Amatic SC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EB4581-D738-F59D-A8EE-97941AC4A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66700"/>
            <a:ext cx="10176286" cy="79166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60270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82D5-A4EA-2730-81A5-3CDDC1BA1950}"/>
              </a:ext>
            </a:extLst>
          </p:cNvPr>
          <p:cNvSpPr>
            <a:spLocks noGrp="1"/>
          </p:cNvSpPr>
          <p:nvPr>
            <p:ph type="ctrTitle"/>
          </p:nvPr>
        </p:nvSpPr>
        <p:spPr>
          <a:xfrm>
            <a:off x="4953000" y="1"/>
            <a:ext cx="7772400" cy="1333500"/>
          </a:xfrm>
        </p:spPr>
        <p:txBody>
          <a:bodyPr>
            <a:normAutofit/>
          </a:bodyPr>
          <a:lstStyle/>
          <a:p>
            <a:r>
              <a:rPr lang="en-IN" sz="5400" dirty="0">
                <a:latin typeface="Algerian" panose="04020705040A02060702" pitchFamily="82" charset="0"/>
              </a:rPr>
              <a:t>DATABASE DESIGN</a:t>
            </a:r>
          </a:p>
        </p:txBody>
      </p:sp>
      <p:sp>
        <p:nvSpPr>
          <p:cNvPr id="4" name="Subtitle 3">
            <a:extLst>
              <a:ext uri="{FF2B5EF4-FFF2-40B4-BE49-F238E27FC236}">
                <a16:creationId xmlns:a16="http://schemas.microsoft.com/office/drawing/2014/main" id="{2C6C0BE4-6F67-DE53-1EE4-92363846D5A9}"/>
              </a:ext>
            </a:extLst>
          </p:cNvPr>
          <p:cNvSpPr>
            <a:spLocks noGrp="1"/>
          </p:cNvSpPr>
          <p:nvPr>
            <p:ph type="subTitle" idx="1"/>
          </p:nvPr>
        </p:nvSpPr>
        <p:spPr>
          <a:xfrm>
            <a:off x="0" y="1714499"/>
            <a:ext cx="18211800" cy="8572499"/>
          </a:xfrm>
        </p:spPr>
        <p:txBody>
          <a:bodyPr>
            <a:normAutofit/>
          </a:bodyPr>
          <a:lstStyle/>
          <a:p>
            <a:pPr algn="l"/>
            <a:r>
              <a:rPr lang="en-US" sz="3200" dirty="0">
                <a:solidFill>
                  <a:schemeClr val="bg2">
                    <a:lumMod val="10000"/>
                  </a:schemeClr>
                </a:solidFill>
                <a:latin typeface="Aptos Narrow" panose="020B0004020202020204" pitchFamily="34" charset="0"/>
              </a:rPr>
              <a:t>Database design is the process of creating a structured plan for how data will be stored, organized, and accessed in a database management system (DBMS).</a:t>
            </a:r>
          </a:p>
          <a:p>
            <a:pPr algn="l"/>
            <a:r>
              <a:rPr lang="en-US" sz="3200" dirty="0">
                <a:solidFill>
                  <a:schemeClr val="bg2">
                    <a:lumMod val="10000"/>
                  </a:schemeClr>
                </a:solidFill>
                <a:latin typeface="Aptos Narrow" panose="020B0004020202020204" pitchFamily="34" charset="0"/>
              </a:rPr>
              <a:t>It involves defining the database's structure, tables, relationships, and constraints to ensure efficient data storage, retrieval, and maintenance. A well-designed database is crucial for managing and manipulating data effectively. </a:t>
            </a:r>
          </a:p>
          <a:p>
            <a:pPr algn="l"/>
            <a:r>
              <a:rPr lang="en-US" sz="3200" dirty="0">
                <a:solidFill>
                  <a:schemeClr val="bg2">
                    <a:lumMod val="10000"/>
                  </a:schemeClr>
                </a:solidFill>
                <a:latin typeface="Aptos Narrow" panose="020B0004020202020204" pitchFamily="34" charset="0"/>
              </a:rPr>
              <a:t>Databases play a crucial role in managing and organizing large volumes of data in a structured and efficient manner. They are essential in various applications, ranging from business operations and scientific research to web development etc..</a:t>
            </a:r>
          </a:p>
          <a:p>
            <a:pPr algn="l"/>
            <a:endParaRPr lang="en-US" sz="3200" dirty="0">
              <a:solidFill>
                <a:schemeClr val="bg2">
                  <a:lumMod val="10000"/>
                </a:schemeClr>
              </a:solidFill>
              <a:latin typeface="Aptos Narrow" panose="020B0004020202020204" pitchFamily="34" charset="0"/>
            </a:endParaRPr>
          </a:p>
          <a:p>
            <a:pPr algn="l"/>
            <a:r>
              <a:rPr lang="en-US" sz="3200" dirty="0">
                <a:solidFill>
                  <a:schemeClr val="bg2">
                    <a:lumMod val="10000"/>
                  </a:schemeClr>
                </a:solidFill>
                <a:latin typeface="Aptos Narrow" panose="020B0004020202020204" pitchFamily="34" charset="0"/>
              </a:rPr>
              <a:t>For example… </a:t>
            </a:r>
            <a:r>
              <a:rPr lang="en-US" sz="3200" b="1" u="sng" dirty="0">
                <a:solidFill>
                  <a:schemeClr val="bg2">
                    <a:lumMod val="10000"/>
                  </a:schemeClr>
                </a:solidFill>
                <a:effectLst>
                  <a:outerShdw blurRad="38100" dist="38100" dir="2700000" algn="tl">
                    <a:srgbClr val="000000">
                      <a:alpha val="43137"/>
                    </a:srgbClr>
                  </a:outerShdw>
                </a:effectLst>
                <a:latin typeface="Aptos Narrow" panose="020B0004020202020204" pitchFamily="34" charset="0"/>
              </a:rPr>
              <a:t>Relational Databases</a:t>
            </a:r>
            <a:r>
              <a:rPr lang="en-US" sz="3200" dirty="0">
                <a:solidFill>
                  <a:schemeClr val="bg2">
                    <a:lumMod val="10000"/>
                  </a:schemeClr>
                </a:solidFill>
                <a:latin typeface="Aptos Narrow" panose="020B0004020202020204" pitchFamily="34" charset="0"/>
              </a:rPr>
              <a:t>: These databases store data in tables with rows and columns. They are known for their structured data and use SQL (Structured Query Language) for querying and managing data. Popular relational database management systems (RDBMS) include MySQL, PostgreSQL, Oracle, and Microsoft SQL Server.</a:t>
            </a:r>
            <a:endParaRPr lang="en-IN" sz="3200" dirty="0">
              <a:solidFill>
                <a:schemeClr val="bg2">
                  <a:lumMod val="10000"/>
                </a:schemeClr>
              </a:solidFill>
              <a:latin typeface="Aptos Narrow" panose="020B0004020202020204" pitchFamily="34" charset="0"/>
            </a:endParaRPr>
          </a:p>
        </p:txBody>
      </p:sp>
    </p:spTree>
    <p:extLst>
      <p:ext uri="{BB962C8B-B14F-4D97-AF65-F5344CB8AC3E}">
        <p14:creationId xmlns:p14="http://schemas.microsoft.com/office/powerpoint/2010/main" val="426621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3547"/>
        </a:solidFill>
        <a:effectLst/>
      </p:bgPr>
    </p:bg>
    <p:spTree>
      <p:nvGrpSpPr>
        <p:cNvPr id="1" name=""/>
        <p:cNvGrpSpPr/>
        <p:nvPr/>
      </p:nvGrpSpPr>
      <p:grpSpPr>
        <a:xfrm>
          <a:off x="0" y="0"/>
          <a:ext cx="0" cy="0"/>
          <a:chOff x="0" y="0"/>
          <a:chExt cx="0" cy="0"/>
        </a:xfrm>
      </p:grpSpPr>
      <p:grpSp>
        <p:nvGrpSpPr>
          <p:cNvPr id="2" name="Group 2"/>
          <p:cNvGrpSpPr/>
          <p:nvPr/>
        </p:nvGrpSpPr>
        <p:grpSpPr>
          <a:xfrm>
            <a:off x="934510" y="844345"/>
            <a:ext cx="16418981" cy="8598310"/>
            <a:chOff x="0" y="0"/>
            <a:chExt cx="21891975" cy="11464413"/>
          </a:xfrm>
        </p:grpSpPr>
        <p:sp>
          <p:nvSpPr>
            <p:cNvPr id="3" name="Freeform 3"/>
            <p:cNvSpPr/>
            <p:nvPr/>
          </p:nvSpPr>
          <p:spPr>
            <a:xfrm>
              <a:off x="18661869" y="350583"/>
              <a:ext cx="2959559" cy="5153104"/>
            </a:xfrm>
            <a:custGeom>
              <a:avLst/>
              <a:gdLst/>
              <a:ahLst/>
              <a:cxnLst/>
              <a:rect l="l" t="t" r="r" b="b"/>
              <a:pathLst>
                <a:path w="2959559" h="5153104">
                  <a:moveTo>
                    <a:pt x="0" y="0"/>
                  </a:moveTo>
                  <a:lnTo>
                    <a:pt x="2959559" y="0"/>
                  </a:lnTo>
                  <a:lnTo>
                    <a:pt x="2959559" y="5153104"/>
                  </a:lnTo>
                  <a:lnTo>
                    <a:pt x="0" y="5153104"/>
                  </a:lnTo>
                  <a:lnTo>
                    <a:pt x="0" y="0"/>
                  </a:lnTo>
                  <a:close/>
                </a:path>
              </a:pathLst>
            </a:custGeom>
            <a:blipFill>
              <a:blip r:embed="rId2">
                <a:extLst>
                  <a:ext uri="{96DAC541-7B7A-43D3-8B79-37D633B846F1}">
                    <asvg:svgBlip xmlns:asvg="http://schemas.microsoft.com/office/drawing/2016/SVG/main" r:embed="rId3"/>
                  </a:ext>
                </a:extLst>
              </a:blip>
              <a:stretch>
                <a:fillRect l="-187821" b="-27734"/>
              </a:stretch>
            </a:blipFill>
          </p:spPr>
          <p:txBody>
            <a:bodyPr/>
            <a:lstStyle/>
            <a:p>
              <a:endParaRPr lang="en-IN"/>
            </a:p>
          </p:txBody>
        </p:sp>
        <p:sp>
          <p:nvSpPr>
            <p:cNvPr id="4" name="Freeform 4"/>
            <p:cNvSpPr/>
            <p:nvPr/>
          </p:nvSpPr>
          <p:spPr>
            <a:xfrm>
              <a:off x="246036" y="6199899"/>
              <a:ext cx="7792439" cy="5067876"/>
            </a:xfrm>
            <a:custGeom>
              <a:avLst/>
              <a:gdLst/>
              <a:ahLst/>
              <a:cxnLst/>
              <a:rect l="l" t="t" r="r" b="b"/>
              <a:pathLst>
                <a:path w="7792439" h="5067876">
                  <a:moveTo>
                    <a:pt x="0" y="0"/>
                  </a:moveTo>
                  <a:lnTo>
                    <a:pt x="7792439" y="0"/>
                  </a:lnTo>
                  <a:lnTo>
                    <a:pt x="7792439" y="5067876"/>
                  </a:lnTo>
                  <a:lnTo>
                    <a:pt x="0" y="5067876"/>
                  </a:lnTo>
                  <a:lnTo>
                    <a:pt x="0" y="0"/>
                  </a:lnTo>
                  <a:close/>
                </a:path>
              </a:pathLst>
            </a:custGeom>
            <a:blipFill>
              <a:blip r:embed="rId2">
                <a:extLst>
                  <a:ext uri="{96DAC541-7B7A-43D3-8B79-37D633B846F1}">
                    <asvg:svgBlip xmlns:asvg="http://schemas.microsoft.com/office/drawing/2016/SVG/main" r:embed="rId3"/>
                  </a:ext>
                </a:extLst>
              </a:blip>
              <a:stretch>
                <a:fillRect t="-29882" r="-9314"/>
              </a:stretch>
            </a:blipFill>
          </p:spPr>
          <p:txBody>
            <a:bodyPr/>
            <a:lstStyle/>
            <a:p>
              <a:endParaRPr lang="en-IN"/>
            </a:p>
          </p:txBody>
        </p:sp>
        <p:grpSp>
          <p:nvGrpSpPr>
            <p:cNvPr id="5" name="Group 5"/>
            <p:cNvGrpSpPr/>
            <p:nvPr/>
          </p:nvGrpSpPr>
          <p:grpSpPr>
            <a:xfrm>
              <a:off x="7621013" y="10839072"/>
              <a:ext cx="7638184" cy="625341"/>
              <a:chOff x="0" y="0"/>
              <a:chExt cx="6204928" cy="508000"/>
            </a:xfrm>
          </p:grpSpPr>
          <p:sp>
            <p:nvSpPr>
              <p:cNvPr id="6" name="Freeform 6"/>
              <p:cNvSpPr/>
              <p:nvPr/>
            </p:nvSpPr>
            <p:spPr>
              <a:xfrm>
                <a:off x="0" y="215900"/>
                <a:ext cx="6204928" cy="76200"/>
              </a:xfrm>
              <a:custGeom>
                <a:avLst/>
                <a:gdLst/>
                <a:ahLst/>
                <a:cxnLst/>
                <a:rect l="l" t="t" r="r" b="b"/>
                <a:pathLst>
                  <a:path w="6204928" h="76200">
                    <a:moveTo>
                      <a:pt x="0" y="0"/>
                    </a:moveTo>
                    <a:lnTo>
                      <a:pt x="6204928" y="0"/>
                    </a:lnTo>
                    <a:lnTo>
                      <a:pt x="6204928" y="76200"/>
                    </a:lnTo>
                    <a:lnTo>
                      <a:pt x="0" y="76200"/>
                    </a:lnTo>
                    <a:close/>
                  </a:path>
                </a:pathLst>
              </a:custGeom>
              <a:solidFill>
                <a:srgbClr val="AEE259"/>
              </a:solidFill>
            </p:spPr>
            <p:txBody>
              <a:bodyPr/>
              <a:lstStyle/>
              <a:p>
                <a:endParaRPr lang="en-IN"/>
              </a:p>
            </p:txBody>
          </p:sp>
        </p:grpSp>
        <p:grpSp>
          <p:nvGrpSpPr>
            <p:cNvPr id="7" name="Group 7"/>
            <p:cNvGrpSpPr/>
            <p:nvPr/>
          </p:nvGrpSpPr>
          <p:grpSpPr>
            <a:xfrm>
              <a:off x="7662799" y="88712"/>
              <a:ext cx="11346563" cy="625341"/>
              <a:chOff x="0" y="0"/>
              <a:chExt cx="9217454" cy="508000"/>
            </a:xfrm>
          </p:grpSpPr>
          <p:sp>
            <p:nvSpPr>
              <p:cNvPr id="8" name="Freeform 8"/>
              <p:cNvSpPr/>
              <p:nvPr/>
            </p:nvSpPr>
            <p:spPr>
              <a:xfrm>
                <a:off x="0" y="215900"/>
                <a:ext cx="9217454" cy="76200"/>
              </a:xfrm>
              <a:custGeom>
                <a:avLst/>
                <a:gdLst/>
                <a:ahLst/>
                <a:cxnLst/>
                <a:rect l="l" t="t" r="r" b="b"/>
                <a:pathLst>
                  <a:path w="9217454" h="76200">
                    <a:moveTo>
                      <a:pt x="0" y="0"/>
                    </a:moveTo>
                    <a:lnTo>
                      <a:pt x="9217454" y="0"/>
                    </a:lnTo>
                    <a:lnTo>
                      <a:pt x="9217454" y="76200"/>
                    </a:lnTo>
                    <a:lnTo>
                      <a:pt x="0" y="76200"/>
                    </a:lnTo>
                    <a:close/>
                  </a:path>
                </a:pathLst>
              </a:custGeom>
              <a:solidFill>
                <a:srgbClr val="AEE259"/>
              </a:solidFill>
            </p:spPr>
            <p:txBody>
              <a:bodyPr/>
              <a:lstStyle/>
              <a:p>
                <a:endParaRPr lang="en-IN"/>
              </a:p>
            </p:txBody>
          </p:sp>
        </p:grpSp>
        <p:sp>
          <p:nvSpPr>
            <p:cNvPr id="9" name="Freeform 9"/>
            <p:cNvSpPr/>
            <p:nvPr/>
          </p:nvSpPr>
          <p:spPr>
            <a:xfrm>
              <a:off x="296836" y="363283"/>
              <a:ext cx="7667927" cy="6079240"/>
            </a:xfrm>
            <a:custGeom>
              <a:avLst/>
              <a:gdLst/>
              <a:ahLst/>
              <a:cxnLst/>
              <a:rect l="l" t="t" r="r" b="b"/>
              <a:pathLst>
                <a:path w="7667927" h="6079240">
                  <a:moveTo>
                    <a:pt x="0" y="0"/>
                  </a:moveTo>
                  <a:lnTo>
                    <a:pt x="7667927" y="0"/>
                  </a:lnTo>
                  <a:lnTo>
                    <a:pt x="7667927" y="6079240"/>
                  </a:lnTo>
                  <a:lnTo>
                    <a:pt x="0" y="6079240"/>
                  </a:lnTo>
                  <a:lnTo>
                    <a:pt x="0" y="0"/>
                  </a:lnTo>
                  <a:close/>
                </a:path>
              </a:pathLst>
            </a:custGeom>
            <a:blipFill>
              <a:blip r:embed="rId2">
                <a:extLst>
                  <a:ext uri="{96DAC541-7B7A-43D3-8B79-37D633B846F1}">
                    <asvg:svgBlip xmlns:asvg="http://schemas.microsoft.com/office/drawing/2016/SVG/main" r:embed="rId3"/>
                  </a:ext>
                </a:extLst>
              </a:blip>
              <a:stretch>
                <a:fillRect r="-11089" b="-8274"/>
              </a:stretch>
            </a:blipFill>
          </p:spPr>
          <p:txBody>
            <a:bodyPr/>
            <a:lstStyle/>
            <a:p>
              <a:endParaRPr lang="en-IN"/>
            </a:p>
          </p:txBody>
        </p:sp>
        <p:sp>
          <p:nvSpPr>
            <p:cNvPr id="10" name="Freeform 10"/>
            <p:cNvSpPr/>
            <p:nvPr/>
          </p:nvSpPr>
          <p:spPr>
            <a:xfrm rot="5400000" flipV="1">
              <a:off x="19770891" y="7325350"/>
              <a:ext cx="2781546" cy="561577"/>
            </a:xfrm>
            <a:custGeom>
              <a:avLst/>
              <a:gdLst/>
              <a:ahLst/>
              <a:cxnLst/>
              <a:rect l="l" t="t" r="r" b="b"/>
              <a:pathLst>
                <a:path w="2781546" h="561577">
                  <a:moveTo>
                    <a:pt x="0" y="561577"/>
                  </a:moveTo>
                  <a:lnTo>
                    <a:pt x="2781546" y="561577"/>
                  </a:lnTo>
                  <a:lnTo>
                    <a:pt x="2781546" y="0"/>
                  </a:lnTo>
                  <a:lnTo>
                    <a:pt x="0" y="0"/>
                  </a:lnTo>
                  <a:lnTo>
                    <a:pt x="0" y="561577"/>
                  </a:lnTo>
                  <a:close/>
                </a:path>
              </a:pathLst>
            </a:custGeom>
            <a:blipFill>
              <a:blip r:embed="rId4">
                <a:extLst>
                  <a:ext uri="{96DAC541-7B7A-43D3-8B79-37D633B846F1}">
                    <asvg:svgBlip xmlns:asvg="http://schemas.microsoft.com/office/drawing/2016/SVG/main" r:embed="rId5"/>
                  </a:ext>
                </a:extLst>
              </a:blip>
              <a:stretch>
                <a:fillRect r="-24386"/>
              </a:stretch>
            </a:blipFill>
          </p:spPr>
          <p:txBody>
            <a:bodyPr/>
            <a:lstStyle/>
            <a:p>
              <a:endParaRPr lang="en-IN"/>
            </a:p>
          </p:txBody>
        </p:sp>
        <p:sp>
          <p:nvSpPr>
            <p:cNvPr id="11" name="Freeform 11"/>
            <p:cNvSpPr/>
            <p:nvPr/>
          </p:nvSpPr>
          <p:spPr>
            <a:xfrm rot="5400000">
              <a:off x="-659269" y="1174952"/>
              <a:ext cx="2112017" cy="717278"/>
            </a:xfrm>
            <a:custGeom>
              <a:avLst/>
              <a:gdLst/>
              <a:ahLst/>
              <a:cxnLst/>
              <a:rect l="l" t="t" r="r" b="b"/>
              <a:pathLst>
                <a:path w="2112017" h="717278">
                  <a:moveTo>
                    <a:pt x="0" y="0"/>
                  </a:moveTo>
                  <a:lnTo>
                    <a:pt x="2112016" y="0"/>
                  </a:lnTo>
                  <a:lnTo>
                    <a:pt x="2112016" y="717278"/>
                  </a:lnTo>
                  <a:lnTo>
                    <a:pt x="0" y="717278"/>
                  </a:lnTo>
                  <a:lnTo>
                    <a:pt x="0" y="0"/>
                  </a:lnTo>
                  <a:close/>
                </a:path>
              </a:pathLst>
            </a:custGeom>
            <a:blipFill>
              <a:blip r:embed="rId6">
                <a:extLst>
                  <a:ext uri="{96DAC541-7B7A-43D3-8B79-37D633B846F1}">
                    <asvg:svgBlip xmlns:asvg="http://schemas.microsoft.com/office/drawing/2016/SVG/main" r:embed="rId7"/>
                  </a:ext>
                </a:extLst>
              </a:blip>
              <a:stretch>
                <a:fillRect r="-102638"/>
              </a:stretch>
            </a:blipFill>
          </p:spPr>
          <p:txBody>
            <a:bodyPr/>
            <a:lstStyle/>
            <a:p>
              <a:endParaRPr lang="en-IN"/>
            </a:p>
          </p:txBody>
        </p:sp>
        <p:sp>
          <p:nvSpPr>
            <p:cNvPr id="12" name="Freeform 12"/>
            <p:cNvSpPr/>
            <p:nvPr/>
          </p:nvSpPr>
          <p:spPr>
            <a:xfrm>
              <a:off x="14176480" y="88712"/>
              <a:ext cx="3203297" cy="704725"/>
            </a:xfrm>
            <a:custGeom>
              <a:avLst/>
              <a:gdLst/>
              <a:ahLst/>
              <a:cxnLst/>
              <a:rect l="l" t="t" r="r" b="b"/>
              <a:pathLst>
                <a:path w="3203297" h="704725">
                  <a:moveTo>
                    <a:pt x="0" y="0"/>
                  </a:moveTo>
                  <a:lnTo>
                    <a:pt x="3203296" y="0"/>
                  </a:lnTo>
                  <a:lnTo>
                    <a:pt x="3203296" y="704726"/>
                  </a:lnTo>
                  <a:lnTo>
                    <a:pt x="0" y="7047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3" name="Freeform 13"/>
            <p:cNvSpPr/>
            <p:nvPr/>
          </p:nvSpPr>
          <p:spPr>
            <a:xfrm rot="4770497">
              <a:off x="21163671" y="67859"/>
              <a:ext cx="685126" cy="657721"/>
            </a:xfrm>
            <a:custGeom>
              <a:avLst/>
              <a:gdLst/>
              <a:ahLst/>
              <a:cxnLst/>
              <a:rect l="l" t="t" r="r" b="b"/>
              <a:pathLst>
                <a:path w="685126" h="657721">
                  <a:moveTo>
                    <a:pt x="0" y="0"/>
                  </a:moveTo>
                  <a:lnTo>
                    <a:pt x="685126" y="0"/>
                  </a:lnTo>
                  <a:lnTo>
                    <a:pt x="685126" y="657720"/>
                  </a:lnTo>
                  <a:lnTo>
                    <a:pt x="0" y="65772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4" name="Freeform 14"/>
            <p:cNvSpPr/>
            <p:nvPr/>
          </p:nvSpPr>
          <p:spPr>
            <a:xfrm>
              <a:off x="13697171" y="8730679"/>
              <a:ext cx="7809064" cy="2537096"/>
            </a:xfrm>
            <a:custGeom>
              <a:avLst/>
              <a:gdLst/>
              <a:ahLst/>
              <a:cxnLst/>
              <a:rect l="l" t="t" r="r" b="b"/>
              <a:pathLst>
                <a:path w="7809064" h="2537096">
                  <a:moveTo>
                    <a:pt x="0" y="0"/>
                  </a:moveTo>
                  <a:lnTo>
                    <a:pt x="7809063" y="0"/>
                  </a:lnTo>
                  <a:lnTo>
                    <a:pt x="7809063" y="2537096"/>
                  </a:lnTo>
                  <a:lnTo>
                    <a:pt x="0" y="2537096"/>
                  </a:lnTo>
                  <a:lnTo>
                    <a:pt x="0" y="0"/>
                  </a:lnTo>
                  <a:close/>
                </a:path>
              </a:pathLst>
            </a:custGeom>
            <a:blipFill>
              <a:blip r:embed="rId2">
                <a:extLst>
                  <a:ext uri="{96DAC541-7B7A-43D3-8B79-37D633B846F1}">
                    <asvg:svgBlip xmlns:asvg="http://schemas.microsoft.com/office/drawing/2016/SVG/main" r:embed="rId3"/>
                  </a:ext>
                </a:extLst>
              </a:blip>
              <a:stretch>
                <a:fillRect l="-9081" t="-159441"/>
              </a:stretch>
            </a:blipFill>
          </p:spPr>
          <p:txBody>
            <a:bodyPr/>
            <a:lstStyle/>
            <a:p>
              <a:endParaRPr lang="en-IN"/>
            </a:p>
          </p:txBody>
        </p:sp>
        <p:sp>
          <p:nvSpPr>
            <p:cNvPr id="15" name="Freeform 15"/>
            <p:cNvSpPr/>
            <p:nvPr/>
          </p:nvSpPr>
          <p:spPr>
            <a:xfrm>
              <a:off x="20880875" y="4933167"/>
              <a:ext cx="695272" cy="1141040"/>
            </a:xfrm>
            <a:custGeom>
              <a:avLst/>
              <a:gdLst/>
              <a:ahLst/>
              <a:cxnLst/>
              <a:rect l="l" t="t" r="r" b="b"/>
              <a:pathLst>
                <a:path w="695272" h="1141040">
                  <a:moveTo>
                    <a:pt x="0" y="0"/>
                  </a:moveTo>
                  <a:lnTo>
                    <a:pt x="695273" y="0"/>
                  </a:lnTo>
                  <a:lnTo>
                    <a:pt x="695273" y="1141040"/>
                  </a:lnTo>
                  <a:lnTo>
                    <a:pt x="0" y="1141040"/>
                  </a:lnTo>
                  <a:lnTo>
                    <a:pt x="0" y="0"/>
                  </a:lnTo>
                  <a:close/>
                </a:path>
              </a:pathLst>
            </a:custGeom>
            <a:blipFill>
              <a:blip r:embed="rId12">
                <a:extLst>
                  <a:ext uri="{96DAC541-7B7A-43D3-8B79-37D633B846F1}">
                    <asvg:svgBlip xmlns:asvg="http://schemas.microsoft.com/office/drawing/2016/SVG/main" r:embed="rId13"/>
                  </a:ext>
                </a:extLst>
              </a:blip>
              <a:stretch>
                <a:fillRect r="-313644"/>
              </a:stretch>
            </a:blipFill>
          </p:spPr>
          <p:txBody>
            <a:bodyPr/>
            <a:lstStyle/>
            <a:p>
              <a:endParaRPr lang="en-IN"/>
            </a:p>
          </p:txBody>
        </p:sp>
        <p:sp>
          <p:nvSpPr>
            <p:cNvPr id="16" name="Freeform 16"/>
            <p:cNvSpPr/>
            <p:nvPr/>
          </p:nvSpPr>
          <p:spPr>
            <a:xfrm>
              <a:off x="0" y="3402903"/>
              <a:ext cx="695272" cy="1141040"/>
            </a:xfrm>
            <a:custGeom>
              <a:avLst/>
              <a:gdLst/>
              <a:ahLst/>
              <a:cxnLst/>
              <a:rect l="l" t="t" r="r" b="b"/>
              <a:pathLst>
                <a:path w="695272" h="1141040">
                  <a:moveTo>
                    <a:pt x="0" y="0"/>
                  </a:moveTo>
                  <a:lnTo>
                    <a:pt x="695272" y="0"/>
                  </a:lnTo>
                  <a:lnTo>
                    <a:pt x="695272" y="1141040"/>
                  </a:lnTo>
                  <a:lnTo>
                    <a:pt x="0" y="1141040"/>
                  </a:lnTo>
                  <a:lnTo>
                    <a:pt x="0" y="0"/>
                  </a:lnTo>
                  <a:close/>
                </a:path>
              </a:pathLst>
            </a:custGeom>
            <a:blipFill>
              <a:blip r:embed="rId12">
                <a:extLst>
                  <a:ext uri="{96DAC541-7B7A-43D3-8B79-37D633B846F1}">
                    <asvg:svgBlip xmlns:asvg="http://schemas.microsoft.com/office/drawing/2016/SVG/main" r:embed="rId13"/>
                  </a:ext>
                </a:extLst>
              </a:blip>
              <a:stretch>
                <a:fillRect r="-313644"/>
              </a:stretch>
            </a:blipFill>
          </p:spPr>
          <p:txBody>
            <a:bodyPr/>
            <a:lstStyle/>
            <a:p>
              <a:endParaRPr lang="en-IN"/>
            </a:p>
          </p:txBody>
        </p:sp>
      </p:grpSp>
      <p:sp>
        <p:nvSpPr>
          <p:cNvPr id="17" name="TextBox 17"/>
          <p:cNvSpPr txBox="1"/>
          <p:nvPr/>
        </p:nvSpPr>
        <p:spPr>
          <a:xfrm>
            <a:off x="2014652" y="3096161"/>
            <a:ext cx="14162556" cy="3258986"/>
          </a:xfrm>
          <a:prstGeom prst="rect">
            <a:avLst/>
          </a:prstGeom>
        </p:spPr>
        <p:txBody>
          <a:bodyPr lIns="0" tIns="0" rIns="0" bIns="0" rtlCol="0" anchor="t">
            <a:spAutoFit/>
          </a:bodyPr>
          <a:lstStyle/>
          <a:p>
            <a:pPr marL="0" lvl="0" indent="0" algn="ctr">
              <a:lnSpc>
                <a:spcPts val="25747"/>
              </a:lnSpc>
              <a:spcBef>
                <a:spcPct val="0"/>
              </a:spcBef>
            </a:pPr>
            <a:r>
              <a:rPr lang="en-US" sz="21455" dirty="0">
                <a:solidFill>
                  <a:srgbClr val="AEE259"/>
                </a:solidFill>
                <a:latin typeface="Amatic SC Bold"/>
              </a:rPr>
              <a:t>SPAM DETECTOR</a:t>
            </a:r>
          </a:p>
        </p:txBody>
      </p:sp>
      <p:sp>
        <p:nvSpPr>
          <p:cNvPr id="18" name="TextBox 18"/>
          <p:cNvSpPr txBox="1"/>
          <p:nvPr/>
        </p:nvSpPr>
        <p:spPr>
          <a:xfrm>
            <a:off x="4930324" y="6326572"/>
            <a:ext cx="8427352" cy="485775"/>
          </a:xfrm>
          <a:prstGeom prst="rect">
            <a:avLst/>
          </a:prstGeom>
        </p:spPr>
        <p:txBody>
          <a:bodyPr lIns="0" tIns="0" rIns="0" bIns="0" rtlCol="0" anchor="t">
            <a:spAutoFit/>
          </a:bodyPr>
          <a:lstStyle/>
          <a:p>
            <a:pPr marL="0" lvl="0" indent="0" algn="ctr">
              <a:lnSpc>
                <a:spcPts val="3900"/>
              </a:lnSpc>
              <a:spcBef>
                <a:spcPct val="0"/>
              </a:spcBef>
            </a:pPr>
            <a:r>
              <a:rPr lang="en-US" sz="3000" dirty="0">
                <a:solidFill>
                  <a:srgbClr val="FFFFFF"/>
                </a:solidFill>
                <a:latin typeface="Nunito Bold"/>
              </a:rPr>
              <a:t>JAVA and PYTHON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FBBE-C4DB-AF2C-C1FB-09B8BFB9B6F3}"/>
              </a:ext>
            </a:extLst>
          </p:cNvPr>
          <p:cNvSpPr>
            <a:spLocks noGrp="1"/>
          </p:cNvSpPr>
          <p:nvPr>
            <p:ph type="title"/>
          </p:nvPr>
        </p:nvSpPr>
        <p:spPr>
          <a:xfrm>
            <a:off x="5257800" y="0"/>
            <a:ext cx="7467600" cy="1417638"/>
          </a:xfrm>
        </p:spPr>
        <p:txBody>
          <a:bodyPr>
            <a:normAutofit/>
          </a:bodyPr>
          <a:lstStyle/>
          <a:p>
            <a:r>
              <a:rPr lang="en-IN" sz="5400" dirty="0">
                <a:latin typeface="Algerian" panose="04020705040A02060702" pitchFamily="82" charset="0"/>
              </a:rPr>
              <a:t>GUI DESIGN</a:t>
            </a:r>
          </a:p>
        </p:txBody>
      </p:sp>
      <p:sp>
        <p:nvSpPr>
          <p:cNvPr id="3" name="Content Placeholder 2">
            <a:extLst>
              <a:ext uri="{FF2B5EF4-FFF2-40B4-BE49-F238E27FC236}">
                <a16:creationId xmlns:a16="http://schemas.microsoft.com/office/drawing/2014/main" id="{29A3683A-6E48-505E-9675-CE0CA9A86B22}"/>
              </a:ext>
            </a:extLst>
          </p:cNvPr>
          <p:cNvSpPr>
            <a:spLocks noGrp="1"/>
          </p:cNvSpPr>
          <p:nvPr>
            <p:ph idx="1"/>
          </p:nvPr>
        </p:nvSpPr>
        <p:spPr>
          <a:xfrm>
            <a:off x="0" y="1562100"/>
            <a:ext cx="18288000" cy="8724900"/>
          </a:xfrm>
        </p:spPr>
        <p:txBody>
          <a:bodyPr>
            <a:normAutofit/>
          </a:bodyPr>
          <a:lstStyle/>
          <a:p>
            <a:pPr marL="0" indent="0">
              <a:buNone/>
            </a:pPr>
            <a:r>
              <a:rPr lang="en-US" sz="3600" dirty="0">
                <a:latin typeface="Aptos Narrow" panose="020B0004020202020204" pitchFamily="34" charset="0"/>
              </a:rPr>
              <a:t>A GUI, or Graphical User Interface, is a type of user interface that allows users to interact with electronic devices and computer software through graphical elements such as icons, buttons, windows, and menus. GUIs use visual elements to make interaction.</a:t>
            </a:r>
          </a:p>
          <a:p>
            <a:pPr marL="0" indent="0">
              <a:buNone/>
            </a:pPr>
            <a:endParaRPr lang="en-US" sz="3600" dirty="0">
              <a:latin typeface="Aptos Narrow" panose="020B0004020202020204" pitchFamily="34" charset="0"/>
            </a:endParaRPr>
          </a:p>
          <a:p>
            <a:pPr marL="0" indent="0">
              <a:buNone/>
            </a:pPr>
            <a:r>
              <a:rPr lang="en-US" sz="3600" dirty="0">
                <a:latin typeface="Aptos Narrow" panose="020B0004020202020204" pitchFamily="34" charset="0"/>
              </a:rPr>
              <a:t>In a GUI, users can perform various tasks by clicking, dragging, and dropping elements on the screen. GUIs are commonly used in operating systems (e.g., Microsoft Windows, macOS, Linux with graphical desktop environments) to be more intuitive and user-friendly.</a:t>
            </a:r>
          </a:p>
          <a:p>
            <a:pPr marL="0" indent="0">
              <a:buNone/>
            </a:pPr>
            <a:endParaRPr lang="en-US" sz="3600" dirty="0">
              <a:latin typeface="Aptos Narrow" panose="020B0004020202020204" pitchFamily="34" charset="0"/>
            </a:endParaRPr>
          </a:p>
          <a:p>
            <a:pPr marL="0" indent="0">
              <a:buNone/>
            </a:pPr>
            <a:r>
              <a:rPr lang="en-US" sz="3600" dirty="0">
                <a:latin typeface="Aptos Narrow" panose="020B0004020202020204" pitchFamily="34" charset="0"/>
              </a:rPr>
              <a:t>GUIs are intuitive and user-friendly, making it easier for people to interact with computers and software. They provide a visual representation of the tasks and options available, which is more understandable for most users. GUIs also enable users to work with multiple applications simultaneously, thanks to the use of Windows.</a:t>
            </a:r>
            <a:endParaRPr lang="en-IN" sz="3600" dirty="0">
              <a:latin typeface="Aptos Narrow" panose="020B0004020202020204" pitchFamily="34" charset="0"/>
            </a:endParaRPr>
          </a:p>
        </p:txBody>
      </p:sp>
    </p:spTree>
    <p:extLst>
      <p:ext uri="{BB962C8B-B14F-4D97-AF65-F5344CB8AC3E}">
        <p14:creationId xmlns:p14="http://schemas.microsoft.com/office/powerpoint/2010/main" val="58816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3C15-9BF4-4901-A8B4-462A7BDAB6BA}"/>
              </a:ext>
            </a:extLst>
          </p:cNvPr>
          <p:cNvSpPr>
            <a:spLocks noGrp="1"/>
          </p:cNvSpPr>
          <p:nvPr>
            <p:ph type="title"/>
          </p:nvPr>
        </p:nvSpPr>
        <p:spPr>
          <a:xfrm>
            <a:off x="6172200" y="0"/>
            <a:ext cx="4876801" cy="1224956"/>
          </a:xfrm>
        </p:spPr>
        <p:txBody>
          <a:bodyPr/>
          <a:lstStyle/>
          <a:p>
            <a:r>
              <a:rPr lang="en-IN" dirty="0">
                <a:effectLst>
                  <a:outerShdw blurRad="38100" dist="38100" dir="2700000" algn="tl">
                    <a:srgbClr val="000000">
                      <a:alpha val="43137"/>
                    </a:srgbClr>
                  </a:outerShdw>
                </a:effectLst>
                <a:latin typeface="Algerian" panose="04020705040A02060702" pitchFamily="82" charset="0"/>
              </a:rPr>
              <a:t>PYTHON CODE</a:t>
            </a:r>
          </a:p>
        </p:txBody>
      </p:sp>
      <p:pic>
        <p:nvPicPr>
          <p:cNvPr id="4" name="Content Placeholder 3">
            <a:extLst>
              <a:ext uri="{FF2B5EF4-FFF2-40B4-BE49-F238E27FC236}">
                <a16:creationId xmlns:a16="http://schemas.microsoft.com/office/drawing/2014/main" id="{D5A4A058-A874-64B9-C8DE-42CD71CCF2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952500"/>
            <a:ext cx="10363200" cy="9067800"/>
          </a:xfrm>
          <a:prstGeom prst="rect">
            <a:avLst/>
          </a:prstGeom>
        </p:spPr>
      </p:pic>
    </p:spTree>
    <p:extLst>
      <p:ext uri="{BB962C8B-B14F-4D97-AF65-F5344CB8AC3E}">
        <p14:creationId xmlns:p14="http://schemas.microsoft.com/office/powerpoint/2010/main" val="394150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58B29-4A7A-FFDD-330E-93F2D25DD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4800"/>
            <a:ext cx="14592110" cy="9677400"/>
          </a:xfrm>
          <a:prstGeom prst="rect">
            <a:avLst/>
          </a:prstGeom>
        </p:spPr>
      </p:pic>
    </p:spTree>
    <p:extLst>
      <p:ext uri="{BB962C8B-B14F-4D97-AF65-F5344CB8AC3E}">
        <p14:creationId xmlns:p14="http://schemas.microsoft.com/office/powerpoint/2010/main" val="173562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8A0B41-FA69-648C-821A-08471CD37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0500"/>
            <a:ext cx="12268200" cy="9372600"/>
          </a:xfrm>
          <a:prstGeom prst="rect">
            <a:avLst/>
          </a:prstGeom>
        </p:spPr>
      </p:pic>
    </p:spTree>
    <p:extLst>
      <p:ext uri="{BB962C8B-B14F-4D97-AF65-F5344CB8AC3E}">
        <p14:creationId xmlns:p14="http://schemas.microsoft.com/office/powerpoint/2010/main" val="22960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CC2184-5102-9698-6DE4-4CCC12735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71500"/>
            <a:ext cx="12649200" cy="7772400"/>
          </a:xfrm>
          <a:prstGeom prst="rect">
            <a:avLst/>
          </a:prstGeom>
        </p:spPr>
      </p:pic>
    </p:spTree>
    <p:extLst>
      <p:ext uri="{BB962C8B-B14F-4D97-AF65-F5344CB8AC3E}">
        <p14:creationId xmlns:p14="http://schemas.microsoft.com/office/powerpoint/2010/main" val="366785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622F73-AA9A-BDAF-DD45-305F71065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33500"/>
            <a:ext cx="14146696" cy="5467350"/>
          </a:xfrm>
          <a:prstGeom prst="rect">
            <a:avLst/>
          </a:prstGeom>
        </p:spPr>
      </p:pic>
    </p:spTree>
    <p:extLst>
      <p:ext uri="{BB962C8B-B14F-4D97-AF65-F5344CB8AC3E}">
        <p14:creationId xmlns:p14="http://schemas.microsoft.com/office/powerpoint/2010/main" val="20928883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TotalTime>
  <Words>350</Words>
  <Application>Microsoft Office PowerPoint</Application>
  <PresentationFormat>Custom</PresentationFormat>
  <Paragraphs>21</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 Narrow</vt:lpstr>
      <vt:lpstr>Wingdings 3</vt:lpstr>
      <vt:lpstr>Nunito Bold</vt:lpstr>
      <vt:lpstr>Arial</vt:lpstr>
      <vt:lpstr>Trebuchet MS</vt:lpstr>
      <vt:lpstr>Copperplate Gothic 32 BC</vt:lpstr>
      <vt:lpstr>Amatic SC Bold</vt:lpstr>
      <vt:lpstr>Algerian</vt:lpstr>
      <vt:lpstr>Facet</vt:lpstr>
      <vt:lpstr>PowerPoint Presentation</vt:lpstr>
      <vt:lpstr>PowerPoint Presentation</vt:lpstr>
      <vt:lpstr>PowerPoint Presentation</vt:lpstr>
      <vt:lpstr>GUI DESIGN</vt:lpstr>
      <vt:lpstr>PYTHON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Doodles Presentation Template</dc:title>
  <cp:lastModifiedBy>Karan Goyal</cp:lastModifiedBy>
  <cp:revision>6</cp:revision>
  <dcterms:created xsi:type="dcterms:W3CDTF">2006-08-16T00:00:00Z</dcterms:created>
  <dcterms:modified xsi:type="dcterms:W3CDTF">2023-11-03T10:45:14Z</dcterms:modified>
  <dc:identifier>DAFrI29EZEQ</dc:identifier>
</cp:coreProperties>
</file>