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2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A7E98-B319-32BD-F151-FE42183792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CA877D-BC7F-F584-46BB-303BCB142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51696-8023-4057-58D9-89332913B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1F3C-DCBE-4776-AB10-0B0CD82369EF}" type="datetimeFigureOut">
              <a:rPr lang="en-IN" smtClean="0"/>
              <a:t>09-04-2023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6C782-27BC-1913-E6BF-FBB3A65E8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BDD06-1A1B-1F80-089A-19CC14FC8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64C79-3075-44E4-949E-02E20E40CD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1523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29C72-5092-F7E7-3368-1CB7A4DA3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31093E-1149-EF0C-D434-0A95A1E153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1BA2E-52F8-CE30-8313-D1E670072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1F3C-DCBE-4776-AB10-0B0CD82369EF}" type="datetimeFigureOut">
              <a:rPr lang="en-IN" smtClean="0"/>
              <a:t>09-04-2023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F1DB7-101B-180E-CFDF-0CD531DC2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AC898-C8DD-F304-BFFB-D32F9A423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64C79-3075-44E4-949E-02E20E40CD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6630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4EF795-3591-C9DF-6C80-EEC2A871D1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AED794-6352-C970-3174-28CF5327E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60082-3D34-294E-D298-F3CB06D98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1F3C-DCBE-4776-AB10-0B0CD82369EF}" type="datetimeFigureOut">
              <a:rPr lang="en-IN" smtClean="0"/>
              <a:t>09-04-2023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430ED-F05A-7A55-FC4C-75F34DC16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B227C-FB66-14B0-E1C0-7D381B091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64C79-3075-44E4-949E-02E20E40CD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374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072C2-ED58-2DFB-83FB-EAB169DE2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4D6E2-5D8E-4FD7-C3AA-65E122423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EF69F-8A4E-52FC-2AB9-06032B6BE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1F3C-DCBE-4776-AB10-0B0CD82369EF}" type="datetimeFigureOut">
              <a:rPr lang="en-IN" smtClean="0"/>
              <a:t>09-04-2023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10B21-2722-1A94-333A-7778F08B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7F6D-320F-1450-FBE9-D190C7DF1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64C79-3075-44E4-949E-02E20E40CD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162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17F53-6356-03A6-8C79-259B6AFCC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5E335-475E-0A68-EF63-DDDD1C32F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2E589-54B7-69F3-4A5F-A73C619E4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1F3C-DCBE-4776-AB10-0B0CD82369EF}" type="datetimeFigureOut">
              <a:rPr lang="en-IN" smtClean="0"/>
              <a:t>09-04-2023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1F688-39DE-3915-0D14-93E2762C8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EE120-048E-56EC-ACDA-0E05C3010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64C79-3075-44E4-949E-02E20E40CD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5963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343D9-1B02-DA1C-8001-90542B690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0E013-C53D-C8E5-4B9A-87132D4193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90EA92-F068-E412-4A8D-00FD2A3DC6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A0EE54-28E4-9637-9529-517477762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1F3C-DCBE-4776-AB10-0B0CD82369EF}" type="datetimeFigureOut">
              <a:rPr lang="en-IN" smtClean="0"/>
              <a:t>09-04-2023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8CB8D-F067-5C60-7A56-3725A5C65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94392-7412-B6F1-9FE5-80EAC9E2F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64C79-3075-44E4-949E-02E20E40CD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4885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B9D05-7B2F-E1A2-3AFD-F0580EDCC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310ED-EB5A-57BC-D3D9-739EF45C6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4AEC87-F057-69F7-EFAC-434CC8BA90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D472DA-F94F-FE89-05B1-C1B1CDEC58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CE1E19-9C09-6441-B4FC-2F4435BCC4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BC5785-1202-AE8B-545A-947C65BEE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1F3C-DCBE-4776-AB10-0B0CD82369EF}" type="datetimeFigureOut">
              <a:rPr lang="en-IN" smtClean="0"/>
              <a:t>09-04-2023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7CE1DB-9840-7855-CCF3-2AF9FC653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F8E525-321D-54D7-6890-3CA809F01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64C79-3075-44E4-949E-02E20E40CD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577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8F43D-A0E2-9594-CF23-DA6E4FA83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838DB6-741B-EB5F-9154-CA451CCFE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1F3C-DCBE-4776-AB10-0B0CD82369EF}" type="datetimeFigureOut">
              <a:rPr lang="en-IN" smtClean="0"/>
              <a:t>09-04-2023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74CC3-C654-7731-0C39-93964CC80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B8DBFA-4CAB-8B55-5E0F-CCDFADBC0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64C79-3075-44E4-949E-02E20E40CD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603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8D022A-2AE6-DE47-A3BD-49F8CBA67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1F3C-DCBE-4776-AB10-0B0CD82369EF}" type="datetimeFigureOut">
              <a:rPr lang="en-IN" smtClean="0"/>
              <a:t>09-04-2023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6B2E29-B910-C3E1-89F9-D4F1DE2FC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4D2257-B6B4-AAB7-D7AE-418B0B2E6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64C79-3075-44E4-949E-02E20E40CD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5063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29233-63F2-CCDD-60D7-4675B6EBF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32E72-EDE3-6EC5-344A-F159CC733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A5D196-387A-E3D3-06C1-3E49A68A8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A59885-DFCE-59FC-BCD1-965187EA1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1F3C-DCBE-4776-AB10-0B0CD82369EF}" type="datetimeFigureOut">
              <a:rPr lang="en-IN" smtClean="0"/>
              <a:t>09-04-2023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F0866-6586-6974-209E-BB04DB5C8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DEB0B3-3ADA-3A9D-12ED-A460BA40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64C79-3075-44E4-949E-02E20E40CD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524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CF970-3678-6105-6D85-CD8BBD5A3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D7ADEA-FEE1-67EE-B475-7B65532950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5AB33-6E2F-3C85-8B5B-D8DB8A0EE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5FF33-C4A4-F5FA-6D66-B22777D83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1F3C-DCBE-4776-AB10-0B0CD82369EF}" type="datetimeFigureOut">
              <a:rPr lang="en-IN" smtClean="0"/>
              <a:t>09-04-2023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F6AB92-43FD-4E0D-51E4-662F3FEE7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EF930C-44C3-04AB-E17D-572794781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64C79-3075-44E4-949E-02E20E40CD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23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E5DC7E-653D-5CF2-A7B0-2B22C39FB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4C881-CC43-8C75-3BF5-0EEC56AC1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059EC-068D-C0D6-F7F8-20D0191A64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A1F3C-DCBE-4776-AB10-0B0CD82369EF}" type="datetimeFigureOut">
              <a:rPr lang="en-IN" smtClean="0"/>
              <a:t>09-04-2023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61A93-00CB-69B4-1DB0-7D5AB655E3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FA4C8-ECCF-407A-49B4-26633DFBAB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64C79-3075-44E4-949E-02E20E40CD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9529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3682FB7-F717-4127-E3D3-4298D38EC88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1" name="Rectangle 1030">
            <a:extLst>
              <a:ext uri="{FF2B5EF4-FFF2-40B4-BE49-F238E27FC236}">
                <a16:creationId xmlns:a16="http://schemas.microsoft.com/office/drawing/2014/main" id="{206E56BB-C8E6-4F70-B8BF-921C4912D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97716"/>
            <a:ext cx="12192000" cy="64008"/>
          </a:xfrm>
          <a:prstGeom prst="rect">
            <a:avLst/>
          </a:prstGeom>
          <a:solidFill>
            <a:schemeClr val="tx2">
              <a:lumMod val="50000"/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99643316-AB20-4DD1-8578-B5D7F033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61952" y="3396997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219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173C8B24-500E-36D5-77A1-8717DC4CD28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7" name="Rectangle 10246">
            <a:extLst>
              <a:ext uri="{FF2B5EF4-FFF2-40B4-BE49-F238E27FC236}">
                <a16:creationId xmlns:a16="http://schemas.microsoft.com/office/drawing/2014/main" id="{206E56BB-C8E6-4F70-B8BF-921C4912D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97716"/>
            <a:ext cx="12192000" cy="64008"/>
          </a:xfrm>
          <a:prstGeom prst="rect">
            <a:avLst/>
          </a:prstGeom>
          <a:solidFill>
            <a:schemeClr val="tx2">
              <a:lumMod val="50000"/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249" name="Rectangle 10248">
            <a:extLst>
              <a:ext uri="{FF2B5EF4-FFF2-40B4-BE49-F238E27FC236}">
                <a16:creationId xmlns:a16="http://schemas.microsoft.com/office/drawing/2014/main" id="{99643316-AB20-4DD1-8578-B5D7F033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61952" y="3396997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305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B529256F-940F-F4D1-C033-332D43394DA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71" name="Rectangle 11270">
            <a:extLst>
              <a:ext uri="{FF2B5EF4-FFF2-40B4-BE49-F238E27FC236}">
                <a16:creationId xmlns:a16="http://schemas.microsoft.com/office/drawing/2014/main" id="{206E56BB-C8E6-4F70-B8BF-921C4912D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97716"/>
            <a:ext cx="12192000" cy="64008"/>
          </a:xfrm>
          <a:prstGeom prst="rect">
            <a:avLst/>
          </a:prstGeom>
          <a:solidFill>
            <a:schemeClr val="tx2">
              <a:lumMod val="50000"/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1273" name="Rectangle 11272">
            <a:extLst>
              <a:ext uri="{FF2B5EF4-FFF2-40B4-BE49-F238E27FC236}">
                <a16:creationId xmlns:a16="http://schemas.microsoft.com/office/drawing/2014/main" id="{99643316-AB20-4DD1-8578-B5D7F033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61952" y="3396997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869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C027040C-D6F5-1A98-7F15-F61D70E444D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95" name="Rectangle 12294">
            <a:extLst>
              <a:ext uri="{FF2B5EF4-FFF2-40B4-BE49-F238E27FC236}">
                <a16:creationId xmlns:a16="http://schemas.microsoft.com/office/drawing/2014/main" id="{206E56BB-C8E6-4F70-B8BF-921C4912D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97716"/>
            <a:ext cx="12192000" cy="64008"/>
          </a:xfrm>
          <a:prstGeom prst="rect">
            <a:avLst/>
          </a:prstGeom>
          <a:solidFill>
            <a:schemeClr val="tx2">
              <a:lumMod val="50000"/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297" name="Rectangle 12296">
            <a:extLst>
              <a:ext uri="{FF2B5EF4-FFF2-40B4-BE49-F238E27FC236}">
                <a16:creationId xmlns:a16="http://schemas.microsoft.com/office/drawing/2014/main" id="{99643316-AB20-4DD1-8578-B5D7F033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61952" y="3396997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033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F042BBC7-C755-C4E1-7D84-6165CD98DBE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19" name="Rectangle 13318">
            <a:extLst>
              <a:ext uri="{FF2B5EF4-FFF2-40B4-BE49-F238E27FC236}">
                <a16:creationId xmlns:a16="http://schemas.microsoft.com/office/drawing/2014/main" id="{206E56BB-C8E6-4F70-B8BF-921C4912D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97716"/>
            <a:ext cx="12192000" cy="64008"/>
          </a:xfrm>
          <a:prstGeom prst="rect">
            <a:avLst/>
          </a:prstGeom>
          <a:solidFill>
            <a:schemeClr val="tx2">
              <a:lumMod val="50000"/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3321" name="Rectangle 13320">
            <a:extLst>
              <a:ext uri="{FF2B5EF4-FFF2-40B4-BE49-F238E27FC236}">
                <a16:creationId xmlns:a16="http://schemas.microsoft.com/office/drawing/2014/main" id="{99643316-AB20-4DD1-8578-B5D7F033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61952" y="3396997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494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59765A9F-E3F3-05D6-6A65-D5F5687349F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5" name="Rectangle 2054">
            <a:extLst>
              <a:ext uri="{FF2B5EF4-FFF2-40B4-BE49-F238E27FC236}">
                <a16:creationId xmlns:a16="http://schemas.microsoft.com/office/drawing/2014/main" id="{206E56BB-C8E6-4F70-B8BF-921C4912D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97716"/>
            <a:ext cx="12192000" cy="64008"/>
          </a:xfrm>
          <a:prstGeom prst="rect">
            <a:avLst/>
          </a:prstGeom>
          <a:solidFill>
            <a:schemeClr val="tx2">
              <a:lumMod val="50000"/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99643316-AB20-4DD1-8578-B5D7F033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61952" y="3396997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355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9D519ED0-1726-625C-BE79-C1C09D2D972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9" name="Rectangle 3078">
            <a:extLst>
              <a:ext uri="{FF2B5EF4-FFF2-40B4-BE49-F238E27FC236}">
                <a16:creationId xmlns:a16="http://schemas.microsoft.com/office/drawing/2014/main" id="{206E56BB-C8E6-4F70-B8BF-921C4912D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97716"/>
            <a:ext cx="12192000" cy="64008"/>
          </a:xfrm>
          <a:prstGeom prst="rect">
            <a:avLst/>
          </a:prstGeom>
          <a:solidFill>
            <a:schemeClr val="tx2">
              <a:lumMod val="50000"/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99643316-AB20-4DD1-8578-B5D7F033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61952" y="3396997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29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F5240C81-4974-B686-7911-DACACA8A01E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3" name="Rectangle 4102">
            <a:extLst>
              <a:ext uri="{FF2B5EF4-FFF2-40B4-BE49-F238E27FC236}">
                <a16:creationId xmlns:a16="http://schemas.microsoft.com/office/drawing/2014/main" id="{206E56BB-C8E6-4F70-B8BF-921C4912D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97716"/>
            <a:ext cx="12192000" cy="64008"/>
          </a:xfrm>
          <a:prstGeom prst="rect">
            <a:avLst/>
          </a:prstGeom>
          <a:solidFill>
            <a:schemeClr val="tx2">
              <a:lumMod val="50000"/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99643316-AB20-4DD1-8578-B5D7F033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61952" y="3396997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703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51604397-CD68-B96B-E971-09D3EE991C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7" name="Rectangle 5126">
            <a:extLst>
              <a:ext uri="{FF2B5EF4-FFF2-40B4-BE49-F238E27FC236}">
                <a16:creationId xmlns:a16="http://schemas.microsoft.com/office/drawing/2014/main" id="{206E56BB-C8E6-4F70-B8BF-921C4912D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97716"/>
            <a:ext cx="12192000" cy="64008"/>
          </a:xfrm>
          <a:prstGeom prst="rect">
            <a:avLst/>
          </a:prstGeom>
          <a:solidFill>
            <a:schemeClr val="tx2">
              <a:lumMod val="50000"/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129" name="Rectangle 5128">
            <a:extLst>
              <a:ext uri="{FF2B5EF4-FFF2-40B4-BE49-F238E27FC236}">
                <a16:creationId xmlns:a16="http://schemas.microsoft.com/office/drawing/2014/main" id="{99643316-AB20-4DD1-8578-B5D7F033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61952" y="3396997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097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BF478515-9DD6-26AB-B4A3-925040818D7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1" name="Rectangle 6150">
            <a:extLst>
              <a:ext uri="{FF2B5EF4-FFF2-40B4-BE49-F238E27FC236}">
                <a16:creationId xmlns:a16="http://schemas.microsoft.com/office/drawing/2014/main" id="{206E56BB-C8E6-4F70-B8BF-921C4912D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97716"/>
            <a:ext cx="12192000" cy="64008"/>
          </a:xfrm>
          <a:prstGeom prst="rect">
            <a:avLst/>
          </a:prstGeom>
          <a:solidFill>
            <a:schemeClr val="tx2">
              <a:lumMod val="50000"/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153" name="Rectangle 6152">
            <a:extLst>
              <a:ext uri="{FF2B5EF4-FFF2-40B4-BE49-F238E27FC236}">
                <a16:creationId xmlns:a16="http://schemas.microsoft.com/office/drawing/2014/main" id="{99643316-AB20-4DD1-8578-B5D7F033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61952" y="3396997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615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B86D9D09-B251-4360-3463-558C5F01CB6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5" name="Rectangle 7174">
            <a:extLst>
              <a:ext uri="{FF2B5EF4-FFF2-40B4-BE49-F238E27FC236}">
                <a16:creationId xmlns:a16="http://schemas.microsoft.com/office/drawing/2014/main" id="{206E56BB-C8E6-4F70-B8BF-921C4912D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97716"/>
            <a:ext cx="12192000" cy="64008"/>
          </a:xfrm>
          <a:prstGeom prst="rect">
            <a:avLst/>
          </a:prstGeom>
          <a:solidFill>
            <a:schemeClr val="tx2">
              <a:lumMod val="50000"/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177" name="Rectangle 7176">
            <a:extLst>
              <a:ext uri="{FF2B5EF4-FFF2-40B4-BE49-F238E27FC236}">
                <a16:creationId xmlns:a16="http://schemas.microsoft.com/office/drawing/2014/main" id="{99643316-AB20-4DD1-8578-B5D7F033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61952" y="3396997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583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E6118CAF-EB6E-B09C-064C-D15B6A8ED3A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9" name="Rectangle 8198">
            <a:extLst>
              <a:ext uri="{FF2B5EF4-FFF2-40B4-BE49-F238E27FC236}">
                <a16:creationId xmlns:a16="http://schemas.microsoft.com/office/drawing/2014/main" id="{206E56BB-C8E6-4F70-B8BF-921C4912D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97716"/>
            <a:ext cx="12192000" cy="64008"/>
          </a:xfrm>
          <a:prstGeom prst="rect">
            <a:avLst/>
          </a:prstGeom>
          <a:solidFill>
            <a:schemeClr val="tx2">
              <a:lumMod val="50000"/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201" name="Rectangle 8200">
            <a:extLst>
              <a:ext uri="{FF2B5EF4-FFF2-40B4-BE49-F238E27FC236}">
                <a16:creationId xmlns:a16="http://schemas.microsoft.com/office/drawing/2014/main" id="{99643316-AB20-4DD1-8578-B5D7F033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61952" y="3396997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878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9282D415-1477-CEFB-1209-51D2DE6C6E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3" name="Rectangle 9222">
            <a:extLst>
              <a:ext uri="{FF2B5EF4-FFF2-40B4-BE49-F238E27FC236}">
                <a16:creationId xmlns:a16="http://schemas.microsoft.com/office/drawing/2014/main" id="{206E56BB-C8E6-4F70-B8BF-921C4912D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97716"/>
            <a:ext cx="12192000" cy="64008"/>
          </a:xfrm>
          <a:prstGeom prst="rect">
            <a:avLst/>
          </a:prstGeom>
          <a:solidFill>
            <a:schemeClr val="tx2">
              <a:lumMod val="50000"/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225" name="Rectangle 9224">
            <a:extLst>
              <a:ext uri="{FF2B5EF4-FFF2-40B4-BE49-F238E27FC236}">
                <a16:creationId xmlns:a16="http://schemas.microsoft.com/office/drawing/2014/main" id="{99643316-AB20-4DD1-8578-B5D7F033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61952" y="3396997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272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Ajay Kumar</dc:creator>
  <cp:lastModifiedBy>Ajay Kumar</cp:lastModifiedBy>
  <cp:revision>1</cp:revision>
  <dcterms:created xsi:type="dcterms:W3CDTF">2023-04-09T04:42:42Z</dcterms:created>
  <dcterms:modified xsi:type="dcterms:W3CDTF">2023-04-09T04:44:23Z</dcterms:modified>
</cp:coreProperties>
</file>