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6" r:id="rId6"/>
    <p:sldId id="268" r:id="rId7"/>
    <p:sldId id="259" r:id="rId8"/>
    <p:sldId id="261" r:id="rId9"/>
    <p:sldId id="260" r:id="rId10"/>
    <p:sldId id="264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1D9FA-1D94-41E5-A94C-365472C2542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63536-3D0F-4D0B-8BFB-3A65A1819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5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2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3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Sri Sri University - The Best of East and the Best of West">
            <a:extLst>
              <a:ext uri="{FF2B5EF4-FFF2-40B4-BE49-F238E27FC236}">
                <a16:creationId xmlns:a16="http://schemas.microsoft.com/office/drawing/2014/main" id="{BCEFEE4D-A063-3A3C-BBD3-51E8D8C11F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21" y="2734722"/>
            <a:ext cx="5061758" cy="175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A91E5-787E-CE5C-812E-3C97862D4A0B}"/>
              </a:ext>
            </a:extLst>
          </p:cNvPr>
          <p:cNvSpPr txBox="1"/>
          <p:nvPr userDrawn="1"/>
        </p:nvSpPr>
        <p:spPr>
          <a:xfrm>
            <a:off x="3965448" y="6180789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Faculty of Engineering and Technology,</a:t>
            </a:r>
          </a:p>
          <a:p>
            <a:pPr algn="ctr"/>
            <a:r>
              <a:rPr lang="en-US" dirty="0"/>
              <a:t>Sri Sri University, Cuttack.</a:t>
            </a:r>
          </a:p>
        </p:txBody>
      </p:sp>
    </p:spTree>
    <p:extLst>
      <p:ext uri="{BB962C8B-B14F-4D97-AF65-F5344CB8AC3E}">
        <p14:creationId xmlns:p14="http://schemas.microsoft.com/office/powerpoint/2010/main" val="339835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7704" TargetMode="External"/><Relationship Id="rId2" Type="http://schemas.openxmlformats.org/officeDocument/2006/relationships/hyperlink" Target="https://doi.org/10.1017/S135132491900012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58CAA-5B54-5B37-8027-05F3D0E7DADE}"/>
              </a:ext>
            </a:extLst>
          </p:cNvPr>
          <p:cNvSpPr/>
          <p:nvPr/>
        </p:nvSpPr>
        <p:spPr>
          <a:xfrm>
            <a:off x="0" y="0"/>
            <a:ext cx="12192000" cy="684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9AF0-59A2-6C3B-22E1-9A83DE76F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048" y="195973"/>
            <a:ext cx="10924914" cy="2087419"/>
          </a:xfrm>
        </p:spPr>
        <p:txBody>
          <a:bodyPr anchor="b">
            <a:no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/>
              <a:t>Query-Based Text Summarization Using Averaged Query Summarization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71FBA-E594-2569-D21A-2E9B6F2F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100" y="2559142"/>
            <a:ext cx="5738405" cy="208741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Name with registration Number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M.S.L.V. Saranya		- FET/BCE/2021-25/005</a:t>
            </a: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Panda	- FET/BCE/2021-25/005</a:t>
            </a:r>
          </a:p>
          <a:p>
            <a:pPr algn="ctr"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Dibyanshu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Mohapatra	- FET/BCE/2021-25/008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Shreya Adya		- FET/BCE/2021-25/047</a:t>
            </a:r>
          </a:p>
        </p:txBody>
      </p:sp>
      <p:pic>
        <p:nvPicPr>
          <p:cNvPr id="1026" name="Picture 2" descr="Sri Sri University - The Best of East and the Best of West">
            <a:extLst>
              <a:ext uri="{FF2B5EF4-FFF2-40B4-BE49-F238E27FC236}">
                <a16:creationId xmlns:a16="http://schemas.microsoft.com/office/drawing/2014/main" id="{99DD7663-6944-636D-4253-8884687B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34" y="4880690"/>
            <a:ext cx="2999532" cy="10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E5B1B7C-3885-DEBD-2C25-01D7586DA62D}"/>
              </a:ext>
            </a:extLst>
          </p:cNvPr>
          <p:cNvSpPr txBox="1">
            <a:spLocks/>
          </p:cNvSpPr>
          <p:nvPr/>
        </p:nvSpPr>
        <p:spPr>
          <a:xfrm>
            <a:off x="8386375" y="3243842"/>
            <a:ext cx="3255525" cy="877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/ Supervisor’s Name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Gopinath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Palai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88539BF-6E28-EF93-325E-7A45899DC8AC}"/>
              </a:ext>
            </a:extLst>
          </p:cNvPr>
          <p:cNvSpPr txBox="1">
            <a:spLocks/>
          </p:cNvSpPr>
          <p:nvPr/>
        </p:nvSpPr>
        <p:spPr>
          <a:xfrm>
            <a:off x="2148857" y="5919897"/>
            <a:ext cx="8279296" cy="877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&amp; Technology,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Cuttack.</a:t>
            </a:r>
          </a:p>
        </p:txBody>
      </p:sp>
    </p:spTree>
    <p:extLst>
      <p:ext uri="{BB962C8B-B14F-4D97-AF65-F5344CB8AC3E}">
        <p14:creationId xmlns:p14="http://schemas.microsoft.com/office/powerpoint/2010/main" val="392731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81FB-0EC2-5400-8464-F84AF59F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EC97-D3CA-7480-39FE-F055B22A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method for efficient query-based summarization.</a:t>
            </a:r>
          </a:p>
          <a:p>
            <a:r>
              <a:rPr lang="en-US" dirty="0"/>
              <a:t>Enhance readability with abstractive techniques.</a:t>
            </a:r>
          </a:p>
          <a:p>
            <a:r>
              <a:rPr lang="en-US" dirty="0"/>
              <a:t>Implement deep learning models for better sentence generation.</a:t>
            </a:r>
          </a:p>
          <a:p>
            <a:r>
              <a:rPr lang="en-US" dirty="0"/>
              <a:t>Enable multi-document summarization.</a:t>
            </a:r>
          </a:p>
        </p:txBody>
      </p:sp>
    </p:spTree>
    <p:extLst>
      <p:ext uri="{BB962C8B-B14F-4D97-AF65-F5344CB8AC3E}">
        <p14:creationId xmlns:p14="http://schemas.microsoft.com/office/powerpoint/2010/main" val="191103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EA0D-8D2B-5CF6-4319-4CBF1668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E88FC3-58E2-9F38-5CF2-C8F1C5AD1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1762361"/>
            <a:ext cx="99458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Verberne, S.,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Krahmer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Wubben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&amp; van den Bosch, A. (2020).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Query-Based Summarization of Discussion Threads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DOI: 10.1017/S1351324919000123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Baumel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T., Eyal, M.,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Elhadad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(2018).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Query-Focused Abstractive Summarization: Incorporating Query Relevance, Multi-Document Coverage, and Summary Length Constraints into seq2seq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arXiv:1801.07704v2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Suleiman, D.,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(2020).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Abstractive Text Summarization: Approaches, Datasets, Evaluation Measures, and 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Artificial Intelligence and Soft Computing Research.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5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D922-2303-403B-C80C-06A70072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41" y="690661"/>
            <a:ext cx="10287000" cy="38909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05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2867-10CE-D2D2-9F6F-B26BE29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8946-4A0F-451A-27A6-F37E98E1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Proposed Title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Literature Review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Survey/ Existing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 and Timeline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9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ED31-AAA0-D3B4-9455-61CB2A1F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A89A-B7F1-2C9C-6E95-A736D17A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3814765"/>
          </a:xfrm>
        </p:spPr>
        <p:txBody>
          <a:bodyPr/>
          <a:lstStyle/>
          <a:p>
            <a:r>
              <a:rPr lang="en-US" dirty="0"/>
              <a:t>Automatic text summarization aims to condense text while retaining key meaning. </a:t>
            </a:r>
          </a:p>
          <a:p>
            <a:r>
              <a:rPr lang="en-US" dirty="0"/>
              <a:t>We propose a query-based summarization system using word frequencies and cosine similarities. </a:t>
            </a:r>
          </a:p>
          <a:p>
            <a:r>
              <a:rPr lang="en-US" dirty="0"/>
              <a:t>This method provides concise, query-relevant summaries, improving information retrieval efficiency.</a:t>
            </a:r>
          </a:p>
          <a:p>
            <a:r>
              <a:rPr lang="en-US" dirty="0"/>
              <a:t>This project also aims to summarize multiple documents simultaneously saving time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46983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1E0D9-651B-A40A-C77C-AF4BC13F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1B86-5E6B-4138-95EB-FBDD9712C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Traditional summarization gives a brief version of the whole document which, in many case, is still more than necessary.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and relevance of the project</a:t>
            </a:r>
          </a:p>
          <a:p>
            <a:pPr lvl="2"/>
            <a:r>
              <a:rPr lang="en-US" sz="1800" dirty="0"/>
              <a:t>Text summarization is a crucial problem in NLP, involving extractive and abstractive approaches.</a:t>
            </a:r>
          </a:p>
          <a:p>
            <a:pPr lvl="2"/>
            <a:r>
              <a:rPr lang="en-US" sz="1800" dirty="0"/>
              <a:t>Query-based summarization focuses on retrieving only relevant content, aiding faster knowledge extraction.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2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C018-26FD-2031-438C-A6665ED3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7C50-8EB5-1571-EC06-D8CBB38A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Develop an efficient method for query-based text summarization.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Extract relevant information while reducing redundancy.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readability using cosine similarity for redundancy removal.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abstractive method to maintain context and coherence.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the function to summarize multiple documents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19219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BF29-CE82-BFE2-2787-D7FA7ABA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3110-F237-7786-3ADA-8ED95090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increasing volume of unstructured data makes manual information retrieval difficult. </a:t>
            </a:r>
          </a:p>
          <a:p>
            <a:r>
              <a:rPr lang="en-US" dirty="0"/>
              <a:t>Query-based summarization helps users focus only on relevant content, reducing time and cognitive load.</a:t>
            </a:r>
          </a:p>
        </p:txBody>
      </p:sp>
    </p:spTree>
    <p:extLst>
      <p:ext uri="{BB962C8B-B14F-4D97-AF65-F5344CB8AC3E}">
        <p14:creationId xmlns:p14="http://schemas.microsoft.com/office/powerpoint/2010/main" val="319531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33CB-5C5C-982E-EC09-C876D507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Survey/ Existing Work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CA630B-7C0F-8E4B-6E96-A4693A55F3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150623"/>
              </p:ext>
            </p:extLst>
          </p:nvPr>
        </p:nvGraphicFramePr>
        <p:xfrm>
          <a:off x="537410" y="1595170"/>
          <a:ext cx="11117180" cy="415567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10127">
                  <a:extLst>
                    <a:ext uri="{9D8B030D-6E8A-4147-A177-3AD203B41FA5}">
                      <a16:colId xmlns:a16="http://schemas.microsoft.com/office/drawing/2014/main" val="3600491401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1722143225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2332127981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036803402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911376678"/>
                    </a:ext>
                  </a:extLst>
                </a:gridCol>
                <a:gridCol w="1620253">
                  <a:extLst>
                    <a:ext uri="{9D8B030D-6E8A-4147-A177-3AD203B41FA5}">
                      <a16:colId xmlns:a16="http://schemas.microsoft.com/office/drawing/2014/main" val="621933530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1482389531"/>
                    </a:ext>
                  </a:extLst>
                </a:gridCol>
                <a:gridCol w="1644316">
                  <a:extLst>
                    <a:ext uri="{9D8B030D-6E8A-4147-A177-3AD203B41FA5}">
                      <a16:colId xmlns:a16="http://schemas.microsoft.com/office/drawing/2014/main" val="3475837534"/>
                    </a:ext>
                  </a:extLst>
                </a:gridCol>
              </a:tblGrid>
              <a:tr h="6002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Gaps Identified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650814"/>
                  </a:ext>
                </a:extLst>
              </a:tr>
              <a:tr h="1114701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/>
                        <a:t>Verberne et al.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2020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Query-Based Summarization of Discussion Threads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Improve query-based summarization for forum discussions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Used </a:t>
                      </a:r>
                      <a:r>
                        <a:rPr lang="en-US" sz="1200" b="1" dirty="0"/>
                        <a:t>MMR, centroid-based ranking, TF-IDF</a:t>
                      </a:r>
                      <a:r>
                        <a:rPr lang="en-US" sz="1200" dirty="0"/>
                        <a:t> for query relevance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Query-independent features performed </a:t>
                      </a:r>
                      <a:r>
                        <a:rPr lang="en-US" sz="1200" b="1" dirty="0"/>
                        <a:t>better than query-based MMR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Weak query relevance modeling, lacks abstractive summarization, no user adaptation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259080"/>
                  </a:ext>
                </a:extLst>
              </a:tr>
              <a:tr h="11147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 err="1"/>
                        <a:t>Baumel</a:t>
                      </a:r>
                      <a:r>
                        <a:rPr lang="en-IN" sz="1200" b="1" dirty="0"/>
                        <a:t> et al.</a:t>
                      </a:r>
                      <a:endParaRPr lang="en-IN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2018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Query-Focused Abstractive Summarization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Integrate query relevance into </a:t>
                      </a:r>
                      <a:r>
                        <a:rPr lang="en-US" sz="1200" b="1" dirty="0"/>
                        <a:t>seq2seq models</a:t>
                      </a:r>
                      <a:r>
                        <a:rPr lang="en-US" sz="1200" dirty="0"/>
                        <a:t> for better QFS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Used </a:t>
                      </a:r>
                      <a:r>
                        <a:rPr lang="en-US" sz="1200" b="1" dirty="0"/>
                        <a:t>pointer-generator networks, query attention, length control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Improved relevance but still </a:t>
                      </a:r>
                      <a:r>
                        <a:rPr lang="en-US" sz="1200" b="1" dirty="0"/>
                        <a:t>highly extractive</a:t>
                      </a:r>
                      <a:r>
                        <a:rPr lang="en-US" sz="1200" dirty="0"/>
                        <a:t>, abstractive models need better coherence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Lacks training data, over-reliance on ROUGE, limited evaluation on diverse datasets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36816"/>
                  </a:ext>
                </a:extLst>
              </a:tr>
              <a:tr h="128619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/>
                        <a:t>Suleiman et al.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Deep Learning Based Abstractive Text Summarization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Generate </a:t>
                      </a:r>
                      <a:r>
                        <a:rPr lang="en-US" sz="1200" b="1" dirty="0"/>
                        <a:t>query-specific summaries</a:t>
                      </a:r>
                      <a:r>
                        <a:rPr lang="en-US" sz="1200" dirty="0"/>
                        <a:t> while reducing redundancy using simple statistical methods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Uses </a:t>
                      </a:r>
                      <a:r>
                        <a:rPr lang="en-US" sz="1200" b="1" dirty="0"/>
                        <a:t>word frequency analysis for extraction and cosine similarity for redundancy removal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Produces unique summaries per query, improves readability over purely extractive approaches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Does not use deep learning, lacks abstractive generation, may struggle with complex sentence restructuring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3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7B9A-EA45-7D76-C10C-C5D6697B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6E1A-6746-AFFA-306F-9CED41CE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relevant information within large text datasets is challenging.</a:t>
            </a:r>
          </a:p>
          <a:p>
            <a:r>
              <a:rPr lang="en-US" dirty="0"/>
              <a:t>Existing summarization techniques either extract too much or miss key details.</a:t>
            </a:r>
          </a:p>
          <a:p>
            <a:r>
              <a:rPr lang="en-US" dirty="0"/>
              <a:t>Only one document summarized at a time may have biased information about the query. </a:t>
            </a:r>
          </a:p>
          <a:p>
            <a:r>
              <a:rPr lang="en-US" dirty="0"/>
              <a:t>A hybrid approach is needed to improve precision and readability.</a:t>
            </a:r>
          </a:p>
        </p:txBody>
      </p:sp>
    </p:spTree>
    <p:extLst>
      <p:ext uri="{BB962C8B-B14F-4D97-AF65-F5344CB8AC3E}">
        <p14:creationId xmlns:p14="http://schemas.microsoft.com/office/powerpoint/2010/main" val="349941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5F89-34BE-D4CE-AF2E-53C98F03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 and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E0FDB-C388-37A8-BF61-FA588EB36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05000"/>
            <a:ext cx="10057142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6872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2014</TotalTime>
  <Words>679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Times New Roman</vt:lpstr>
      <vt:lpstr>Trade Gothic Next Cond</vt:lpstr>
      <vt:lpstr>Trade Gothic Next Light</vt:lpstr>
      <vt:lpstr>AfterglowVTI</vt:lpstr>
      <vt:lpstr>Project Presentation on Query-Based Text Summarization Using Averaged Query Summarization</vt:lpstr>
      <vt:lpstr>Contents:</vt:lpstr>
      <vt:lpstr>Abstract</vt:lpstr>
      <vt:lpstr>Introduction</vt:lpstr>
      <vt:lpstr>Objective</vt:lpstr>
      <vt:lpstr>motivation</vt:lpstr>
      <vt:lpstr>Literature Survey/ Existing Work</vt:lpstr>
      <vt:lpstr>Problem statement</vt:lpstr>
      <vt:lpstr>Work Plan and Timeline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Pritam Nanda</dc:creator>
  <cp:lastModifiedBy>Aditya Narayan Panda</cp:lastModifiedBy>
  <cp:revision>6</cp:revision>
  <dcterms:created xsi:type="dcterms:W3CDTF">2024-12-18T04:45:52Z</dcterms:created>
  <dcterms:modified xsi:type="dcterms:W3CDTF">2025-02-05T03:39:38Z</dcterms:modified>
</cp:coreProperties>
</file>