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6" r:id="rId6"/>
    <p:sldId id="268" r:id="rId7"/>
    <p:sldId id="259" r:id="rId8"/>
    <p:sldId id="261" r:id="rId9"/>
    <p:sldId id="260" r:id="rId10"/>
    <p:sldId id="264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1D9FA-1D94-41E5-A94C-365472C25426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536-3D0F-4D0B-8BFB-3A65A1819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5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2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3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Sri Sri University - The Best of East and the Best of West">
            <a:extLst>
              <a:ext uri="{FF2B5EF4-FFF2-40B4-BE49-F238E27FC236}">
                <a16:creationId xmlns:a16="http://schemas.microsoft.com/office/drawing/2014/main" id="{BCEFEE4D-A063-3A3C-BBD3-51E8D8C11F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21" y="2734722"/>
            <a:ext cx="5061758" cy="17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A91E5-787E-CE5C-812E-3C97862D4A0B}"/>
              </a:ext>
            </a:extLst>
          </p:cNvPr>
          <p:cNvSpPr txBox="1"/>
          <p:nvPr userDrawn="1"/>
        </p:nvSpPr>
        <p:spPr>
          <a:xfrm>
            <a:off x="3965448" y="6180789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Faculty of Engineering and Technology,</a:t>
            </a:r>
          </a:p>
          <a:p>
            <a:pPr algn="ctr"/>
            <a:r>
              <a:rPr lang="en-US" dirty="0"/>
              <a:t>Sri Sri University, Cuttack.</a:t>
            </a:r>
          </a:p>
        </p:txBody>
      </p:sp>
    </p:spTree>
    <p:extLst>
      <p:ext uri="{BB962C8B-B14F-4D97-AF65-F5344CB8AC3E}">
        <p14:creationId xmlns:p14="http://schemas.microsoft.com/office/powerpoint/2010/main" val="339835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58CAA-5B54-5B37-8027-05F3D0E7DADE}"/>
              </a:ext>
            </a:extLst>
          </p:cNvPr>
          <p:cNvSpPr/>
          <p:nvPr/>
        </p:nvSpPr>
        <p:spPr>
          <a:xfrm>
            <a:off x="0" y="0"/>
            <a:ext cx="12412494" cy="6955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9AF0-59A2-6C3B-22E1-9A83DE76F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981" y="502283"/>
            <a:ext cx="8214037" cy="1450961"/>
          </a:xfrm>
        </p:spPr>
        <p:txBody>
          <a:bodyPr anchor="b">
            <a:noAutofit/>
          </a:bodyPr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your project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(Times new Roman &lt;34&gt;)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71FBA-E594-2569-D21A-2E9B6F2F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658" y="2902226"/>
            <a:ext cx="3586205" cy="877585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Name with registration Number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(Times new Roman &lt;20&gt;) </a:t>
            </a:r>
          </a:p>
        </p:txBody>
      </p:sp>
      <p:pic>
        <p:nvPicPr>
          <p:cNvPr id="1026" name="Picture 2" descr="Sri Sri University - The Best of East and the Best of West">
            <a:extLst>
              <a:ext uri="{FF2B5EF4-FFF2-40B4-BE49-F238E27FC236}">
                <a16:creationId xmlns:a16="http://schemas.microsoft.com/office/drawing/2014/main" id="{99DD7663-6944-636D-4253-8884687B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7" y="4565155"/>
            <a:ext cx="3721086" cy="128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E5B1B7C-3885-DEBD-2C25-01D7586DA62D}"/>
              </a:ext>
            </a:extLst>
          </p:cNvPr>
          <p:cNvSpPr txBox="1">
            <a:spLocks/>
          </p:cNvSpPr>
          <p:nvPr/>
        </p:nvSpPr>
        <p:spPr>
          <a:xfrm>
            <a:off x="7792817" y="2902225"/>
            <a:ext cx="3255525" cy="877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/ Supervisor’s Name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(Times new Roman &lt;20&gt;)                                                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88539BF-6E28-EF93-325E-7A45899DC8AC}"/>
              </a:ext>
            </a:extLst>
          </p:cNvPr>
          <p:cNvSpPr txBox="1">
            <a:spLocks/>
          </p:cNvSpPr>
          <p:nvPr/>
        </p:nvSpPr>
        <p:spPr>
          <a:xfrm>
            <a:off x="2066599" y="5966020"/>
            <a:ext cx="8279296" cy="877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&amp; Technology,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Cuttack.</a:t>
            </a:r>
          </a:p>
        </p:txBody>
      </p:sp>
    </p:spTree>
    <p:extLst>
      <p:ext uri="{BB962C8B-B14F-4D97-AF65-F5344CB8AC3E}">
        <p14:creationId xmlns:p14="http://schemas.microsoft.com/office/powerpoint/2010/main" val="392731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81FB-0EC2-5400-8464-F84AF59F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EC97-D3CA-7480-39FE-F055B22A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EA0D-8D2B-5CF6-4319-4CBF166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3DE5-3196-23C9-57D3-DDE861AD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5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D922-2303-403B-C80C-06A70072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41" y="690661"/>
            <a:ext cx="10287000" cy="38909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0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2867-10CE-D2D2-9F6F-B26BE29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8946-4A0F-451A-27A6-F37E98E1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Title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Survey/ Existing Work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 and Timeline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9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ED31-AAA0-D3B4-9455-61CB2A1F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A89A-B7F1-2C9C-6E95-A736D17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46983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E0D9-651B-A40A-C77C-AF4BC13F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1B86-5E6B-4138-95EB-FBDD9712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the project domain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and relevance of the project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(Heading Times New Roman &lt;28&gt;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&amp; Other things Times New Roman &lt;18&gt;)</a:t>
            </a:r>
          </a:p>
        </p:txBody>
      </p:sp>
    </p:spTree>
    <p:extLst>
      <p:ext uri="{BB962C8B-B14F-4D97-AF65-F5344CB8AC3E}">
        <p14:creationId xmlns:p14="http://schemas.microsoft.com/office/powerpoint/2010/main" val="185902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018-26FD-2031-438C-A6665ED3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7C50-8EB5-1571-EC06-D8CBB38A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BF29-CE82-BFE2-2787-D7FA7ABA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3110-F237-7786-3ADA-8ED95090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1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33CB-5C5C-982E-EC09-C876D507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Survey/ Existing Work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CA630B-7C0F-8E4B-6E96-A4693A55F3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66138"/>
              </p:ext>
            </p:extLst>
          </p:nvPr>
        </p:nvGraphicFramePr>
        <p:xfrm>
          <a:off x="1010865" y="2278765"/>
          <a:ext cx="10170269" cy="257038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09607">
                  <a:extLst>
                    <a:ext uri="{9D8B030D-6E8A-4147-A177-3AD203B41FA5}">
                      <a16:colId xmlns:a16="http://schemas.microsoft.com/office/drawing/2014/main" val="3600491401"/>
                    </a:ext>
                  </a:extLst>
                </a:gridCol>
                <a:gridCol w="1163196">
                  <a:extLst>
                    <a:ext uri="{9D8B030D-6E8A-4147-A177-3AD203B41FA5}">
                      <a16:colId xmlns:a16="http://schemas.microsoft.com/office/drawing/2014/main" val="1722143225"/>
                    </a:ext>
                  </a:extLst>
                </a:gridCol>
                <a:gridCol w="864471">
                  <a:extLst>
                    <a:ext uri="{9D8B030D-6E8A-4147-A177-3AD203B41FA5}">
                      <a16:colId xmlns:a16="http://schemas.microsoft.com/office/drawing/2014/main" val="2332127981"/>
                    </a:ext>
                  </a:extLst>
                </a:gridCol>
                <a:gridCol w="1446599">
                  <a:extLst>
                    <a:ext uri="{9D8B030D-6E8A-4147-A177-3AD203B41FA5}">
                      <a16:colId xmlns:a16="http://schemas.microsoft.com/office/drawing/2014/main" val="3036803402"/>
                    </a:ext>
                  </a:extLst>
                </a:gridCol>
                <a:gridCol w="1446599">
                  <a:extLst>
                    <a:ext uri="{9D8B030D-6E8A-4147-A177-3AD203B41FA5}">
                      <a16:colId xmlns:a16="http://schemas.microsoft.com/office/drawing/2014/main" val="911376678"/>
                    </a:ext>
                  </a:extLst>
                </a:gridCol>
                <a:gridCol w="1699594">
                  <a:extLst>
                    <a:ext uri="{9D8B030D-6E8A-4147-A177-3AD203B41FA5}">
                      <a16:colId xmlns:a16="http://schemas.microsoft.com/office/drawing/2014/main" val="621933530"/>
                    </a:ext>
                  </a:extLst>
                </a:gridCol>
                <a:gridCol w="1264550">
                  <a:extLst>
                    <a:ext uri="{9D8B030D-6E8A-4147-A177-3AD203B41FA5}">
                      <a16:colId xmlns:a16="http://schemas.microsoft.com/office/drawing/2014/main" val="1482389531"/>
                    </a:ext>
                  </a:extLst>
                </a:gridCol>
                <a:gridCol w="1375653">
                  <a:extLst>
                    <a:ext uri="{9D8B030D-6E8A-4147-A177-3AD203B41FA5}">
                      <a16:colId xmlns:a16="http://schemas.microsoft.com/office/drawing/2014/main" val="3475837534"/>
                    </a:ext>
                  </a:extLst>
                </a:gridCol>
              </a:tblGrid>
              <a:tr h="644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Gaps Identified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650814"/>
                  </a:ext>
                </a:extLst>
              </a:tr>
              <a:tr h="368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Name(s)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Study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objective of the study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 of methods used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 of main results or conclusions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 or unanswered questions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259080"/>
                  </a:ext>
                </a:extLst>
              </a:tr>
              <a:tr h="3684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36816"/>
                  </a:ext>
                </a:extLst>
              </a:tr>
              <a:tr h="3684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3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7B9A-EA45-7D76-C10C-C5D6697B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6E1A-6746-AFFA-306F-9CED41CE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1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5F89-34BE-D4CE-AF2E-53C98F03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1615-216A-0CA7-6A83-05017B22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 and tasks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 or timeline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completion date for each phase</a:t>
            </a:r>
          </a:p>
        </p:txBody>
      </p:sp>
    </p:spTree>
    <p:extLst>
      <p:ext uri="{BB962C8B-B14F-4D97-AF65-F5344CB8AC3E}">
        <p14:creationId xmlns:p14="http://schemas.microsoft.com/office/powerpoint/2010/main" val="211486872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1829</TotalTime>
  <Words>197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Times New Roman</vt:lpstr>
      <vt:lpstr>Trade Gothic Next Cond</vt:lpstr>
      <vt:lpstr>Trade Gothic Next Light</vt:lpstr>
      <vt:lpstr>AfterglowVTI</vt:lpstr>
      <vt:lpstr>Project Presentation on Title of your project (Times new Roman &lt;34&gt;) </vt:lpstr>
      <vt:lpstr>Contents:</vt:lpstr>
      <vt:lpstr>Abstract</vt:lpstr>
      <vt:lpstr>Introduction</vt:lpstr>
      <vt:lpstr>Objective</vt:lpstr>
      <vt:lpstr>motivation</vt:lpstr>
      <vt:lpstr>Literature Survey/ Existing Work</vt:lpstr>
      <vt:lpstr>Problem statement</vt:lpstr>
      <vt:lpstr>Work Plan and Timeline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Pritam Nanda</dc:creator>
  <cp:lastModifiedBy>Pritam Nanda</cp:lastModifiedBy>
  <cp:revision>5</cp:revision>
  <dcterms:created xsi:type="dcterms:W3CDTF">2024-12-18T04:45:52Z</dcterms:created>
  <dcterms:modified xsi:type="dcterms:W3CDTF">2024-12-21T16:10:07Z</dcterms:modified>
</cp:coreProperties>
</file>