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98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0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0EB01C8-8380-4461-B249-A12732B62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5031" y="3798276"/>
            <a:ext cx="9061938" cy="1382225"/>
          </a:xfrm>
        </p:spPr>
        <p:txBody>
          <a:bodyPr/>
          <a:lstStyle/>
          <a:p>
            <a:r>
              <a:rPr dirty="0"/>
              <a:t>Netflix Project 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AE34573-E831-451A-8E85-E87440F00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40216"/>
            <a:ext cx="9144000" cy="800100"/>
          </a:xfrm>
        </p:spPr>
        <p:txBody>
          <a:bodyPr/>
          <a:lstStyle/>
          <a:p>
            <a:r>
              <a:rPr lang="en-US" dirty="0"/>
              <a:t>    By Aditya </a:t>
            </a:r>
            <a:r>
              <a:rPr lang="en-US" dirty="0" err="1"/>
              <a:t>kr</a:t>
            </a:r>
            <a:r>
              <a:rPr lang="en-US" dirty="0"/>
              <a:t> Sah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635"/>
            <a:ext cx="12192000" cy="560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 Movies &amp;amp; TV Shows by Years">
            <a:extLst>
              <a:ext uri="{FF2B5EF4-FFF2-40B4-BE49-F238E27FC236}">
                <a16:creationId xmlns:a16="http://schemas.microsoft.com/office/drawing/2014/main" id="{8A15214B-0E1F-4233-B57F-4835092D9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716"/>
            <a:ext cx="12192000" cy="616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otal Movies &amp;amp; TV Shows by Country">
            <a:extLst>
              <a:ext uri="{FF2B5EF4-FFF2-40B4-BE49-F238E27FC236}">
                <a16:creationId xmlns:a16="http://schemas.microsoft.com/office/drawing/2014/main" id="{6422DFF3-A0D8-4458-BA6B-F35B24B55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69" y="0"/>
            <a:ext cx="11411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p 10 Genre">
            <a:extLst>
              <a:ext uri="{FF2B5EF4-FFF2-40B4-BE49-F238E27FC236}">
                <a16:creationId xmlns:a16="http://schemas.microsoft.com/office/drawing/2014/main" id="{4B1024F8-F87D-4545-B324-DF952D9BE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2" y="0"/>
            <a:ext cx="12109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Movies &amp;amp; TV Shows Distribution">
            <a:extLst>
              <a:ext uri="{FF2B5EF4-FFF2-40B4-BE49-F238E27FC236}">
                <a16:creationId xmlns:a16="http://schemas.microsoft.com/office/drawing/2014/main" id="{C7EEE493-6378-4719-A3DA-526112B55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84" y="0"/>
            <a:ext cx="11126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Ratings">
            <a:extLst>
              <a:ext uri="{FF2B5EF4-FFF2-40B4-BE49-F238E27FC236}">
                <a16:creationId xmlns:a16="http://schemas.microsoft.com/office/drawing/2014/main" id="{5FD547BA-2959-4F2F-923A-FA3606108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2" y="0"/>
            <a:ext cx="12109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Netflix">
            <a:extLst>
              <a:ext uri="{FF2B5EF4-FFF2-40B4-BE49-F238E27FC236}">
                <a16:creationId xmlns:a16="http://schemas.microsoft.com/office/drawing/2014/main" id="{6235F4F0-6E3B-4186-A852-DE754A1D5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0"/>
            <a:ext cx="11315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</Words>
  <Application>Microsoft Macintosh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Netflix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Project </dc:title>
  <dc:creator/>
  <cp:lastModifiedBy>Aditya Kumar</cp:lastModifiedBy>
  <cp:revision>3</cp:revision>
  <dcterms:created xsi:type="dcterms:W3CDTF">2023-02-06T16:57:15Z</dcterms:created>
  <dcterms:modified xsi:type="dcterms:W3CDTF">2025-08-13T09:03:08Z</dcterms:modified>
</cp:coreProperties>
</file>