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20C8-5F03-4E13-BC6C-CAC52A1F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5D508-3B4E-414E-83F3-338005D3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DC5A-44D5-4590-A769-637C0324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0B82-B5FE-467D-95C4-88EE6697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5F38-22E9-44CB-9FB3-86843C5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10CD-90E4-4091-8377-3FC37B0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62E77-99C5-49E8-970C-726EA0E4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8B74-08D4-421E-9E1E-41238846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BC2C-2F30-43D0-9B84-0F8DACBC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0C78-CFDF-46EC-A53A-418DC90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6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ACDF7-4ACB-4397-8DAE-E3045F48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A919-DD8F-4C70-B0B1-1F29723D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BE9-CA21-4359-8159-26A68222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A79-1006-4C35-8D34-A97F95FE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453C-64EA-4FFA-967A-D71A343C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9AEF-8390-40EC-8CCE-F4A8E930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FA1E-EA43-4E56-B6F0-09684119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036D-5D3B-44C0-81C5-5D9399B0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CA5F-7B33-473E-A9BC-FA57816A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83AD-B0A0-4333-BDBD-66DFB9FA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894-15A3-4024-952C-A3B175CB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D2C77-435D-4D8B-867B-88A04B4C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F760-EFA8-41AB-9645-44AD41E7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3D57-23B9-47F2-8EE0-6DC44F0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AF7B-58EE-4484-94C8-006B6195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BC9E-5F1A-40AA-9301-0E3597FA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FD4E-5DDC-4878-B906-F8E2A916D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B72F-E271-4671-8191-A285C8028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0ECDB-C08F-4008-A10C-25137626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62C1A-2979-433D-88BE-6FBD9F0F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854D-E0D9-4867-9C8F-86F9496E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54CA-962E-4DD6-AD41-A6D231FF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8999-997A-4ABF-8EBA-9A9B5D03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61DF4-1F51-4F18-8571-7DC0ACC7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CBFEF-F560-4512-B6B9-D99647048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F23F2-F265-4848-BC28-91EFB7159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B6D1-536E-4935-B976-A41BFE64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9B5EC-D777-4F02-ADCA-142EE652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3FAAB-D33E-46A3-9C20-A46FDFD7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7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A9FD-0AA0-40BB-BA47-90B9FEDA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D838A-C194-43FC-ABC7-680ED0A6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AE4C-69C6-4F6A-B205-CD4A9B32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FDF9C-7CCD-419A-8F95-B99D0D89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3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EE96D-76DE-486A-A45E-61F3E136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875E6-0E6E-4439-9205-3DA105BB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A152-70DA-4CC2-B813-15A136AE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D4D-E5CA-450C-A194-D5F8302D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4834-2666-4861-A5B1-EF786C31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9203-9764-4B7E-8ACF-7D738B304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D9FC-2462-433A-9ABC-D706D7A3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0FE2E-AB28-4FF5-9D66-EBC45728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0EB0B-B68E-4DE2-8B4E-D2BC34D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1FE3-AE5B-48AE-911D-64753527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2EEA-EC7E-4B41-82B8-8369FDF99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E5F0-9B8F-4E49-B289-28179472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6FCAA-FF42-4399-9638-712E96B2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4B1A-A095-4992-BBF2-088485D3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84C70-226D-41F7-B1FC-A9E4D4F3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2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1EA12-8E13-4AA3-BD01-410C0DC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6CFBD-07A4-48A5-8C75-9F3D935F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4679-05BA-4806-94F2-602A2306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6CFE-5C73-4622-9B2A-AB3149EAC99E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9839-DDB8-4AE5-9F36-3C126024E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C395-9F6D-4E9E-BF8A-C443E939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9957-EADA-45A9-BA8B-F81DC2D24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1AB-2F85-4158-88B7-D6356C827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E993-CE8B-408E-8B0C-8DCB28137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5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2729A-2239-477E-88AA-49DAC6AF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" y="3738282"/>
            <a:ext cx="4685714" cy="275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9BE2B-456B-426E-A293-988915F9C989}"/>
              </a:ext>
            </a:extLst>
          </p:cNvPr>
          <p:cNvSpPr txBox="1"/>
          <p:nvPr/>
        </p:nvSpPr>
        <p:spPr>
          <a:xfrm>
            <a:off x="2622176" y="1321405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Materials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C6A4-C857-4065-9E05-3CC3E6286E9F}"/>
              </a:ext>
            </a:extLst>
          </p:cNvPr>
          <p:cNvSpPr txBox="1"/>
          <p:nvPr/>
        </p:nvSpPr>
        <p:spPr>
          <a:xfrm>
            <a:off x="2622176" y="2232212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Discs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B7558-8555-4C68-8A8A-4697BF748DC7}"/>
              </a:ext>
            </a:extLst>
          </p:cNvPr>
          <p:cNvSpPr txBox="1"/>
          <p:nvPr/>
        </p:nvSpPr>
        <p:spPr>
          <a:xfrm>
            <a:off x="6441141" y="1321405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Processes used: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48F89-F1E1-4B3F-A37B-BB7BDB8B640A}"/>
              </a:ext>
            </a:extLst>
          </p:cNvPr>
          <p:cNvSpPr txBox="1"/>
          <p:nvPr/>
        </p:nvSpPr>
        <p:spPr>
          <a:xfrm>
            <a:off x="6441141" y="2188278"/>
            <a:ext cx="237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Cleaning treatments</a:t>
            </a:r>
          </a:p>
        </p:txBody>
      </p:sp>
    </p:spTree>
    <p:extLst>
      <p:ext uri="{BB962C8B-B14F-4D97-AF65-F5344CB8AC3E}">
        <p14:creationId xmlns:p14="http://schemas.microsoft.com/office/powerpoint/2010/main" val="1106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9BE2B-456B-426E-A293-988915F9C989}"/>
              </a:ext>
            </a:extLst>
          </p:cNvPr>
          <p:cNvSpPr txBox="1"/>
          <p:nvPr/>
        </p:nvSpPr>
        <p:spPr>
          <a:xfrm>
            <a:off x="2445333" y="1411941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Materials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C6A4-C857-4065-9E05-3CC3E6286E9F}"/>
              </a:ext>
            </a:extLst>
          </p:cNvPr>
          <p:cNvSpPr txBox="1"/>
          <p:nvPr/>
        </p:nvSpPr>
        <p:spPr>
          <a:xfrm>
            <a:off x="2622176" y="2232212"/>
            <a:ext cx="14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Thermocol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Celo</a:t>
            </a:r>
            <a:r>
              <a:rPr lang="en-IN" dirty="0"/>
              <a:t> Tape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B7558-8555-4C68-8A8A-4697BF748DC7}"/>
              </a:ext>
            </a:extLst>
          </p:cNvPr>
          <p:cNvSpPr txBox="1"/>
          <p:nvPr/>
        </p:nvSpPr>
        <p:spPr>
          <a:xfrm>
            <a:off x="6521824" y="1411941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Processes used: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48F89-F1E1-4B3F-A37B-BB7BDB8B640A}"/>
              </a:ext>
            </a:extLst>
          </p:cNvPr>
          <p:cNvSpPr txBox="1"/>
          <p:nvPr/>
        </p:nvSpPr>
        <p:spPr>
          <a:xfrm>
            <a:off x="6521824" y="2232212"/>
            <a:ext cx="201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Adhesive joining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A9D2A-25CF-4CD1-89F5-41C65147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1" y="3429000"/>
            <a:ext cx="3809524" cy="25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9BE2B-456B-426E-A293-988915F9C989}"/>
              </a:ext>
            </a:extLst>
          </p:cNvPr>
          <p:cNvSpPr txBox="1"/>
          <p:nvPr/>
        </p:nvSpPr>
        <p:spPr>
          <a:xfrm>
            <a:off x="2699921" y="1404756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Materials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5C6A4-C857-4065-9E05-3CC3E6286E9F}"/>
              </a:ext>
            </a:extLst>
          </p:cNvPr>
          <p:cNvSpPr txBox="1"/>
          <p:nvPr/>
        </p:nvSpPr>
        <p:spPr>
          <a:xfrm>
            <a:off x="2622176" y="2232212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Flat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B7558-8555-4C68-8A8A-4697BF748DC7}"/>
              </a:ext>
            </a:extLst>
          </p:cNvPr>
          <p:cNvSpPr txBox="1"/>
          <p:nvPr/>
        </p:nvSpPr>
        <p:spPr>
          <a:xfrm>
            <a:off x="6427694" y="1404756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Processes used: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48F89-F1E1-4B3F-A37B-BB7BDB8B640A}"/>
              </a:ext>
            </a:extLst>
          </p:cNvPr>
          <p:cNvSpPr txBox="1"/>
          <p:nvPr/>
        </p:nvSpPr>
        <p:spPr>
          <a:xfrm>
            <a:off x="6494930" y="2228671"/>
            <a:ext cx="1810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Metal forming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Brazing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24121-4239-4F5C-8D03-D462FF34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37" y="3429000"/>
            <a:ext cx="4512833" cy="24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21445-13F9-4D62-8D81-E5F039FF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4" y="3429000"/>
            <a:ext cx="3731922" cy="2569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D7B23-D586-4F19-A96D-C706104DD184}"/>
              </a:ext>
            </a:extLst>
          </p:cNvPr>
          <p:cNvSpPr txBox="1"/>
          <p:nvPr/>
        </p:nvSpPr>
        <p:spPr>
          <a:xfrm>
            <a:off x="3442447" y="1268052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Material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D92B1-3538-4AAC-B305-B4B341BD738F}"/>
              </a:ext>
            </a:extLst>
          </p:cNvPr>
          <p:cNvSpPr txBox="1"/>
          <p:nvPr/>
        </p:nvSpPr>
        <p:spPr>
          <a:xfrm>
            <a:off x="3442447" y="1896035"/>
            <a:ext cx="194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Discs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2485C-F4F6-4B15-B445-EF097B381791}"/>
              </a:ext>
            </a:extLst>
          </p:cNvPr>
          <p:cNvSpPr txBox="1"/>
          <p:nvPr/>
        </p:nvSpPr>
        <p:spPr>
          <a:xfrm>
            <a:off x="7678270" y="1268052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Processes Used: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81D2A-0C4B-44C4-BEA2-21F4E5444F2F}"/>
              </a:ext>
            </a:extLst>
          </p:cNvPr>
          <p:cNvSpPr txBox="1"/>
          <p:nvPr/>
        </p:nvSpPr>
        <p:spPr>
          <a:xfrm>
            <a:off x="7678270" y="1815353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Cleaning treatments</a:t>
            </a:r>
          </a:p>
        </p:txBody>
      </p:sp>
    </p:spTree>
    <p:extLst>
      <p:ext uri="{BB962C8B-B14F-4D97-AF65-F5344CB8AC3E}">
        <p14:creationId xmlns:p14="http://schemas.microsoft.com/office/powerpoint/2010/main" val="12386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D7B23-D586-4F19-A96D-C706104DD184}"/>
              </a:ext>
            </a:extLst>
          </p:cNvPr>
          <p:cNvSpPr txBox="1"/>
          <p:nvPr/>
        </p:nvSpPr>
        <p:spPr>
          <a:xfrm>
            <a:off x="3442447" y="1277471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Material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CD92B1-3538-4AAC-B305-B4B341BD738F}"/>
              </a:ext>
            </a:extLst>
          </p:cNvPr>
          <p:cNvSpPr txBox="1"/>
          <p:nvPr/>
        </p:nvSpPr>
        <p:spPr>
          <a:xfrm>
            <a:off x="3442447" y="1896035"/>
            <a:ext cx="194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Mild Steel Discs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2485C-F4F6-4B15-B445-EF097B381791}"/>
              </a:ext>
            </a:extLst>
          </p:cNvPr>
          <p:cNvSpPr txBox="1"/>
          <p:nvPr/>
        </p:nvSpPr>
        <p:spPr>
          <a:xfrm>
            <a:off x="7678270" y="1277471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Processes Used: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81D2A-0C4B-44C4-BEA2-21F4E5444F2F}"/>
              </a:ext>
            </a:extLst>
          </p:cNvPr>
          <p:cNvSpPr txBox="1"/>
          <p:nvPr/>
        </p:nvSpPr>
        <p:spPr>
          <a:xfrm>
            <a:off x="7678270" y="1815353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Cleaning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Material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909F-DCEC-4EF9-9B44-05B07234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7" y="3657601"/>
            <a:ext cx="3619585" cy="22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Kaurav</dc:creator>
  <cp:lastModifiedBy>Aditya Kaurav</cp:lastModifiedBy>
  <cp:revision>1</cp:revision>
  <dcterms:created xsi:type="dcterms:W3CDTF">2022-02-13T14:47:00Z</dcterms:created>
  <dcterms:modified xsi:type="dcterms:W3CDTF">2022-02-13T15:04:58Z</dcterms:modified>
</cp:coreProperties>
</file>