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notesMasterIdLst>
    <p:notesMasterId r:id="rId17"/>
  </p:notesMasterIdLst>
  <p:sldIdLst>
    <p:sldId id="257" r:id="rId2"/>
    <p:sldId id="258" r:id="rId3"/>
    <p:sldId id="259" r:id="rId4"/>
    <p:sldId id="267" r:id="rId5"/>
    <p:sldId id="268" r:id="rId6"/>
    <p:sldId id="269" r:id="rId7"/>
    <p:sldId id="271" r:id="rId8"/>
    <p:sldId id="260" r:id="rId9"/>
    <p:sldId id="261" r:id="rId10"/>
    <p:sldId id="262" r:id="rId11"/>
    <p:sldId id="263" r:id="rId12"/>
    <p:sldId id="264" r:id="rId13"/>
    <p:sldId id="265" r:id="rId14"/>
    <p:sldId id="266" r:id="rId15"/>
    <p:sldId id="270" r:id="rId16"/>
  </p:sldIdLst>
  <p:sldSz cx="6858000" cy="990600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2" d="100"/>
          <a:sy n="72" d="100"/>
        </p:scale>
        <p:origin x="226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732692-06DE-491A-8586-8C772F419B59}" type="datetimeFigureOut">
              <a:rPr lang="en-IN" smtClean="0"/>
              <a:t>11-03-2022</a:t>
            </a:fld>
            <a:endParaRPr lang="en-IN"/>
          </a:p>
        </p:txBody>
      </p:sp>
      <p:sp>
        <p:nvSpPr>
          <p:cNvPr id="4" name="Slide Image Placeholder 3"/>
          <p:cNvSpPr>
            <a:spLocks noGrp="1" noRot="1" noChangeAspect="1"/>
          </p:cNvSpPr>
          <p:nvPr>
            <p:ph type="sldImg" idx="2"/>
          </p:nvPr>
        </p:nvSpPr>
        <p:spPr>
          <a:xfrm>
            <a:off x="2360613" y="1143000"/>
            <a:ext cx="2136775"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D23EB8-33A0-4818-9F7A-8A3B658AC8AE}" type="slidenum">
              <a:rPr lang="en-IN" smtClean="0"/>
              <a:t>‹#›</a:t>
            </a:fld>
            <a:endParaRPr lang="en-IN"/>
          </a:p>
        </p:txBody>
      </p:sp>
    </p:spTree>
    <p:extLst>
      <p:ext uri="{BB962C8B-B14F-4D97-AF65-F5344CB8AC3E}">
        <p14:creationId xmlns:p14="http://schemas.microsoft.com/office/powerpoint/2010/main" val="17669963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EBA9E-F3E9-45B7-B2AE-78FEF0B1CA1C}"/>
              </a:ext>
            </a:extLst>
          </p:cNvPr>
          <p:cNvSpPr>
            <a:spLocks noGrp="1"/>
          </p:cNvSpPr>
          <p:nvPr>
            <p:ph type="ctrTitle"/>
          </p:nvPr>
        </p:nvSpPr>
        <p:spPr>
          <a:xfrm>
            <a:off x="857250" y="1621191"/>
            <a:ext cx="5143500" cy="3448756"/>
          </a:xfrm>
          <a:prstGeom prst="rect">
            <a:avLst/>
          </a:prstGeom>
        </p:spPr>
        <p:txBody>
          <a:bodyPr anchor="b"/>
          <a:lstStyle>
            <a:lvl1pPr algn="ctr">
              <a:defRPr sz="3375"/>
            </a:lvl1pPr>
          </a:lstStyle>
          <a:p>
            <a:r>
              <a:rPr lang="en-US"/>
              <a:t>Click to edit Master title style</a:t>
            </a:r>
            <a:endParaRPr lang="en-IN"/>
          </a:p>
        </p:txBody>
      </p:sp>
      <p:sp>
        <p:nvSpPr>
          <p:cNvPr id="3" name="Subtitle 2">
            <a:extLst>
              <a:ext uri="{FF2B5EF4-FFF2-40B4-BE49-F238E27FC236}">
                <a16:creationId xmlns:a16="http://schemas.microsoft.com/office/drawing/2014/main" id="{5FA77B40-255C-4BE4-9666-5A45B73757D8}"/>
              </a:ext>
            </a:extLst>
          </p:cNvPr>
          <p:cNvSpPr>
            <a:spLocks noGrp="1"/>
          </p:cNvSpPr>
          <p:nvPr>
            <p:ph type="subTitle" idx="1"/>
          </p:nvPr>
        </p:nvSpPr>
        <p:spPr>
          <a:xfrm>
            <a:off x="857250" y="5202944"/>
            <a:ext cx="5143500" cy="2391656"/>
          </a:xfrm>
          <a:prstGeom prst="rect">
            <a:avLst/>
          </a:prstGeom>
        </p:spPr>
        <p:txBody>
          <a:bodyPr/>
          <a:lstStyle>
            <a:lvl1pPr marL="0" indent="0" algn="ctr">
              <a:buNone/>
              <a:defRPr sz="1350"/>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2390B0E-2110-45F4-94CA-74A93853008A}"/>
              </a:ext>
            </a:extLst>
          </p:cNvPr>
          <p:cNvSpPr>
            <a:spLocks noGrp="1"/>
          </p:cNvSpPr>
          <p:nvPr>
            <p:ph type="dt" sz="half" idx="10"/>
          </p:nvPr>
        </p:nvSpPr>
        <p:spPr>
          <a:xfrm>
            <a:off x="471488" y="9181395"/>
            <a:ext cx="1543050" cy="527403"/>
          </a:xfrm>
          <a:prstGeom prst="rect">
            <a:avLst/>
          </a:prstGeom>
        </p:spPr>
        <p:txBody>
          <a:bodyPr/>
          <a:lstStyle/>
          <a:p>
            <a:fld id="{769543D6-6C4B-49BE-8CCB-2C51A3AF0DD7}" type="datetimeFigureOut">
              <a:rPr lang="en-IN" smtClean="0"/>
              <a:t>11-03-2022</a:t>
            </a:fld>
            <a:endParaRPr lang="en-IN"/>
          </a:p>
        </p:txBody>
      </p:sp>
      <p:sp>
        <p:nvSpPr>
          <p:cNvPr id="5" name="Footer Placeholder 4">
            <a:extLst>
              <a:ext uri="{FF2B5EF4-FFF2-40B4-BE49-F238E27FC236}">
                <a16:creationId xmlns:a16="http://schemas.microsoft.com/office/drawing/2014/main" id="{51DFBD05-1A6A-4053-961E-81DF2E0FDC69}"/>
              </a:ext>
            </a:extLst>
          </p:cNvPr>
          <p:cNvSpPr>
            <a:spLocks noGrp="1"/>
          </p:cNvSpPr>
          <p:nvPr>
            <p:ph type="ftr" sz="quarter" idx="11"/>
          </p:nvPr>
        </p:nvSpPr>
        <p:spPr>
          <a:xfrm>
            <a:off x="2271713" y="9181395"/>
            <a:ext cx="2314575" cy="527403"/>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72E0AC5D-392A-47BB-9D9C-ACDD7F3F3E29}"/>
              </a:ext>
            </a:extLst>
          </p:cNvPr>
          <p:cNvSpPr>
            <a:spLocks noGrp="1"/>
          </p:cNvSpPr>
          <p:nvPr>
            <p:ph type="sldNum" sz="quarter" idx="12"/>
          </p:nvPr>
        </p:nvSpPr>
        <p:spPr>
          <a:xfrm>
            <a:off x="4843463" y="9181395"/>
            <a:ext cx="1543050" cy="527403"/>
          </a:xfrm>
          <a:prstGeom prst="rect">
            <a:avLst/>
          </a:prstGeom>
        </p:spPr>
        <p:txBody>
          <a:bodyPr/>
          <a:lstStyle/>
          <a:p>
            <a:fld id="{93BFDA96-F022-4CAB-8428-91DDE0DADDF1}" type="slidenum">
              <a:rPr lang="en-IN" smtClean="0"/>
              <a:t>‹#›</a:t>
            </a:fld>
            <a:endParaRPr lang="en-IN"/>
          </a:p>
        </p:txBody>
      </p:sp>
    </p:spTree>
    <p:extLst>
      <p:ext uri="{BB962C8B-B14F-4D97-AF65-F5344CB8AC3E}">
        <p14:creationId xmlns:p14="http://schemas.microsoft.com/office/powerpoint/2010/main" val="21994464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A1713-B7A0-4342-AB33-491E7E26940E}"/>
              </a:ext>
            </a:extLst>
          </p:cNvPr>
          <p:cNvSpPr>
            <a:spLocks noGrp="1"/>
          </p:cNvSpPr>
          <p:nvPr>
            <p:ph type="title"/>
          </p:nvPr>
        </p:nvSpPr>
        <p:spPr>
          <a:xfrm>
            <a:off x="471488" y="527404"/>
            <a:ext cx="5915025" cy="1914702"/>
          </a:xfrm>
          <a:prstGeom prst="rect">
            <a:avLst/>
          </a:prstGeom>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13323DA-38D5-4404-B475-FC58C04A9CFA}"/>
              </a:ext>
            </a:extLst>
          </p:cNvPr>
          <p:cNvSpPr>
            <a:spLocks noGrp="1"/>
          </p:cNvSpPr>
          <p:nvPr>
            <p:ph type="body" orient="vert" idx="1"/>
          </p:nvPr>
        </p:nvSpPr>
        <p:spPr>
          <a:xfrm>
            <a:off x="471488" y="2637014"/>
            <a:ext cx="5915025" cy="6285266"/>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B8B3241-6E53-40B6-991F-88902A3F1DB9}"/>
              </a:ext>
            </a:extLst>
          </p:cNvPr>
          <p:cNvSpPr>
            <a:spLocks noGrp="1"/>
          </p:cNvSpPr>
          <p:nvPr>
            <p:ph type="dt" sz="half" idx="10"/>
          </p:nvPr>
        </p:nvSpPr>
        <p:spPr>
          <a:xfrm>
            <a:off x="471488" y="9181395"/>
            <a:ext cx="1543050" cy="527403"/>
          </a:xfrm>
          <a:prstGeom prst="rect">
            <a:avLst/>
          </a:prstGeom>
        </p:spPr>
        <p:txBody>
          <a:bodyPr/>
          <a:lstStyle/>
          <a:p>
            <a:fld id="{769543D6-6C4B-49BE-8CCB-2C51A3AF0DD7}" type="datetimeFigureOut">
              <a:rPr lang="en-IN" smtClean="0"/>
              <a:t>11-03-2022</a:t>
            </a:fld>
            <a:endParaRPr lang="en-IN"/>
          </a:p>
        </p:txBody>
      </p:sp>
      <p:sp>
        <p:nvSpPr>
          <p:cNvPr id="5" name="Footer Placeholder 4">
            <a:extLst>
              <a:ext uri="{FF2B5EF4-FFF2-40B4-BE49-F238E27FC236}">
                <a16:creationId xmlns:a16="http://schemas.microsoft.com/office/drawing/2014/main" id="{C7031F63-EA9B-465F-97AB-EA9A27DB88C9}"/>
              </a:ext>
            </a:extLst>
          </p:cNvPr>
          <p:cNvSpPr>
            <a:spLocks noGrp="1"/>
          </p:cNvSpPr>
          <p:nvPr>
            <p:ph type="ftr" sz="quarter" idx="11"/>
          </p:nvPr>
        </p:nvSpPr>
        <p:spPr>
          <a:xfrm>
            <a:off x="2271713" y="9181395"/>
            <a:ext cx="2314575" cy="527403"/>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0FBE7C24-E4E4-487C-B9E7-9B91D8DAB73A}"/>
              </a:ext>
            </a:extLst>
          </p:cNvPr>
          <p:cNvSpPr>
            <a:spLocks noGrp="1"/>
          </p:cNvSpPr>
          <p:nvPr>
            <p:ph type="sldNum" sz="quarter" idx="12"/>
          </p:nvPr>
        </p:nvSpPr>
        <p:spPr>
          <a:xfrm>
            <a:off x="4843463" y="9181395"/>
            <a:ext cx="1543050" cy="527403"/>
          </a:xfrm>
          <a:prstGeom prst="rect">
            <a:avLst/>
          </a:prstGeom>
        </p:spPr>
        <p:txBody>
          <a:bodyPr/>
          <a:lstStyle/>
          <a:p>
            <a:fld id="{93BFDA96-F022-4CAB-8428-91DDE0DADDF1}" type="slidenum">
              <a:rPr lang="en-IN" smtClean="0"/>
              <a:t>‹#›</a:t>
            </a:fld>
            <a:endParaRPr lang="en-IN"/>
          </a:p>
        </p:txBody>
      </p:sp>
    </p:spTree>
    <p:extLst>
      <p:ext uri="{BB962C8B-B14F-4D97-AF65-F5344CB8AC3E}">
        <p14:creationId xmlns:p14="http://schemas.microsoft.com/office/powerpoint/2010/main" val="36513449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4625A33-7923-453C-88AF-D85398040CE1}"/>
              </a:ext>
            </a:extLst>
          </p:cNvPr>
          <p:cNvSpPr>
            <a:spLocks noGrp="1"/>
          </p:cNvSpPr>
          <p:nvPr>
            <p:ph type="title" orient="vert"/>
          </p:nvPr>
        </p:nvSpPr>
        <p:spPr>
          <a:xfrm>
            <a:off x="4907756" y="527403"/>
            <a:ext cx="1478756" cy="8394877"/>
          </a:xfrm>
          <a:prstGeom prst="rect">
            <a:avLst/>
          </a:prstGeo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EF88999-E582-43B1-9CF4-30B247956D4C}"/>
              </a:ext>
            </a:extLst>
          </p:cNvPr>
          <p:cNvSpPr>
            <a:spLocks noGrp="1"/>
          </p:cNvSpPr>
          <p:nvPr>
            <p:ph type="body" orient="vert" idx="1"/>
          </p:nvPr>
        </p:nvSpPr>
        <p:spPr>
          <a:xfrm>
            <a:off x="471487" y="527403"/>
            <a:ext cx="4350544" cy="8394877"/>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4EC7B99-C07F-44A4-98A0-B41B06944236}"/>
              </a:ext>
            </a:extLst>
          </p:cNvPr>
          <p:cNvSpPr>
            <a:spLocks noGrp="1"/>
          </p:cNvSpPr>
          <p:nvPr>
            <p:ph type="dt" sz="half" idx="10"/>
          </p:nvPr>
        </p:nvSpPr>
        <p:spPr>
          <a:xfrm>
            <a:off x="471488" y="9181395"/>
            <a:ext cx="1543050" cy="527403"/>
          </a:xfrm>
          <a:prstGeom prst="rect">
            <a:avLst/>
          </a:prstGeom>
        </p:spPr>
        <p:txBody>
          <a:bodyPr/>
          <a:lstStyle/>
          <a:p>
            <a:fld id="{769543D6-6C4B-49BE-8CCB-2C51A3AF0DD7}" type="datetimeFigureOut">
              <a:rPr lang="en-IN" smtClean="0"/>
              <a:t>11-03-2022</a:t>
            </a:fld>
            <a:endParaRPr lang="en-IN"/>
          </a:p>
        </p:txBody>
      </p:sp>
      <p:sp>
        <p:nvSpPr>
          <p:cNvPr id="5" name="Footer Placeholder 4">
            <a:extLst>
              <a:ext uri="{FF2B5EF4-FFF2-40B4-BE49-F238E27FC236}">
                <a16:creationId xmlns:a16="http://schemas.microsoft.com/office/drawing/2014/main" id="{CA4FF22A-40CF-450D-ABD8-C4FD8BEADB5B}"/>
              </a:ext>
            </a:extLst>
          </p:cNvPr>
          <p:cNvSpPr>
            <a:spLocks noGrp="1"/>
          </p:cNvSpPr>
          <p:nvPr>
            <p:ph type="ftr" sz="quarter" idx="11"/>
          </p:nvPr>
        </p:nvSpPr>
        <p:spPr>
          <a:xfrm>
            <a:off x="2271713" y="9181395"/>
            <a:ext cx="2314575" cy="527403"/>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F44D5D3D-9D55-437F-BB40-70FA0E407688}"/>
              </a:ext>
            </a:extLst>
          </p:cNvPr>
          <p:cNvSpPr>
            <a:spLocks noGrp="1"/>
          </p:cNvSpPr>
          <p:nvPr>
            <p:ph type="sldNum" sz="quarter" idx="12"/>
          </p:nvPr>
        </p:nvSpPr>
        <p:spPr>
          <a:xfrm>
            <a:off x="4843463" y="9181395"/>
            <a:ext cx="1543050" cy="527403"/>
          </a:xfrm>
          <a:prstGeom prst="rect">
            <a:avLst/>
          </a:prstGeom>
        </p:spPr>
        <p:txBody>
          <a:bodyPr/>
          <a:lstStyle/>
          <a:p>
            <a:fld id="{93BFDA96-F022-4CAB-8428-91DDE0DADDF1}" type="slidenum">
              <a:rPr lang="en-IN" smtClean="0"/>
              <a:t>‹#›</a:t>
            </a:fld>
            <a:endParaRPr lang="en-IN"/>
          </a:p>
        </p:txBody>
      </p:sp>
    </p:spTree>
    <p:extLst>
      <p:ext uri="{BB962C8B-B14F-4D97-AF65-F5344CB8AC3E}">
        <p14:creationId xmlns:p14="http://schemas.microsoft.com/office/powerpoint/2010/main" val="4566759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BFA29-186C-4787-A890-13C5978276E8}"/>
              </a:ext>
            </a:extLst>
          </p:cNvPr>
          <p:cNvSpPr>
            <a:spLocks noGrp="1"/>
          </p:cNvSpPr>
          <p:nvPr>
            <p:ph type="title"/>
          </p:nvPr>
        </p:nvSpPr>
        <p:spPr>
          <a:xfrm>
            <a:off x="471488" y="527404"/>
            <a:ext cx="5915025" cy="1914702"/>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3DD8244-A584-47FF-AAD6-5E09DADB4EBB}"/>
              </a:ext>
            </a:extLst>
          </p:cNvPr>
          <p:cNvSpPr>
            <a:spLocks noGrp="1"/>
          </p:cNvSpPr>
          <p:nvPr>
            <p:ph idx="1"/>
          </p:nvPr>
        </p:nvSpPr>
        <p:spPr>
          <a:xfrm>
            <a:off x="471488" y="2637014"/>
            <a:ext cx="5915025" cy="6285266"/>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DD5D278-5E20-485B-B03D-32C8BEBCD096}"/>
              </a:ext>
            </a:extLst>
          </p:cNvPr>
          <p:cNvSpPr>
            <a:spLocks noGrp="1"/>
          </p:cNvSpPr>
          <p:nvPr>
            <p:ph type="dt" sz="half" idx="10"/>
          </p:nvPr>
        </p:nvSpPr>
        <p:spPr>
          <a:xfrm>
            <a:off x="471488" y="9181395"/>
            <a:ext cx="1543050" cy="527403"/>
          </a:xfrm>
          <a:prstGeom prst="rect">
            <a:avLst/>
          </a:prstGeom>
        </p:spPr>
        <p:txBody>
          <a:bodyPr/>
          <a:lstStyle/>
          <a:p>
            <a:fld id="{769543D6-6C4B-49BE-8CCB-2C51A3AF0DD7}" type="datetimeFigureOut">
              <a:rPr lang="en-IN" smtClean="0"/>
              <a:t>11-03-2022</a:t>
            </a:fld>
            <a:endParaRPr lang="en-IN"/>
          </a:p>
        </p:txBody>
      </p:sp>
      <p:sp>
        <p:nvSpPr>
          <p:cNvPr id="5" name="Footer Placeholder 4">
            <a:extLst>
              <a:ext uri="{FF2B5EF4-FFF2-40B4-BE49-F238E27FC236}">
                <a16:creationId xmlns:a16="http://schemas.microsoft.com/office/drawing/2014/main" id="{B2249546-38D8-45D1-A6D3-B6B30A53BE54}"/>
              </a:ext>
            </a:extLst>
          </p:cNvPr>
          <p:cNvSpPr>
            <a:spLocks noGrp="1"/>
          </p:cNvSpPr>
          <p:nvPr>
            <p:ph type="ftr" sz="quarter" idx="11"/>
          </p:nvPr>
        </p:nvSpPr>
        <p:spPr>
          <a:xfrm>
            <a:off x="2271713" y="9181395"/>
            <a:ext cx="2314575" cy="527403"/>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40DB1F84-2245-4E77-B659-E74934EBAABE}"/>
              </a:ext>
            </a:extLst>
          </p:cNvPr>
          <p:cNvSpPr>
            <a:spLocks noGrp="1"/>
          </p:cNvSpPr>
          <p:nvPr>
            <p:ph type="sldNum" sz="quarter" idx="12"/>
          </p:nvPr>
        </p:nvSpPr>
        <p:spPr>
          <a:xfrm>
            <a:off x="4843463" y="9181395"/>
            <a:ext cx="1543050" cy="527403"/>
          </a:xfrm>
          <a:prstGeom prst="rect">
            <a:avLst/>
          </a:prstGeom>
        </p:spPr>
        <p:txBody>
          <a:bodyPr/>
          <a:lstStyle/>
          <a:p>
            <a:fld id="{93BFDA96-F022-4CAB-8428-91DDE0DADDF1}" type="slidenum">
              <a:rPr lang="en-IN" smtClean="0"/>
              <a:t>‹#›</a:t>
            </a:fld>
            <a:endParaRPr lang="en-IN"/>
          </a:p>
        </p:txBody>
      </p:sp>
    </p:spTree>
    <p:extLst>
      <p:ext uri="{BB962C8B-B14F-4D97-AF65-F5344CB8AC3E}">
        <p14:creationId xmlns:p14="http://schemas.microsoft.com/office/powerpoint/2010/main" val="20455334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8E137-E9D0-4DCD-ADD4-68115E41D425}"/>
              </a:ext>
            </a:extLst>
          </p:cNvPr>
          <p:cNvSpPr>
            <a:spLocks noGrp="1"/>
          </p:cNvSpPr>
          <p:nvPr>
            <p:ph type="title"/>
          </p:nvPr>
        </p:nvSpPr>
        <p:spPr>
          <a:xfrm>
            <a:off x="467916" y="2469622"/>
            <a:ext cx="5915025" cy="4120620"/>
          </a:xfrm>
          <a:prstGeom prst="rect">
            <a:avLst/>
          </a:prstGeom>
        </p:spPr>
        <p:txBody>
          <a:bodyPr anchor="b"/>
          <a:lstStyle>
            <a:lvl1pPr>
              <a:defRPr sz="3375"/>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5217F1D-DD45-4B5B-939D-6D11031C406C}"/>
              </a:ext>
            </a:extLst>
          </p:cNvPr>
          <p:cNvSpPr>
            <a:spLocks noGrp="1"/>
          </p:cNvSpPr>
          <p:nvPr>
            <p:ph type="body" idx="1"/>
          </p:nvPr>
        </p:nvSpPr>
        <p:spPr>
          <a:xfrm>
            <a:off x="467916" y="6629225"/>
            <a:ext cx="5915025" cy="2166937"/>
          </a:xfrm>
          <a:prstGeom prst="rect">
            <a:avLst/>
          </a:prstGeo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951AE4E-FA05-426E-BA36-3817EC5300BC}"/>
              </a:ext>
            </a:extLst>
          </p:cNvPr>
          <p:cNvSpPr>
            <a:spLocks noGrp="1"/>
          </p:cNvSpPr>
          <p:nvPr>
            <p:ph type="dt" sz="half" idx="10"/>
          </p:nvPr>
        </p:nvSpPr>
        <p:spPr>
          <a:xfrm>
            <a:off x="471488" y="9181395"/>
            <a:ext cx="1543050" cy="527403"/>
          </a:xfrm>
          <a:prstGeom prst="rect">
            <a:avLst/>
          </a:prstGeom>
        </p:spPr>
        <p:txBody>
          <a:bodyPr/>
          <a:lstStyle/>
          <a:p>
            <a:fld id="{769543D6-6C4B-49BE-8CCB-2C51A3AF0DD7}" type="datetimeFigureOut">
              <a:rPr lang="en-IN" smtClean="0"/>
              <a:t>11-03-2022</a:t>
            </a:fld>
            <a:endParaRPr lang="en-IN"/>
          </a:p>
        </p:txBody>
      </p:sp>
      <p:sp>
        <p:nvSpPr>
          <p:cNvPr id="5" name="Footer Placeholder 4">
            <a:extLst>
              <a:ext uri="{FF2B5EF4-FFF2-40B4-BE49-F238E27FC236}">
                <a16:creationId xmlns:a16="http://schemas.microsoft.com/office/drawing/2014/main" id="{3996E8E0-8B4C-4401-B1C4-915444B59751}"/>
              </a:ext>
            </a:extLst>
          </p:cNvPr>
          <p:cNvSpPr>
            <a:spLocks noGrp="1"/>
          </p:cNvSpPr>
          <p:nvPr>
            <p:ph type="ftr" sz="quarter" idx="11"/>
          </p:nvPr>
        </p:nvSpPr>
        <p:spPr>
          <a:xfrm>
            <a:off x="2271713" y="9181395"/>
            <a:ext cx="2314575" cy="527403"/>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994DA869-619D-4393-8914-10A4EDDE09F2}"/>
              </a:ext>
            </a:extLst>
          </p:cNvPr>
          <p:cNvSpPr>
            <a:spLocks noGrp="1"/>
          </p:cNvSpPr>
          <p:nvPr>
            <p:ph type="sldNum" sz="quarter" idx="12"/>
          </p:nvPr>
        </p:nvSpPr>
        <p:spPr>
          <a:xfrm>
            <a:off x="4843463" y="9181395"/>
            <a:ext cx="1543050" cy="527403"/>
          </a:xfrm>
          <a:prstGeom prst="rect">
            <a:avLst/>
          </a:prstGeom>
        </p:spPr>
        <p:txBody>
          <a:bodyPr/>
          <a:lstStyle/>
          <a:p>
            <a:fld id="{93BFDA96-F022-4CAB-8428-91DDE0DADDF1}" type="slidenum">
              <a:rPr lang="en-IN" smtClean="0"/>
              <a:t>‹#›</a:t>
            </a:fld>
            <a:endParaRPr lang="en-IN"/>
          </a:p>
        </p:txBody>
      </p:sp>
    </p:spTree>
    <p:extLst>
      <p:ext uri="{BB962C8B-B14F-4D97-AF65-F5344CB8AC3E}">
        <p14:creationId xmlns:p14="http://schemas.microsoft.com/office/powerpoint/2010/main" val="1687616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84587-2242-4202-BC30-9E88E245EA19}"/>
              </a:ext>
            </a:extLst>
          </p:cNvPr>
          <p:cNvSpPr>
            <a:spLocks noGrp="1"/>
          </p:cNvSpPr>
          <p:nvPr>
            <p:ph type="title"/>
          </p:nvPr>
        </p:nvSpPr>
        <p:spPr>
          <a:xfrm>
            <a:off x="471488" y="527404"/>
            <a:ext cx="5915025" cy="1914702"/>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E5884FB-3098-46B8-9CE9-4061F6FCCFAC}"/>
              </a:ext>
            </a:extLst>
          </p:cNvPr>
          <p:cNvSpPr>
            <a:spLocks noGrp="1"/>
          </p:cNvSpPr>
          <p:nvPr>
            <p:ph sz="half" idx="1"/>
          </p:nvPr>
        </p:nvSpPr>
        <p:spPr>
          <a:xfrm>
            <a:off x="471488" y="2637014"/>
            <a:ext cx="2914650" cy="6285266"/>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75D2F06-F66E-4978-9581-37EE5DCFDE1B}"/>
              </a:ext>
            </a:extLst>
          </p:cNvPr>
          <p:cNvSpPr>
            <a:spLocks noGrp="1"/>
          </p:cNvSpPr>
          <p:nvPr>
            <p:ph sz="half" idx="2"/>
          </p:nvPr>
        </p:nvSpPr>
        <p:spPr>
          <a:xfrm>
            <a:off x="3471863" y="2637014"/>
            <a:ext cx="2914650" cy="6285266"/>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BCDDB39-B59E-4846-9358-ACC710439D94}"/>
              </a:ext>
            </a:extLst>
          </p:cNvPr>
          <p:cNvSpPr>
            <a:spLocks noGrp="1"/>
          </p:cNvSpPr>
          <p:nvPr>
            <p:ph type="dt" sz="half" idx="10"/>
          </p:nvPr>
        </p:nvSpPr>
        <p:spPr>
          <a:xfrm>
            <a:off x="471488" y="9181395"/>
            <a:ext cx="1543050" cy="527403"/>
          </a:xfrm>
          <a:prstGeom prst="rect">
            <a:avLst/>
          </a:prstGeom>
        </p:spPr>
        <p:txBody>
          <a:bodyPr/>
          <a:lstStyle/>
          <a:p>
            <a:fld id="{769543D6-6C4B-49BE-8CCB-2C51A3AF0DD7}" type="datetimeFigureOut">
              <a:rPr lang="en-IN" smtClean="0"/>
              <a:t>11-03-2022</a:t>
            </a:fld>
            <a:endParaRPr lang="en-IN"/>
          </a:p>
        </p:txBody>
      </p:sp>
      <p:sp>
        <p:nvSpPr>
          <p:cNvPr id="6" name="Footer Placeholder 5">
            <a:extLst>
              <a:ext uri="{FF2B5EF4-FFF2-40B4-BE49-F238E27FC236}">
                <a16:creationId xmlns:a16="http://schemas.microsoft.com/office/drawing/2014/main" id="{EAFAF71C-5B0D-43DB-9187-D0B4F7E1710C}"/>
              </a:ext>
            </a:extLst>
          </p:cNvPr>
          <p:cNvSpPr>
            <a:spLocks noGrp="1"/>
          </p:cNvSpPr>
          <p:nvPr>
            <p:ph type="ftr" sz="quarter" idx="11"/>
          </p:nvPr>
        </p:nvSpPr>
        <p:spPr>
          <a:xfrm>
            <a:off x="2271713" y="9181395"/>
            <a:ext cx="2314575" cy="527403"/>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D93C7B20-74E1-47BC-90F9-582385F9DB64}"/>
              </a:ext>
            </a:extLst>
          </p:cNvPr>
          <p:cNvSpPr>
            <a:spLocks noGrp="1"/>
          </p:cNvSpPr>
          <p:nvPr>
            <p:ph type="sldNum" sz="quarter" idx="12"/>
          </p:nvPr>
        </p:nvSpPr>
        <p:spPr>
          <a:xfrm>
            <a:off x="4843463" y="9181395"/>
            <a:ext cx="1543050" cy="527403"/>
          </a:xfrm>
          <a:prstGeom prst="rect">
            <a:avLst/>
          </a:prstGeom>
        </p:spPr>
        <p:txBody>
          <a:bodyPr/>
          <a:lstStyle/>
          <a:p>
            <a:fld id="{93BFDA96-F022-4CAB-8428-91DDE0DADDF1}" type="slidenum">
              <a:rPr lang="en-IN" smtClean="0"/>
              <a:t>‹#›</a:t>
            </a:fld>
            <a:endParaRPr lang="en-IN"/>
          </a:p>
        </p:txBody>
      </p:sp>
    </p:spTree>
    <p:extLst>
      <p:ext uri="{BB962C8B-B14F-4D97-AF65-F5344CB8AC3E}">
        <p14:creationId xmlns:p14="http://schemas.microsoft.com/office/powerpoint/2010/main" val="36658492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BDEAF-B5F8-4575-9903-EC2A0D5DEC42}"/>
              </a:ext>
            </a:extLst>
          </p:cNvPr>
          <p:cNvSpPr>
            <a:spLocks noGrp="1"/>
          </p:cNvSpPr>
          <p:nvPr>
            <p:ph type="title"/>
          </p:nvPr>
        </p:nvSpPr>
        <p:spPr>
          <a:xfrm>
            <a:off x="472381" y="527404"/>
            <a:ext cx="5915025" cy="1914702"/>
          </a:xfrm>
          <a:prstGeom prst="rect">
            <a:avLst/>
          </a:prstGeo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7B021A0-0582-419D-846B-AE8F220093C9}"/>
              </a:ext>
            </a:extLst>
          </p:cNvPr>
          <p:cNvSpPr>
            <a:spLocks noGrp="1"/>
          </p:cNvSpPr>
          <p:nvPr>
            <p:ph type="body" idx="1"/>
          </p:nvPr>
        </p:nvSpPr>
        <p:spPr>
          <a:xfrm>
            <a:off x="472381" y="2428347"/>
            <a:ext cx="2901255" cy="1190095"/>
          </a:xfrm>
          <a:prstGeom prst="rect">
            <a:avLst/>
          </a:prstGeo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4" name="Content Placeholder 3">
            <a:extLst>
              <a:ext uri="{FF2B5EF4-FFF2-40B4-BE49-F238E27FC236}">
                <a16:creationId xmlns:a16="http://schemas.microsoft.com/office/drawing/2014/main" id="{B7E025E9-7005-45F0-9665-B8E2CA3AFA04}"/>
              </a:ext>
            </a:extLst>
          </p:cNvPr>
          <p:cNvSpPr>
            <a:spLocks noGrp="1"/>
          </p:cNvSpPr>
          <p:nvPr>
            <p:ph sz="half" idx="2"/>
          </p:nvPr>
        </p:nvSpPr>
        <p:spPr>
          <a:xfrm>
            <a:off x="472381" y="3618442"/>
            <a:ext cx="2901255" cy="532218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D35426A-8080-48DB-9835-5EEDFB733012}"/>
              </a:ext>
            </a:extLst>
          </p:cNvPr>
          <p:cNvSpPr>
            <a:spLocks noGrp="1"/>
          </p:cNvSpPr>
          <p:nvPr>
            <p:ph type="body" sz="quarter" idx="3"/>
          </p:nvPr>
        </p:nvSpPr>
        <p:spPr>
          <a:xfrm>
            <a:off x="3471863" y="2428347"/>
            <a:ext cx="2915543" cy="1190095"/>
          </a:xfrm>
          <a:prstGeom prst="rect">
            <a:avLst/>
          </a:prstGeo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6" name="Content Placeholder 5">
            <a:extLst>
              <a:ext uri="{FF2B5EF4-FFF2-40B4-BE49-F238E27FC236}">
                <a16:creationId xmlns:a16="http://schemas.microsoft.com/office/drawing/2014/main" id="{92B0681B-8889-40E6-B470-ECB8CF99329E}"/>
              </a:ext>
            </a:extLst>
          </p:cNvPr>
          <p:cNvSpPr>
            <a:spLocks noGrp="1"/>
          </p:cNvSpPr>
          <p:nvPr>
            <p:ph sz="quarter" idx="4"/>
          </p:nvPr>
        </p:nvSpPr>
        <p:spPr>
          <a:xfrm>
            <a:off x="3471863" y="3618442"/>
            <a:ext cx="2915543" cy="532218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1B1AB51-CE0E-4CCF-BA19-00D97A4559B6}"/>
              </a:ext>
            </a:extLst>
          </p:cNvPr>
          <p:cNvSpPr>
            <a:spLocks noGrp="1"/>
          </p:cNvSpPr>
          <p:nvPr>
            <p:ph type="dt" sz="half" idx="10"/>
          </p:nvPr>
        </p:nvSpPr>
        <p:spPr>
          <a:xfrm>
            <a:off x="471488" y="9181395"/>
            <a:ext cx="1543050" cy="527403"/>
          </a:xfrm>
          <a:prstGeom prst="rect">
            <a:avLst/>
          </a:prstGeom>
        </p:spPr>
        <p:txBody>
          <a:bodyPr/>
          <a:lstStyle/>
          <a:p>
            <a:fld id="{769543D6-6C4B-49BE-8CCB-2C51A3AF0DD7}" type="datetimeFigureOut">
              <a:rPr lang="en-IN" smtClean="0"/>
              <a:t>11-03-2022</a:t>
            </a:fld>
            <a:endParaRPr lang="en-IN"/>
          </a:p>
        </p:txBody>
      </p:sp>
      <p:sp>
        <p:nvSpPr>
          <p:cNvPr id="8" name="Footer Placeholder 7">
            <a:extLst>
              <a:ext uri="{FF2B5EF4-FFF2-40B4-BE49-F238E27FC236}">
                <a16:creationId xmlns:a16="http://schemas.microsoft.com/office/drawing/2014/main" id="{EFA17859-EC48-4457-AA36-AEDA80184765}"/>
              </a:ext>
            </a:extLst>
          </p:cNvPr>
          <p:cNvSpPr>
            <a:spLocks noGrp="1"/>
          </p:cNvSpPr>
          <p:nvPr>
            <p:ph type="ftr" sz="quarter" idx="11"/>
          </p:nvPr>
        </p:nvSpPr>
        <p:spPr>
          <a:xfrm>
            <a:off x="2271713" y="9181395"/>
            <a:ext cx="2314575" cy="527403"/>
          </a:xfrm>
          <a:prstGeom prst="rect">
            <a:avLst/>
          </a:prstGeom>
        </p:spPr>
        <p:txBody>
          <a:bodyPr/>
          <a:lstStyle/>
          <a:p>
            <a:endParaRPr lang="en-IN"/>
          </a:p>
        </p:txBody>
      </p:sp>
      <p:sp>
        <p:nvSpPr>
          <p:cNvPr id="9" name="Slide Number Placeholder 8">
            <a:extLst>
              <a:ext uri="{FF2B5EF4-FFF2-40B4-BE49-F238E27FC236}">
                <a16:creationId xmlns:a16="http://schemas.microsoft.com/office/drawing/2014/main" id="{BC87F9C8-2365-4865-B071-B364FECDA563}"/>
              </a:ext>
            </a:extLst>
          </p:cNvPr>
          <p:cNvSpPr>
            <a:spLocks noGrp="1"/>
          </p:cNvSpPr>
          <p:nvPr>
            <p:ph type="sldNum" sz="quarter" idx="12"/>
          </p:nvPr>
        </p:nvSpPr>
        <p:spPr>
          <a:xfrm>
            <a:off x="4843463" y="9181395"/>
            <a:ext cx="1543050" cy="527403"/>
          </a:xfrm>
          <a:prstGeom prst="rect">
            <a:avLst/>
          </a:prstGeom>
        </p:spPr>
        <p:txBody>
          <a:bodyPr/>
          <a:lstStyle/>
          <a:p>
            <a:fld id="{93BFDA96-F022-4CAB-8428-91DDE0DADDF1}" type="slidenum">
              <a:rPr lang="en-IN" smtClean="0"/>
              <a:t>‹#›</a:t>
            </a:fld>
            <a:endParaRPr lang="en-IN"/>
          </a:p>
        </p:txBody>
      </p:sp>
    </p:spTree>
    <p:extLst>
      <p:ext uri="{BB962C8B-B14F-4D97-AF65-F5344CB8AC3E}">
        <p14:creationId xmlns:p14="http://schemas.microsoft.com/office/powerpoint/2010/main" val="38785025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747D2-3668-4175-A07B-031F786BB582}"/>
              </a:ext>
            </a:extLst>
          </p:cNvPr>
          <p:cNvSpPr>
            <a:spLocks noGrp="1"/>
          </p:cNvSpPr>
          <p:nvPr>
            <p:ph type="title"/>
          </p:nvPr>
        </p:nvSpPr>
        <p:spPr>
          <a:xfrm>
            <a:off x="471488" y="527404"/>
            <a:ext cx="5915025" cy="1914702"/>
          </a:xfrm>
          <a:prstGeom prst="rect">
            <a:avLst/>
          </a:prstGeom>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D327162-21E6-40E1-9C6C-693196423CBE}"/>
              </a:ext>
            </a:extLst>
          </p:cNvPr>
          <p:cNvSpPr>
            <a:spLocks noGrp="1"/>
          </p:cNvSpPr>
          <p:nvPr>
            <p:ph type="dt" sz="half" idx="10"/>
          </p:nvPr>
        </p:nvSpPr>
        <p:spPr>
          <a:xfrm>
            <a:off x="471488" y="9181395"/>
            <a:ext cx="1543050" cy="527403"/>
          </a:xfrm>
          <a:prstGeom prst="rect">
            <a:avLst/>
          </a:prstGeom>
        </p:spPr>
        <p:txBody>
          <a:bodyPr/>
          <a:lstStyle/>
          <a:p>
            <a:fld id="{769543D6-6C4B-49BE-8CCB-2C51A3AF0DD7}" type="datetimeFigureOut">
              <a:rPr lang="en-IN" smtClean="0"/>
              <a:t>11-03-2022</a:t>
            </a:fld>
            <a:endParaRPr lang="en-IN"/>
          </a:p>
        </p:txBody>
      </p:sp>
      <p:sp>
        <p:nvSpPr>
          <p:cNvPr id="4" name="Footer Placeholder 3">
            <a:extLst>
              <a:ext uri="{FF2B5EF4-FFF2-40B4-BE49-F238E27FC236}">
                <a16:creationId xmlns:a16="http://schemas.microsoft.com/office/drawing/2014/main" id="{AB1C1429-4961-4F4F-9D94-31CA8451E689}"/>
              </a:ext>
            </a:extLst>
          </p:cNvPr>
          <p:cNvSpPr>
            <a:spLocks noGrp="1"/>
          </p:cNvSpPr>
          <p:nvPr>
            <p:ph type="ftr" sz="quarter" idx="11"/>
          </p:nvPr>
        </p:nvSpPr>
        <p:spPr>
          <a:xfrm>
            <a:off x="2271713" y="9181395"/>
            <a:ext cx="2314575" cy="527403"/>
          </a:xfrm>
          <a:prstGeom prst="rect">
            <a:avLst/>
          </a:prstGeom>
        </p:spPr>
        <p:txBody>
          <a:bodyPr/>
          <a:lstStyle/>
          <a:p>
            <a:endParaRPr lang="en-IN"/>
          </a:p>
        </p:txBody>
      </p:sp>
      <p:sp>
        <p:nvSpPr>
          <p:cNvPr id="5" name="Slide Number Placeholder 4">
            <a:extLst>
              <a:ext uri="{FF2B5EF4-FFF2-40B4-BE49-F238E27FC236}">
                <a16:creationId xmlns:a16="http://schemas.microsoft.com/office/drawing/2014/main" id="{06475A21-0472-45AB-841B-E935B7D4D0EF}"/>
              </a:ext>
            </a:extLst>
          </p:cNvPr>
          <p:cNvSpPr>
            <a:spLocks noGrp="1"/>
          </p:cNvSpPr>
          <p:nvPr>
            <p:ph type="sldNum" sz="quarter" idx="12"/>
          </p:nvPr>
        </p:nvSpPr>
        <p:spPr>
          <a:xfrm>
            <a:off x="4843463" y="9181395"/>
            <a:ext cx="1543050" cy="527403"/>
          </a:xfrm>
          <a:prstGeom prst="rect">
            <a:avLst/>
          </a:prstGeom>
        </p:spPr>
        <p:txBody>
          <a:bodyPr/>
          <a:lstStyle/>
          <a:p>
            <a:fld id="{93BFDA96-F022-4CAB-8428-91DDE0DADDF1}" type="slidenum">
              <a:rPr lang="en-IN" smtClean="0"/>
              <a:t>‹#›</a:t>
            </a:fld>
            <a:endParaRPr lang="en-IN"/>
          </a:p>
        </p:txBody>
      </p:sp>
    </p:spTree>
    <p:extLst>
      <p:ext uri="{BB962C8B-B14F-4D97-AF65-F5344CB8AC3E}">
        <p14:creationId xmlns:p14="http://schemas.microsoft.com/office/powerpoint/2010/main" val="2776259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000F980-A073-4813-BF02-E4E691589E56}"/>
              </a:ext>
            </a:extLst>
          </p:cNvPr>
          <p:cNvSpPr>
            <a:spLocks noGrp="1"/>
          </p:cNvSpPr>
          <p:nvPr>
            <p:ph type="dt" sz="half" idx="10"/>
          </p:nvPr>
        </p:nvSpPr>
        <p:spPr>
          <a:xfrm>
            <a:off x="471488" y="9181395"/>
            <a:ext cx="1543050" cy="527403"/>
          </a:xfrm>
          <a:prstGeom prst="rect">
            <a:avLst/>
          </a:prstGeom>
        </p:spPr>
        <p:txBody>
          <a:bodyPr/>
          <a:lstStyle/>
          <a:p>
            <a:fld id="{769543D6-6C4B-49BE-8CCB-2C51A3AF0DD7}" type="datetimeFigureOut">
              <a:rPr lang="en-IN" smtClean="0"/>
              <a:t>11-03-2022</a:t>
            </a:fld>
            <a:endParaRPr lang="en-IN"/>
          </a:p>
        </p:txBody>
      </p:sp>
      <p:sp>
        <p:nvSpPr>
          <p:cNvPr id="3" name="Footer Placeholder 2">
            <a:extLst>
              <a:ext uri="{FF2B5EF4-FFF2-40B4-BE49-F238E27FC236}">
                <a16:creationId xmlns:a16="http://schemas.microsoft.com/office/drawing/2014/main" id="{33B151FA-F2A3-4FBD-AD33-105D23F5AD04}"/>
              </a:ext>
            </a:extLst>
          </p:cNvPr>
          <p:cNvSpPr>
            <a:spLocks noGrp="1"/>
          </p:cNvSpPr>
          <p:nvPr>
            <p:ph type="ftr" sz="quarter" idx="11"/>
          </p:nvPr>
        </p:nvSpPr>
        <p:spPr>
          <a:xfrm>
            <a:off x="2271713" y="9181395"/>
            <a:ext cx="2314575" cy="527403"/>
          </a:xfrm>
          <a:prstGeom prst="rect">
            <a:avLst/>
          </a:prstGeom>
        </p:spPr>
        <p:txBody>
          <a:bodyPr/>
          <a:lstStyle/>
          <a:p>
            <a:endParaRPr lang="en-IN"/>
          </a:p>
        </p:txBody>
      </p:sp>
      <p:sp>
        <p:nvSpPr>
          <p:cNvPr id="4" name="Slide Number Placeholder 3">
            <a:extLst>
              <a:ext uri="{FF2B5EF4-FFF2-40B4-BE49-F238E27FC236}">
                <a16:creationId xmlns:a16="http://schemas.microsoft.com/office/drawing/2014/main" id="{B3B36762-F9F7-4A8F-8D86-302592A5BD3C}"/>
              </a:ext>
            </a:extLst>
          </p:cNvPr>
          <p:cNvSpPr>
            <a:spLocks noGrp="1"/>
          </p:cNvSpPr>
          <p:nvPr>
            <p:ph type="sldNum" sz="quarter" idx="12"/>
          </p:nvPr>
        </p:nvSpPr>
        <p:spPr>
          <a:xfrm>
            <a:off x="4843463" y="9181395"/>
            <a:ext cx="1543050" cy="527403"/>
          </a:xfrm>
          <a:prstGeom prst="rect">
            <a:avLst/>
          </a:prstGeom>
        </p:spPr>
        <p:txBody>
          <a:bodyPr/>
          <a:lstStyle/>
          <a:p>
            <a:fld id="{93BFDA96-F022-4CAB-8428-91DDE0DADDF1}" type="slidenum">
              <a:rPr lang="en-IN" smtClean="0"/>
              <a:t>‹#›</a:t>
            </a:fld>
            <a:endParaRPr lang="en-IN"/>
          </a:p>
        </p:txBody>
      </p:sp>
    </p:spTree>
    <p:extLst>
      <p:ext uri="{BB962C8B-B14F-4D97-AF65-F5344CB8AC3E}">
        <p14:creationId xmlns:p14="http://schemas.microsoft.com/office/powerpoint/2010/main" val="24900421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B1AC1-4084-4E99-86B2-F1BB569508A9}"/>
              </a:ext>
            </a:extLst>
          </p:cNvPr>
          <p:cNvSpPr>
            <a:spLocks noGrp="1"/>
          </p:cNvSpPr>
          <p:nvPr>
            <p:ph type="title"/>
          </p:nvPr>
        </p:nvSpPr>
        <p:spPr>
          <a:xfrm>
            <a:off x="472381" y="660400"/>
            <a:ext cx="2211883" cy="2311400"/>
          </a:xfrm>
          <a:prstGeom prst="rect">
            <a:avLst/>
          </a:prstGeom>
        </p:spPr>
        <p:txBody>
          <a:bodyPr anchor="b"/>
          <a:lstStyle>
            <a:lvl1pPr>
              <a:defRPr sz="18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50F69D3-512F-475C-9DC0-E78CEEFFF1F6}"/>
              </a:ext>
            </a:extLst>
          </p:cNvPr>
          <p:cNvSpPr>
            <a:spLocks noGrp="1"/>
          </p:cNvSpPr>
          <p:nvPr>
            <p:ph idx="1"/>
          </p:nvPr>
        </p:nvSpPr>
        <p:spPr>
          <a:xfrm>
            <a:off x="2915543" y="1426281"/>
            <a:ext cx="3471863" cy="7039681"/>
          </a:xfrm>
          <a:prstGeom prst="rect">
            <a:avLst/>
          </a:prstGeo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B397B85-39FE-40E4-BB90-81774C30B7C5}"/>
              </a:ext>
            </a:extLst>
          </p:cNvPr>
          <p:cNvSpPr>
            <a:spLocks noGrp="1"/>
          </p:cNvSpPr>
          <p:nvPr>
            <p:ph type="body" sz="half" idx="2"/>
          </p:nvPr>
        </p:nvSpPr>
        <p:spPr>
          <a:xfrm>
            <a:off x="472381" y="2971800"/>
            <a:ext cx="2211883" cy="5505627"/>
          </a:xfrm>
          <a:prstGeom prst="rect">
            <a:avLst/>
          </a:prstGeom>
        </p:spPr>
        <p:txBody>
          <a:bodyPr/>
          <a:lstStyle>
            <a:lvl1pPr marL="0" indent="0">
              <a:buNone/>
              <a:defRPr sz="9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US"/>
              <a:t>Click to edit Master text styles</a:t>
            </a:r>
          </a:p>
        </p:txBody>
      </p:sp>
      <p:sp>
        <p:nvSpPr>
          <p:cNvPr id="5" name="Date Placeholder 4">
            <a:extLst>
              <a:ext uri="{FF2B5EF4-FFF2-40B4-BE49-F238E27FC236}">
                <a16:creationId xmlns:a16="http://schemas.microsoft.com/office/drawing/2014/main" id="{FA77D8A1-8059-460E-86DA-196C6BC32E56}"/>
              </a:ext>
            </a:extLst>
          </p:cNvPr>
          <p:cNvSpPr>
            <a:spLocks noGrp="1"/>
          </p:cNvSpPr>
          <p:nvPr>
            <p:ph type="dt" sz="half" idx="10"/>
          </p:nvPr>
        </p:nvSpPr>
        <p:spPr>
          <a:xfrm>
            <a:off x="471488" y="9181395"/>
            <a:ext cx="1543050" cy="527403"/>
          </a:xfrm>
          <a:prstGeom prst="rect">
            <a:avLst/>
          </a:prstGeom>
        </p:spPr>
        <p:txBody>
          <a:bodyPr/>
          <a:lstStyle/>
          <a:p>
            <a:fld id="{769543D6-6C4B-49BE-8CCB-2C51A3AF0DD7}" type="datetimeFigureOut">
              <a:rPr lang="en-IN" smtClean="0"/>
              <a:t>11-03-2022</a:t>
            </a:fld>
            <a:endParaRPr lang="en-IN"/>
          </a:p>
        </p:txBody>
      </p:sp>
      <p:sp>
        <p:nvSpPr>
          <p:cNvPr id="6" name="Footer Placeholder 5">
            <a:extLst>
              <a:ext uri="{FF2B5EF4-FFF2-40B4-BE49-F238E27FC236}">
                <a16:creationId xmlns:a16="http://schemas.microsoft.com/office/drawing/2014/main" id="{B7D8AECB-67A0-47C5-81AA-ACF6E9667E64}"/>
              </a:ext>
            </a:extLst>
          </p:cNvPr>
          <p:cNvSpPr>
            <a:spLocks noGrp="1"/>
          </p:cNvSpPr>
          <p:nvPr>
            <p:ph type="ftr" sz="quarter" idx="11"/>
          </p:nvPr>
        </p:nvSpPr>
        <p:spPr>
          <a:xfrm>
            <a:off x="2271713" y="9181395"/>
            <a:ext cx="2314575" cy="527403"/>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1B852FE1-9BFF-45A6-AF20-4569379D5D19}"/>
              </a:ext>
            </a:extLst>
          </p:cNvPr>
          <p:cNvSpPr>
            <a:spLocks noGrp="1"/>
          </p:cNvSpPr>
          <p:nvPr>
            <p:ph type="sldNum" sz="quarter" idx="12"/>
          </p:nvPr>
        </p:nvSpPr>
        <p:spPr>
          <a:xfrm>
            <a:off x="4843463" y="9181395"/>
            <a:ext cx="1543050" cy="527403"/>
          </a:xfrm>
          <a:prstGeom prst="rect">
            <a:avLst/>
          </a:prstGeom>
        </p:spPr>
        <p:txBody>
          <a:bodyPr/>
          <a:lstStyle/>
          <a:p>
            <a:fld id="{93BFDA96-F022-4CAB-8428-91DDE0DADDF1}" type="slidenum">
              <a:rPr lang="en-IN" smtClean="0"/>
              <a:t>‹#›</a:t>
            </a:fld>
            <a:endParaRPr lang="en-IN"/>
          </a:p>
        </p:txBody>
      </p:sp>
    </p:spTree>
    <p:extLst>
      <p:ext uri="{BB962C8B-B14F-4D97-AF65-F5344CB8AC3E}">
        <p14:creationId xmlns:p14="http://schemas.microsoft.com/office/powerpoint/2010/main" val="20791336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93D57-9AE6-4628-A1C5-CB44434C68CF}"/>
              </a:ext>
            </a:extLst>
          </p:cNvPr>
          <p:cNvSpPr>
            <a:spLocks noGrp="1"/>
          </p:cNvSpPr>
          <p:nvPr>
            <p:ph type="title"/>
          </p:nvPr>
        </p:nvSpPr>
        <p:spPr>
          <a:xfrm>
            <a:off x="472381" y="660400"/>
            <a:ext cx="2211883" cy="2311400"/>
          </a:xfrm>
          <a:prstGeom prst="rect">
            <a:avLst/>
          </a:prstGeom>
        </p:spPr>
        <p:txBody>
          <a:bodyPr anchor="b"/>
          <a:lstStyle>
            <a:lvl1pPr>
              <a:defRPr sz="18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9835A8F-1707-467B-85CB-FC9617CF7236}"/>
              </a:ext>
            </a:extLst>
          </p:cNvPr>
          <p:cNvSpPr>
            <a:spLocks noGrp="1"/>
          </p:cNvSpPr>
          <p:nvPr>
            <p:ph type="pic" idx="1"/>
          </p:nvPr>
        </p:nvSpPr>
        <p:spPr>
          <a:xfrm>
            <a:off x="2915543" y="1426281"/>
            <a:ext cx="3471863" cy="7039681"/>
          </a:xfrm>
          <a:prstGeom prst="rect">
            <a:avLst/>
          </a:prstGeo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endParaRPr lang="en-IN"/>
          </a:p>
        </p:txBody>
      </p:sp>
      <p:sp>
        <p:nvSpPr>
          <p:cNvPr id="4" name="Text Placeholder 3">
            <a:extLst>
              <a:ext uri="{FF2B5EF4-FFF2-40B4-BE49-F238E27FC236}">
                <a16:creationId xmlns:a16="http://schemas.microsoft.com/office/drawing/2014/main" id="{C02A6129-0F1F-4A3F-9915-7AAB20A8FA79}"/>
              </a:ext>
            </a:extLst>
          </p:cNvPr>
          <p:cNvSpPr>
            <a:spLocks noGrp="1"/>
          </p:cNvSpPr>
          <p:nvPr>
            <p:ph type="body" sz="half" idx="2"/>
          </p:nvPr>
        </p:nvSpPr>
        <p:spPr>
          <a:xfrm>
            <a:off x="472381" y="2971800"/>
            <a:ext cx="2211883" cy="5505627"/>
          </a:xfrm>
          <a:prstGeom prst="rect">
            <a:avLst/>
          </a:prstGeom>
        </p:spPr>
        <p:txBody>
          <a:bodyPr/>
          <a:lstStyle>
            <a:lvl1pPr marL="0" indent="0">
              <a:buNone/>
              <a:defRPr sz="9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US"/>
              <a:t>Click to edit Master text styles</a:t>
            </a:r>
          </a:p>
        </p:txBody>
      </p:sp>
      <p:sp>
        <p:nvSpPr>
          <p:cNvPr id="5" name="Date Placeholder 4">
            <a:extLst>
              <a:ext uri="{FF2B5EF4-FFF2-40B4-BE49-F238E27FC236}">
                <a16:creationId xmlns:a16="http://schemas.microsoft.com/office/drawing/2014/main" id="{F09D5F8C-6A2E-4707-9DF3-5B32816B10F9}"/>
              </a:ext>
            </a:extLst>
          </p:cNvPr>
          <p:cNvSpPr>
            <a:spLocks noGrp="1"/>
          </p:cNvSpPr>
          <p:nvPr>
            <p:ph type="dt" sz="half" idx="10"/>
          </p:nvPr>
        </p:nvSpPr>
        <p:spPr>
          <a:xfrm>
            <a:off x="471488" y="9181395"/>
            <a:ext cx="1543050" cy="527403"/>
          </a:xfrm>
          <a:prstGeom prst="rect">
            <a:avLst/>
          </a:prstGeom>
        </p:spPr>
        <p:txBody>
          <a:bodyPr/>
          <a:lstStyle/>
          <a:p>
            <a:fld id="{769543D6-6C4B-49BE-8CCB-2C51A3AF0DD7}" type="datetimeFigureOut">
              <a:rPr lang="en-IN" smtClean="0"/>
              <a:t>11-03-2022</a:t>
            </a:fld>
            <a:endParaRPr lang="en-IN"/>
          </a:p>
        </p:txBody>
      </p:sp>
      <p:sp>
        <p:nvSpPr>
          <p:cNvPr id="6" name="Footer Placeholder 5">
            <a:extLst>
              <a:ext uri="{FF2B5EF4-FFF2-40B4-BE49-F238E27FC236}">
                <a16:creationId xmlns:a16="http://schemas.microsoft.com/office/drawing/2014/main" id="{807FA951-227A-4710-AA11-8B09065FAACE}"/>
              </a:ext>
            </a:extLst>
          </p:cNvPr>
          <p:cNvSpPr>
            <a:spLocks noGrp="1"/>
          </p:cNvSpPr>
          <p:nvPr>
            <p:ph type="ftr" sz="quarter" idx="11"/>
          </p:nvPr>
        </p:nvSpPr>
        <p:spPr>
          <a:xfrm>
            <a:off x="2271713" y="9181395"/>
            <a:ext cx="2314575" cy="527403"/>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E577F747-9E40-4DA3-8DEB-90B1FCCB7C2B}"/>
              </a:ext>
            </a:extLst>
          </p:cNvPr>
          <p:cNvSpPr>
            <a:spLocks noGrp="1"/>
          </p:cNvSpPr>
          <p:nvPr>
            <p:ph type="sldNum" sz="quarter" idx="12"/>
          </p:nvPr>
        </p:nvSpPr>
        <p:spPr>
          <a:xfrm>
            <a:off x="4843463" y="9181395"/>
            <a:ext cx="1543050" cy="527403"/>
          </a:xfrm>
          <a:prstGeom prst="rect">
            <a:avLst/>
          </a:prstGeom>
        </p:spPr>
        <p:txBody>
          <a:bodyPr/>
          <a:lstStyle/>
          <a:p>
            <a:fld id="{93BFDA96-F022-4CAB-8428-91DDE0DADDF1}" type="slidenum">
              <a:rPr lang="en-IN" smtClean="0"/>
              <a:t>‹#›</a:t>
            </a:fld>
            <a:endParaRPr lang="en-IN"/>
          </a:p>
        </p:txBody>
      </p:sp>
    </p:spTree>
    <p:extLst>
      <p:ext uri="{BB962C8B-B14F-4D97-AF65-F5344CB8AC3E}">
        <p14:creationId xmlns:p14="http://schemas.microsoft.com/office/powerpoint/2010/main" val="2096746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B3AA60B-C08E-40BA-A35A-43B74E8874DC}"/>
              </a:ext>
            </a:extLst>
          </p:cNvPr>
          <p:cNvSpPr/>
          <p:nvPr userDrawn="1"/>
        </p:nvSpPr>
        <p:spPr>
          <a:xfrm>
            <a:off x="108284" y="108284"/>
            <a:ext cx="6605337" cy="970948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002017685"/>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l" defTabSz="514350" rtl="0" eaLnBrk="1" latinLnBrk="0" hangingPunct="1">
        <a:lnSpc>
          <a:spcPct val="90000"/>
        </a:lnSpc>
        <a:spcBef>
          <a:spcPct val="0"/>
        </a:spcBef>
        <a:buNone/>
        <a:defRPr sz="2475" kern="1200">
          <a:solidFill>
            <a:schemeClr val="tx1"/>
          </a:solidFill>
          <a:latin typeface="+mj-lt"/>
          <a:ea typeface="+mj-ea"/>
          <a:cs typeface="+mj-cs"/>
        </a:defRPr>
      </a:lvl1pPr>
    </p:titleStyle>
    <p:bodyStyle>
      <a:lvl1pPr marL="128588" indent="-128588" algn="l" defTabSz="514350" rtl="0" eaLnBrk="1" latinLnBrk="0" hangingPunct="1">
        <a:lnSpc>
          <a:spcPct val="90000"/>
        </a:lnSpc>
        <a:spcBef>
          <a:spcPts val="563"/>
        </a:spcBef>
        <a:buFont typeface="Arial" panose="020B0604020202020204" pitchFamily="34" charset="0"/>
        <a:buChar char="•"/>
        <a:defRPr sz="1575" kern="1200">
          <a:solidFill>
            <a:schemeClr val="tx1"/>
          </a:solidFill>
          <a:latin typeface="+mn-lt"/>
          <a:ea typeface="+mn-ea"/>
          <a:cs typeface="+mn-cs"/>
        </a:defRPr>
      </a:lvl1pPr>
      <a:lvl2pPr marL="385763" indent="-128588" algn="l" defTabSz="514350" rtl="0" eaLnBrk="1" latinLnBrk="0" hangingPunct="1">
        <a:lnSpc>
          <a:spcPct val="90000"/>
        </a:lnSpc>
        <a:spcBef>
          <a:spcPts val="281"/>
        </a:spcBef>
        <a:buFont typeface="Arial" panose="020B0604020202020204" pitchFamily="34" charset="0"/>
        <a:buChar char="•"/>
        <a:defRPr sz="1350" kern="1200">
          <a:solidFill>
            <a:schemeClr val="tx1"/>
          </a:solidFill>
          <a:latin typeface="+mn-lt"/>
          <a:ea typeface="+mn-ea"/>
          <a:cs typeface="+mn-cs"/>
        </a:defRPr>
      </a:lvl2pPr>
      <a:lvl3pPr marL="642938" indent="-128588" algn="l" defTabSz="514350" rtl="0" eaLnBrk="1" latinLnBrk="0" hangingPunct="1">
        <a:lnSpc>
          <a:spcPct val="90000"/>
        </a:lnSpc>
        <a:spcBef>
          <a:spcPts val="281"/>
        </a:spcBef>
        <a:buFont typeface="Arial" panose="020B0604020202020204" pitchFamily="34" charset="0"/>
        <a:buChar char="•"/>
        <a:defRPr sz="1125" kern="1200">
          <a:solidFill>
            <a:schemeClr val="tx1"/>
          </a:solidFill>
          <a:latin typeface="+mn-lt"/>
          <a:ea typeface="+mn-ea"/>
          <a:cs typeface="+mn-cs"/>
        </a:defRPr>
      </a:lvl3pPr>
      <a:lvl4pPr marL="9001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4pPr>
      <a:lvl5pPr marL="11572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E89F653-5525-4FDD-9B8C-56648CF35162}"/>
              </a:ext>
            </a:extLst>
          </p:cNvPr>
          <p:cNvSpPr txBox="1"/>
          <p:nvPr/>
        </p:nvSpPr>
        <p:spPr>
          <a:xfrm>
            <a:off x="293101" y="394227"/>
            <a:ext cx="6271767" cy="369332"/>
          </a:xfrm>
          <a:prstGeom prst="rect">
            <a:avLst/>
          </a:prstGeom>
          <a:noFill/>
        </p:spPr>
        <p:txBody>
          <a:bodyPr wrap="square" rtlCol="0">
            <a:spAutoFit/>
          </a:bodyPr>
          <a:lstStyle/>
          <a:p>
            <a:pPr algn="ctr"/>
            <a:r>
              <a:rPr lang="en-IN" b="1" i="0" dirty="0">
                <a:solidFill>
                  <a:schemeClr val="accent1">
                    <a:lumMod val="50000"/>
                  </a:schemeClr>
                </a:solidFill>
                <a:effectLst/>
                <a:latin typeface="Times New Roman" panose="02020603050405020304" pitchFamily="18" charset="0"/>
                <a:cs typeface="Times New Roman" panose="02020603050405020304" pitchFamily="18" charset="0"/>
              </a:rPr>
              <a:t>VISVESVARAYA TECHNOLOGICAL, UNIVERSITY </a:t>
            </a:r>
            <a:endParaRPr lang="en-IN" b="1"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7CE16B1D-6123-4BA6-8E46-DBC234C814B9}"/>
              </a:ext>
            </a:extLst>
          </p:cNvPr>
          <p:cNvSpPr txBox="1"/>
          <p:nvPr/>
        </p:nvSpPr>
        <p:spPr>
          <a:xfrm>
            <a:off x="1267012" y="789120"/>
            <a:ext cx="4323931" cy="369332"/>
          </a:xfrm>
          <a:prstGeom prst="rect">
            <a:avLst/>
          </a:prstGeom>
          <a:noFill/>
        </p:spPr>
        <p:txBody>
          <a:bodyPr wrap="square" rtlCol="0">
            <a:spAutoFit/>
          </a:bodyPr>
          <a:lstStyle/>
          <a:p>
            <a:pPr algn="ctr"/>
            <a:r>
              <a:rPr lang="en-US" b="1" dirty="0">
                <a:solidFill>
                  <a:schemeClr val="accent1">
                    <a:lumMod val="50000"/>
                  </a:schemeClr>
                </a:solidFill>
                <a:latin typeface="Times New Roman" panose="02020603050405020304" pitchFamily="18" charset="0"/>
                <a:cs typeface="Times New Roman" panose="02020603050405020304" pitchFamily="18" charset="0"/>
              </a:rPr>
              <a:t>JNANA SANGAMA, BELAGAVI- 590018</a:t>
            </a:r>
            <a:endParaRPr lang="en-IN" b="1" dirty="0">
              <a:solidFill>
                <a:schemeClr val="accent1">
                  <a:lumMod val="50000"/>
                </a:schemeClr>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50262CB9-CBCD-4881-A337-58AA53C4F0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9262" y="1287706"/>
            <a:ext cx="1219433" cy="1227960"/>
          </a:xfrm>
          <a:prstGeom prst="rect">
            <a:avLst/>
          </a:prstGeom>
        </p:spPr>
      </p:pic>
      <p:sp>
        <p:nvSpPr>
          <p:cNvPr id="5" name="TextBox 4">
            <a:extLst>
              <a:ext uri="{FF2B5EF4-FFF2-40B4-BE49-F238E27FC236}">
                <a16:creationId xmlns:a16="http://schemas.microsoft.com/office/drawing/2014/main" id="{E5189473-DD6C-4EF2-BF1F-2A478AE21F49}"/>
              </a:ext>
            </a:extLst>
          </p:cNvPr>
          <p:cNvSpPr txBox="1"/>
          <p:nvPr/>
        </p:nvSpPr>
        <p:spPr>
          <a:xfrm>
            <a:off x="354011" y="2973776"/>
            <a:ext cx="6149934" cy="369332"/>
          </a:xfrm>
          <a:prstGeom prst="rect">
            <a:avLst/>
          </a:prstGeom>
          <a:noFill/>
        </p:spPr>
        <p:txBody>
          <a:bodyPr wrap="square" rtlCol="0">
            <a:spAutoFit/>
          </a:bodyPr>
          <a:lstStyle/>
          <a:p>
            <a:pPr algn="ctr"/>
            <a:r>
              <a:rPr lang="en-US" dirty="0">
                <a:solidFill>
                  <a:schemeClr val="accent2">
                    <a:lumMod val="50000"/>
                  </a:schemeClr>
                </a:solidFill>
                <a:latin typeface="Times New Roman" panose="02020603050405020304" pitchFamily="18" charset="0"/>
                <a:cs typeface="Times New Roman" panose="02020603050405020304" pitchFamily="18" charset="0"/>
              </a:rPr>
              <a:t>“</a:t>
            </a:r>
            <a:r>
              <a:rPr lang="en-US" sz="1500" dirty="0">
                <a:solidFill>
                  <a:schemeClr val="accent2">
                    <a:lumMod val="50000"/>
                  </a:schemeClr>
                </a:solidFill>
                <a:latin typeface="Times New Roman" panose="02020603050405020304" pitchFamily="18" charset="0"/>
                <a:cs typeface="Times New Roman" panose="02020603050405020304" pitchFamily="18" charset="0"/>
              </a:rPr>
              <a:t>GENERAL STOCK MANAGEMENT SYSTEM USING C LANGUAGE</a:t>
            </a:r>
            <a:r>
              <a:rPr lang="en-US" dirty="0">
                <a:solidFill>
                  <a:schemeClr val="accent2">
                    <a:lumMod val="50000"/>
                  </a:schemeClr>
                </a:solidFill>
                <a:latin typeface="Times New Roman" panose="02020603050405020304" pitchFamily="18" charset="0"/>
                <a:cs typeface="Times New Roman" panose="02020603050405020304" pitchFamily="18" charset="0"/>
              </a:rPr>
              <a:t>“</a:t>
            </a:r>
          </a:p>
        </p:txBody>
      </p:sp>
      <p:sp>
        <p:nvSpPr>
          <p:cNvPr id="6" name="TextBox 5">
            <a:extLst>
              <a:ext uri="{FF2B5EF4-FFF2-40B4-BE49-F238E27FC236}">
                <a16:creationId xmlns:a16="http://schemas.microsoft.com/office/drawing/2014/main" id="{0D185452-5CE0-4AAC-83D1-D7A1C18A2EB2}"/>
              </a:ext>
            </a:extLst>
          </p:cNvPr>
          <p:cNvSpPr txBox="1"/>
          <p:nvPr/>
        </p:nvSpPr>
        <p:spPr>
          <a:xfrm>
            <a:off x="293101" y="3553335"/>
            <a:ext cx="6271767" cy="307777"/>
          </a:xfrm>
          <a:prstGeom prst="rect">
            <a:avLst/>
          </a:prstGeom>
          <a:noFill/>
        </p:spPr>
        <p:txBody>
          <a:bodyPr wrap="square" rtlCol="0">
            <a:spAutoFit/>
          </a:bodyPr>
          <a:lstStyle/>
          <a:p>
            <a:pPr algn="ctr"/>
            <a:r>
              <a:rPr lang="en-US" sz="1400" dirty="0">
                <a:solidFill>
                  <a:schemeClr val="accent1">
                    <a:lumMod val="75000"/>
                  </a:schemeClr>
                </a:solidFill>
                <a:latin typeface="Times New Roman" panose="02020603050405020304" pitchFamily="18" charset="0"/>
                <a:cs typeface="Times New Roman" panose="02020603050405020304" pitchFamily="18" charset="0"/>
              </a:rPr>
              <a:t>Submitted in partial fulfillment of the requirement for the award of the degree of  </a:t>
            </a:r>
            <a:endParaRPr lang="en-IN" sz="1400"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16CF8ABD-E04E-46BD-B70E-EA426773B1CD}"/>
              </a:ext>
            </a:extLst>
          </p:cNvPr>
          <p:cNvSpPr txBox="1"/>
          <p:nvPr/>
        </p:nvSpPr>
        <p:spPr>
          <a:xfrm>
            <a:off x="946963" y="3901544"/>
            <a:ext cx="4964041" cy="923330"/>
          </a:xfrm>
          <a:prstGeom prst="rect">
            <a:avLst/>
          </a:prstGeom>
          <a:noFill/>
        </p:spPr>
        <p:txBody>
          <a:bodyPr wrap="square" rtlCol="0">
            <a:spAutoFit/>
          </a:bodyPr>
          <a:lstStyle/>
          <a:p>
            <a:pPr algn="ctr"/>
            <a:r>
              <a:rPr lang="en-US" b="1" dirty="0">
                <a:solidFill>
                  <a:schemeClr val="accent1">
                    <a:lumMod val="75000"/>
                  </a:schemeClr>
                </a:solidFill>
                <a:latin typeface="Times New Roman" panose="02020603050405020304" pitchFamily="18" charset="0"/>
                <a:cs typeface="Times New Roman" panose="02020603050405020304" pitchFamily="18" charset="0"/>
              </a:rPr>
              <a:t>BACHELOR OF ENGINEERING</a:t>
            </a:r>
          </a:p>
          <a:p>
            <a:pPr algn="ctr"/>
            <a:r>
              <a:rPr lang="en-US" b="1" dirty="0">
                <a:solidFill>
                  <a:schemeClr val="accent1">
                    <a:lumMod val="75000"/>
                  </a:schemeClr>
                </a:solidFill>
                <a:latin typeface="Times New Roman" panose="02020603050405020304" pitchFamily="18" charset="0"/>
                <a:cs typeface="Times New Roman" panose="02020603050405020304" pitchFamily="18" charset="0"/>
              </a:rPr>
              <a:t> IN </a:t>
            </a:r>
          </a:p>
          <a:p>
            <a:pPr algn="ctr"/>
            <a:r>
              <a:rPr lang="en-US" b="1" dirty="0">
                <a:solidFill>
                  <a:schemeClr val="accent1">
                    <a:lumMod val="75000"/>
                  </a:schemeClr>
                </a:solidFill>
                <a:latin typeface="Times New Roman" panose="02020603050405020304" pitchFamily="18" charset="0"/>
                <a:cs typeface="Times New Roman" panose="02020603050405020304" pitchFamily="18" charset="0"/>
              </a:rPr>
              <a:t>COMPUTER SCIENCE AND ENGINEERING</a:t>
            </a:r>
            <a:endParaRPr lang="en-IN"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0F2C9D73-7E19-4A25-8391-22B960951000}"/>
              </a:ext>
            </a:extLst>
          </p:cNvPr>
          <p:cNvSpPr txBox="1"/>
          <p:nvPr/>
        </p:nvSpPr>
        <p:spPr>
          <a:xfrm>
            <a:off x="2673965" y="5015646"/>
            <a:ext cx="1510035" cy="369332"/>
          </a:xfrm>
          <a:prstGeom prst="rect">
            <a:avLst/>
          </a:prstGeom>
          <a:noFill/>
        </p:spPr>
        <p:txBody>
          <a:bodyPr wrap="square" rtlCol="0">
            <a:spAutoFit/>
          </a:bodyPr>
          <a:lstStyle/>
          <a:p>
            <a:pPr algn="ctr"/>
            <a:r>
              <a:rPr lang="en-US" b="1" dirty="0">
                <a:solidFill>
                  <a:schemeClr val="accent1">
                    <a:lumMod val="75000"/>
                  </a:schemeClr>
                </a:solidFill>
                <a:latin typeface="Times New Roman" panose="02020603050405020304" pitchFamily="18" charset="0"/>
                <a:cs typeface="Times New Roman" panose="02020603050405020304" pitchFamily="18" charset="0"/>
              </a:rPr>
              <a:t>Submitted by</a:t>
            </a:r>
            <a:r>
              <a:rPr lang="en-IN" b="1" dirty="0">
                <a:solidFill>
                  <a:schemeClr val="accent1">
                    <a:lumMod val="75000"/>
                  </a:schemeClr>
                </a:solidFill>
                <a:latin typeface="Times New Roman" panose="02020603050405020304" pitchFamily="18" charset="0"/>
                <a:cs typeface="Times New Roman" panose="02020603050405020304" pitchFamily="18" charset="0"/>
              </a:rPr>
              <a:t> </a:t>
            </a:r>
            <a:r>
              <a:rPr lang="en-US" dirty="0">
                <a:solidFill>
                  <a:schemeClr val="accent1">
                    <a:lumMod val="75000"/>
                  </a:schemeClr>
                </a:solidFill>
                <a:latin typeface="Times New Roman" panose="02020603050405020304" pitchFamily="18" charset="0"/>
                <a:cs typeface="Times New Roman" panose="02020603050405020304" pitchFamily="18" charset="0"/>
              </a:rPr>
              <a:t>             </a:t>
            </a:r>
            <a:endParaRPr lang="en-IN"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E4AADFC8-F138-4568-BDD4-6D9FFC5A36C4}"/>
              </a:ext>
            </a:extLst>
          </p:cNvPr>
          <p:cNvSpPr txBox="1"/>
          <p:nvPr/>
        </p:nvSpPr>
        <p:spPr>
          <a:xfrm>
            <a:off x="1534119" y="5497527"/>
            <a:ext cx="3789761" cy="584775"/>
          </a:xfrm>
          <a:prstGeom prst="rect">
            <a:avLst/>
          </a:prstGeom>
          <a:noFill/>
        </p:spPr>
        <p:txBody>
          <a:bodyPr wrap="square" rtlCol="0">
            <a:spAutoFit/>
          </a:bodyPr>
          <a:lstStyle/>
          <a:p>
            <a:pPr algn="ctr"/>
            <a:r>
              <a:rPr lang="en-US" sz="1600" dirty="0">
                <a:solidFill>
                  <a:schemeClr val="accent2">
                    <a:lumMod val="50000"/>
                  </a:schemeClr>
                </a:solidFill>
                <a:latin typeface="Times New Roman" panose="02020603050405020304" pitchFamily="18" charset="0"/>
                <a:cs typeface="Times New Roman" panose="02020603050405020304" pitchFamily="18" charset="0"/>
              </a:rPr>
              <a:t>ABHISHEK SAVANT        2VD20CS003   </a:t>
            </a:r>
          </a:p>
          <a:p>
            <a:pPr algn="ctr"/>
            <a:r>
              <a:rPr lang="en-US" sz="1600" dirty="0">
                <a:solidFill>
                  <a:schemeClr val="accent2">
                    <a:lumMod val="50000"/>
                  </a:schemeClr>
                </a:solidFill>
                <a:latin typeface="Times New Roman" panose="02020603050405020304" pitchFamily="18" charset="0"/>
                <a:cs typeface="Times New Roman" panose="02020603050405020304" pitchFamily="18" charset="0"/>
              </a:rPr>
              <a:t>ADITYA  A WADKAR       2VD20CS004</a:t>
            </a:r>
          </a:p>
        </p:txBody>
      </p:sp>
      <p:sp>
        <p:nvSpPr>
          <p:cNvPr id="10" name="TextBox 9">
            <a:extLst>
              <a:ext uri="{FF2B5EF4-FFF2-40B4-BE49-F238E27FC236}">
                <a16:creationId xmlns:a16="http://schemas.microsoft.com/office/drawing/2014/main" id="{31A3A0FA-9E0F-42AD-8188-12B3F66FCE0C}"/>
              </a:ext>
            </a:extLst>
          </p:cNvPr>
          <p:cNvSpPr txBox="1"/>
          <p:nvPr/>
        </p:nvSpPr>
        <p:spPr>
          <a:xfrm>
            <a:off x="2221211" y="6186536"/>
            <a:ext cx="2415541" cy="369332"/>
          </a:xfrm>
          <a:prstGeom prst="rect">
            <a:avLst/>
          </a:prstGeom>
          <a:noFill/>
        </p:spPr>
        <p:txBody>
          <a:bodyPr wrap="square" rtlCol="0">
            <a:spAutoFit/>
          </a:bodyPr>
          <a:lstStyle/>
          <a:p>
            <a:pPr algn="ctr"/>
            <a:r>
              <a:rPr lang="en-US" b="1" dirty="0">
                <a:solidFill>
                  <a:schemeClr val="accent1">
                    <a:lumMod val="75000"/>
                  </a:schemeClr>
                </a:solidFill>
                <a:latin typeface="Times New Roman" panose="02020603050405020304" pitchFamily="18" charset="0"/>
                <a:cs typeface="Times New Roman" panose="02020603050405020304" pitchFamily="18" charset="0"/>
              </a:rPr>
              <a:t>Under the guidance of</a:t>
            </a:r>
            <a:endParaRPr lang="en-US"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70A228AA-C9F5-43FE-B7B7-AFF608E353AF}"/>
              </a:ext>
            </a:extLst>
          </p:cNvPr>
          <p:cNvSpPr txBox="1"/>
          <p:nvPr/>
        </p:nvSpPr>
        <p:spPr>
          <a:xfrm>
            <a:off x="1669263" y="6685122"/>
            <a:ext cx="3519473" cy="643414"/>
          </a:xfrm>
          <a:prstGeom prst="rect">
            <a:avLst/>
          </a:prstGeom>
          <a:noFill/>
        </p:spPr>
        <p:txBody>
          <a:bodyPr wrap="square" rtlCol="0">
            <a:spAutoFit/>
          </a:bodyPr>
          <a:lstStyle/>
          <a:p>
            <a:pPr algn="ctr"/>
            <a:r>
              <a:rPr lang="en-US" dirty="0">
                <a:solidFill>
                  <a:schemeClr val="accent2">
                    <a:lumMod val="50000"/>
                  </a:schemeClr>
                </a:solidFill>
                <a:latin typeface="Times New Roman" panose="02020603050405020304" pitchFamily="18" charset="0"/>
                <a:cs typeface="Times New Roman" panose="02020603050405020304" pitchFamily="18" charset="0"/>
              </a:rPr>
              <a:t>PROF. SALEEM HEBBAL</a:t>
            </a:r>
          </a:p>
          <a:p>
            <a:pPr algn="ctr"/>
            <a:r>
              <a:rPr lang="en-US" dirty="0">
                <a:solidFill>
                  <a:schemeClr val="accent2">
                    <a:lumMod val="50000"/>
                  </a:schemeClr>
                </a:solidFill>
                <a:latin typeface="Times New Roman" panose="02020603050405020304" pitchFamily="18" charset="0"/>
                <a:cs typeface="Times New Roman" panose="02020603050405020304" pitchFamily="18" charset="0"/>
              </a:rPr>
              <a:t>PROF. ABHAYKUMAR INCHAL</a:t>
            </a:r>
            <a:endParaRPr lang="en-IN" dirty="0">
              <a:solidFill>
                <a:schemeClr val="accent2">
                  <a:lumMod val="50000"/>
                </a:schemeClr>
              </a:solidFill>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B548BC13-39FF-4AE4-8005-728690D291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45091" y="7328536"/>
            <a:ext cx="967779" cy="896285"/>
          </a:xfrm>
          <a:prstGeom prst="rect">
            <a:avLst/>
          </a:prstGeom>
        </p:spPr>
      </p:pic>
      <p:sp>
        <p:nvSpPr>
          <p:cNvPr id="13" name="TextBox 12">
            <a:extLst>
              <a:ext uri="{FF2B5EF4-FFF2-40B4-BE49-F238E27FC236}">
                <a16:creationId xmlns:a16="http://schemas.microsoft.com/office/drawing/2014/main" id="{8DE7E6D5-BCCE-4096-B652-20889F8CC863}"/>
              </a:ext>
            </a:extLst>
          </p:cNvPr>
          <p:cNvSpPr txBox="1"/>
          <p:nvPr/>
        </p:nvSpPr>
        <p:spPr>
          <a:xfrm>
            <a:off x="-93461" y="8224821"/>
            <a:ext cx="7044875" cy="1015663"/>
          </a:xfrm>
          <a:prstGeom prst="rect">
            <a:avLst/>
          </a:prstGeom>
          <a:noFill/>
        </p:spPr>
        <p:txBody>
          <a:bodyPr wrap="square" rtlCol="0">
            <a:spAutoFit/>
          </a:bodyPr>
          <a:lstStyle/>
          <a:p>
            <a:pPr algn="ctr"/>
            <a:r>
              <a:rPr lang="en-US" sz="1500" b="1" dirty="0">
                <a:solidFill>
                  <a:srgbClr val="002060"/>
                </a:solidFill>
                <a:latin typeface="Times New Roman" panose="02020603050405020304" pitchFamily="18" charset="0"/>
                <a:cs typeface="Times New Roman" panose="02020603050405020304" pitchFamily="18" charset="0"/>
              </a:rPr>
              <a:t>DEPARTMENT OF COMPUTER SCIENCE AND ENGINEERING </a:t>
            </a:r>
          </a:p>
          <a:p>
            <a:pPr algn="ctr"/>
            <a:r>
              <a:rPr lang="en-US" sz="1500" b="1" dirty="0">
                <a:solidFill>
                  <a:srgbClr val="002060"/>
                </a:solidFill>
                <a:latin typeface="Times New Roman" panose="02020603050405020304" pitchFamily="18" charset="0"/>
                <a:cs typeface="Times New Roman" panose="02020603050405020304" pitchFamily="18" charset="0"/>
              </a:rPr>
              <a:t>KLS VISHWANATHARAO DESHPANDE INSTITUTE OF TECHNOLOGY,</a:t>
            </a:r>
          </a:p>
          <a:p>
            <a:pPr algn="ctr"/>
            <a:r>
              <a:rPr lang="en-US" sz="1500" b="1" dirty="0">
                <a:solidFill>
                  <a:srgbClr val="002060"/>
                </a:solidFill>
                <a:latin typeface="Times New Roman" panose="02020603050405020304" pitchFamily="18" charset="0"/>
                <a:cs typeface="Times New Roman" panose="02020603050405020304" pitchFamily="18" charset="0"/>
              </a:rPr>
              <a:t>HALIYAL-581329</a:t>
            </a:r>
          </a:p>
          <a:p>
            <a:pPr algn="ctr"/>
            <a:r>
              <a:rPr lang="en-US" sz="1500" b="1" dirty="0">
                <a:solidFill>
                  <a:srgbClr val="002060"/>
                </a:solidFill>
                <a:latin typeface="Times New Roman" panose="02020603050405020304" pitchFamily="18" charset="0"/>
                <a:cs typeface="Times New Roman" panose="02020603050405020304" pitchFamily="18" charset="0"/>
              </a:rPr>
              <a:t>2021-2022</a:t>
            </a:r>
          </a:p>
        </p:txBody>
      </p:sp>
      <p:sp>
        <p:nvSpPr>
          <p:cNvPr id="14" name="TextBox 13">
            <a:extLst>
              <a:ext uri="{FF2B5EF4-FFF2-40B4-BE49-F238E27FC236}">
                <a16:creationId xmlns:a16="http://schemas.microsoft.com/office/drawing/2014/main" id="{C46269EC-4DC2-485B-A780-02CDFA4F50DF}"/>
              </a:ext>
            </a:extLst>
          </p:cNvPr>
          <p:cNvSpPr txBox="1"/>
          <p:nvPr/>
        </p:nvSpPr>
        <p:spPr>
          <a:xfrm>
            <a:off x="1337032" y="2515666"/>
            <a:ext cx="4183890" cy="369332"/>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Add-on course mini project report on</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532308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6817488-A75E-4722-91AD-A606AB16D1BB}"/>
              </a:ext>
            </a:extLst>
          </p:cNvPr>
          <p:cNvSpPr txBox="1"/>
          <p:nvPr/>
        </p:nvSpPr>
        <p:spPr>
          <a:xfrm>
            <a:off x="574766" y="847503"/>
            <a:ext cx="5708468" cy="4339650"/>
          </a:xfrm>
          <a:prstGeom prst="rect">
            <a:avLst/>
          </a:prstGeom>
          <a:noFill/>
        </p:spPr>
        <p:txBody>
          <a:bodyPr wrap="square">
            <a:spAutoFit/>
          </a:bodyPr>
          <a:lstStyle/>
          <a:p>
            <a:r>
              <a:rPr lang="en-IN" sz="1200" dirty="0">
                <a:latin typeface="Times New Roman" panose="02020603050405020304" pitchFamily="18" charset="0"/>
                <a:cs typeface="Times New Roman" panose="02020603050405020304" pitchFamily="18" charset="0"/>
              </a:rPr>
              <a:t>#include&lt;stdio.h&gt;</a:t>
            </a:r>
          </a:p>
          <a:p>
            <a:r>
              <a:rPr lang="en-IN" sz="1200" dirty="0">
                <a:latin typeface="Times New Roman" panose="02020603050405020304" pitchFamily="18" charset="0"/>
                <a:cs typeface="Times New Roman" panose="02020603050405020304" pitchFamily="18" charset="0"/>
              </a:rPr>
              <a:t>#include&lt;stdlib.h&gt;</a:t>
            </a:r>
          </a:p>
          <a:p>
            <a:r>
              <a:rPr lang="en-IN" sz="1200" dirty="0">
                <a:latin typeface="Times New Roman" panose="02020603050405020304" pitchFamily="18" charset="0"/>
                <a:cs typeface="Times New Roman" panose="02020603050405020304" pitchFamily="18" charset="0"/>
              </a:rPr>
              <a:t>#include&lt;string.h&gt;</a:t>
            </a:r>
          </a:p>
          <a:p>
            <a:r>
              <a:rPr lang="en-IN" sz="1200" dirty="0">
                <a:latin typeface="Times New Roman" panose="02020603050405020304" pitchFamily="18" charset="0"/>
                <a:cs typeface="Times New Roman" panose="02020603050405020304" pitchFamily="18" charset="0"/>
              </a:rPr>
              <a:t>struct stock</a:t>
            </a:r>
          </a:p>
          <a:p>
            <a:r>
              <a:rPr lang="en-IN" sz="1200" dirty="0">
                <a:latin typeface="Times New Roman" panose="02020603050405020304" pitchFamily="18" charset="0"/>
                <a:cs typeface="Times New Roman" panose="02020603050405020304" pitchFamily="18" charset="0"/>
              </a:rPr>
              <a:t>{</a:t>
            </a:r>
          </a:p>
          <a:p>
            <a:r>
              <a:rPr lang="en-IN" sz="1200" dirty="0">
                <a:latin typeface="Times New Roman" panose="02020603050405020304" pitchFamily="18" charset="0"/>
                <a:cs typeface="Times New Roman" panose="02020603050405020304" pitchFamily="18" charset="0"/>
              </a:rPr>
              <a:t>int BillNo,pqty,sqty;</a:t>
            </a:r>
          </a:p>
          <a:p>
            <a:r>
              <a:rPr lang="en-IN" sz="1200" dirty="0">
                <a:latin typeface="Times New Roman" panose="02020603050405020304" pitchFamily="18" charset="0"/>
                <a:cs typeface="Times New Roman" panose="02020603050405020304" pitchFamily="18" charset="0"/>
              </a:rPr>
              <a:t>int day;</a:t>
            </a:r>
          </a:p>
          <a:p>
            <a:r>
              <a:rPr lang="en-IN" sz="1200" dirty="0">
                <a:latin typeface="Times New Roman" panose="02020603050405020304" pitchFamily="18" charset="0"/>
                <a:cs typeface="Times New Roman" panose="02020603050405020304" pitchFamily="18" charset="0"/>
              </a:rPr>
              <a:t>int month;</a:t>
            </a:r>
          </a:p>
          <a:p>
            <a:r>
              <a:rPr lang="en-IN" sz="1200" dirty="0">
                <a:latin typeface="Times New Roman" panose="02020603050405020304" pitchFamily="18" charset="0"/>
                <a:cs typeface="Times New Roman" panose="02020603050405020304" pitchFamily="18" charset="0"/>
              </a:rPr>
              <a:t>int year;</a:t>
            </a:r>
          </a:p>
          <a:p>
            <a:r>
              <a:rPr lang="en-IN" sz="1200" dirty="0">
                <a:latin typeface="Times New Roman" panose="02020603050405020304" pitchFamily="18" charset="0"/>
                <a:cs typeface="Times New Roman" panose="02020603050405020304" pitchFamily="18" charset="0"/>
              </a:rPr>
              <a:t>char item[40];</a:t>
            </a:r>
          </a:p>
          <a:p>
            <a:r>
              <a:rPr lang="en-IN" sz="1200" dirty="0">
                <a:latin typeface="Times New Roman" panose="02020603050405020304" pitchFamily="18" charset="0"/>
                <a:cs typeface="Times New Roman" panose="02020603050405020304" pitchFamily="18" charset="0"/>
              </a:rPr>
              <a:t>float price;</a:t>
            </a:r>
          </a:p>
          <a:p>
            <a:r>
              <a:rPr lang="en-IN" sz="1200" dirty="0">
                <a:latin typeface="Times New Roman" panose="02020603050405020304" pitchFamily="18" charset="0"/>
                <a:cs typeface="Times New Roman" panose="02020603050405020304" pitchFamily="18" charset="0"/>
              </a:rPr>
              <a:t>};</a:t>
            </a:r>
          </a:p>
          <a:p>
            <a:r>
              <a:rPr lang="en-IN" sz="1200" dirty="0">
                <a:latin typeface="Times New Roman" panose="02020603050405020304" pitchFamily="18" charset="0"/>
                <a:cs typeface="Times New Roman" panose="02020603050405020304" pitchFamily="18" charset="0"/>
              </a:rPr>
              <a:t>struct stock s[50];</a:t>
            </a:r>
          </a:p>
          <a:p>
            <a:r>
              <a:rPr lang="en-IN" sz="1200" dirty="0">
                <a:latin typeface="Times New Roman" panose="02020603050405020304" pitchFamily="18" charset="0"/>
                <a:cs typeface="Times New Roman" panose="02020603050405020304" pitchFamily="18" charset="0"/>
              </a:rPr>
              <a:t>int main()</a:t>
            </a:r>
          </a:p>
          <a:p>
            <a:r>
              <a:rPr lang="en-IN" sz="1200" dirty="0">
                <a:latin typeface="Times New Roman" panose="02020603050405020304" pitchFamily="18" charset="0"/>
                <a:cs typeface="Times New Roman" panose="02020603050405020304" pitchFamily="18" charset="0"/>
              </a:rPr>
              <a:t>{</a:t>
            </a:r>
          </a:p>
          <a:p>
            <a:r>
              <a:rPr lang="en-IN" sz="1200" dirty="0">
                <a:latin typeface="Times New Roman" panose="02020603050405020304" pitchFamily="18" charset="0"/>
                <a:cs typeface="Times New Roman" panose="02020603050405020304" pitchFamily="18" charset="0"/>
              </a:rPr>
              <a:t> int stock;</a:t>
            </a:r>
          </a:p>
          <a:p>
            <a:r>
              <a:rPr lang="en-IN" sz="1200" dirty="0">
                <a:latin typeface="Times New Roman" panose="02020603050405020304" pitchFamily="18" charset="0"/>
                <a:cs typeface="Times New Roman" panose="02020603050405020304" pitchFamily="18" charset="0"/>
              </a:rPr>
              <a:t> int choice;</a:t>
            </a:r>
          </a:p>
          <a:p>
            <a:r>
              <a:rPr lang="en-IN" sz="1200" dirty="0">
                <a:latin typeface="Times New Roman" panose="02020603050405020304" pitchFamily="18" charset="0"/>
                <a:cs typeface="Times New Roman" panose="02020603050405020304" pitchFamily="18" charset="0"/>
              </a:rPr>
              <a:t> int a[50],i,n,m;</a:t>
            </a:r>
          </a:p>
          <a:p>
            <a:r>
              <a:rPr lang="en-IN" sz="1200" dirty="0">
                <a:latin typeface="Times New Roman" panose="02020603050405020304" pitchFamily="18" charset="0"/>
                <a:cs typeface="Times New Roman" panose="02020603050405020304" pitchFamily="18" charset="0"/>
              </a:rPr>
              <a:t> do{</a:t>
            </a:r>
          </a:p>
          <a:p>
            <a:r>
              <a:rPr lang="en-IN" sz="1200" dirty="0">
                <a:latin typeface="Times New Roman" panose="02020603050405020304" pitchFamily="18" charset="0"/>
                <a:cs typeface="Times New Roman" panose="02020603050405020304" pitchFamily="18" charset="0"/>
              </a:rPr>
              <a:t> </a:t>
            </a:r>
          </a:p>
          <a:p>
            <a:r>
              <a:rPr lang="en-IN" sz="1200" dirty="0">
                <a:latin typeface="Times New Roman" panose="02020603050405020304" pitchFamily="18" charset="0"/>
                <a:cs typeface="Times New Roman" panose="02020603050405020304" pitchFamily="18" charset="0"/>
              </a:rPr>
              <a:t>printf("\t\t\t\t\t\t\t\###############################################################");</a:t>
            </a:r>
          </a:p>
          <a:p>
            <a:r>
              <a:rPr lang="en-IN" sz="1200" dirty="0">
                <a:latin typeface="Times New Roman" panose="02020603050405020304" pitchFamily="18" charset="0"/>
                <a:cs typeface="Times New Roman" panose="02020603050405020304" pitchFamily="18" charset="0"/>
              </a:rPr>
              <a:t> printf("\n\t\t\t\t\t\t\t\t\t\t\tMENU\n");</a:t>
            </a:r>
          </a:p>
        </p:txBody>
      </p:sp>
      <p:sp>
        <p:nvSpPr>
          <p:cNvPr id="5" name="TextBox 4">
            <a:extLst>
              <a:ext uri="{FF2B5EF4-FFF2-40B4-BE49-F238E27FC236}">
                <a16:creationId xmlns:a16="http://schemas.microsoft.com/office/drawing/2014/main" id="{906D8115-5464-4921-B54B-6EF8778A02E6}"/>
              </a:ext>
            </a:extLst>
          </p:cNvPr>
          <p:cNvSpPr txBox="1"/>
          <p:nvPr/>
        </p:nvSpPr>
        <p:spPr>
          <a:xfrm>
            <a:off x="574766" y="5054266"/>
            <a:ext cx="5708468" cy="1754326"/>
          </a:xfrm>
          <a:prstGeom prst="rect">
            <a:avLst/>
          </a:prstGeom>
          <a:noFill/>
        </p:spPr>
        <p:txBody>
          <a:bodyPr wrap="square">
            <a:spAutoFit/>
          </a:bodyPr>
          <a:lstStyle/>
          <a:p>
            <a:r>
              <a:rPr lang="en-IN" sz="1200" dirty="0">
                <a:latin typeface="Times New Roman" panose="02020603050405020304" pitchFamily="18" charset="0"/>
                <a:cs typeface="Times New Roman" panose="02020603050405020304" pitchFamily="18" charset="0"/>
              </a:rPr>
              <a:t>printf("\t\t\t\t\t\t\t\###############################################################");</a:t>
            </a:r>
          </a:p>
          <a:p>
            <a:r>
              <a:rPr lang="en-IN" sz="1200" dirty="0">
                <a:latin typeface="Times New Roman" panose="02020603050405020304" pitchFamily="18" charset="0"/>
                <a:cs typeface="Times New Roman" panose="02020603050405020304" pitchFamily="18" charset="0"/>
              </a:rPr>
              <a:t> printf("\n\t\t\t\t\t\t\t\t\t\t\t1.Purchase entry\n");</a:t>
            </a:r>
          </a:p>
          <a:p>
            <a:r>
              <a:rPr lang="en-IN" sz="1200" dirty="0">
                <a:latin typeface="Times New Roman" panose="02020603050405020304" pitchFamily="18" charset="0"/>
                <a:cs typeface="Times New Roman" panose="02020603050405020304" pitchFamily="18" charset="0"/>
              </a:rPr>
              <a:t> printf("\t\t\t\t\t\t\t\t\t\t\t2.Sales entry\n");</a:t>
            </a:r>
          </a:p>
          <a:p>
            <a:r>
              <a:rPr lang="en-IN" sz="1200" dirty="0">
                <a:latin typeface="Times New Roman" panose="02020603050405020304" pitchFamily="18" charset="0"/>
                <a:cs typeface="Times New Roman" panose="02020603050405020304" pitchFamily="18" charset="0"/>
              </a:rPr>
              <a:t> printf("\t\t\t\t\t\t\t\t\t\t\t3.Stocks\n");</a:t>
            </a:r>
          </a:p>
          <a:p>
            <a:r>
              <a:rPr lang="en-IN" sz="1200" dirty="0">
                <a:latin typeface="Times New Roman" panose="02020603050405020304" pitchFamily="18" charset="0"/>
                <a:cs typeface="Times New Roman" panose="02020603050405020304" pitchFamily="18" charset="0"/>
              </a:rPr>
              <a:t> printf("\t\t\t\t\t\t\t\t\t\t\t4.Exit\n");</a:t>
            </a:r>
          </a:p>
          <a:p>
            <a:r>
              <a:rPr lang="en-IN" sz="1200" dirty="0">
                <a:latin typeface="Times New Roman" panose="02020603050405020304" pitchFamily="18" charset="0"/>
                <a:cs typeface="Times New Roman" panose="02020603050405020304" pitchFamily="18" charset="0"/>
              </a:rPr>
              <a:t> </a:t>
            </a:r>
          </a:p>
          <a:p>
            <a:r>
              <a:rPr lang="en-IN" sz="1200" dirty="0">
                <a:latin typeface="Times New Roman" panose="02020603050405020304" pitchFamily="18" charset="0"/>
                <a:cs typeface="Times New Roman" panose="02020603050405020304" pitchFamily="18" charset="0"/>
              </a:rPr>
              <a:t>printf("\t\t\t\t\t\t\t\###############################################################");</a:t>
            </a:r>
          </a:p>
        </p:txBody>
      </p:sp>
      <p:sp>
        <p:nvSpPr>
          <p:cNvPr id="6" name="TextBox 5">
            <a:extLst>
              <a:ext uri="{FF2B5EF4-FFF2-40B4-BE49-F238E27FC236}">
                <a16:creationId xmlns:a16="http://schemas.microsoft.com/office/drawing/2014/main" id="{50EED718-96A7-432A-9B0A-AC97DD24BC5B}"/>
              </a:ext>
            </a:extLst>
          </p:cNvPr>
          <p:cNvSpPr txBox="1"/>
          <p:nvPr/>
        </p:nvSpPr>
        <p:spPr>
          <a:xfrm>
            <a:off x="2713121" y="132347"/>
            <a:ext cx="1431758" cy="307777"/>
          </a:xfrm>
          <a:prstGeom prst="rect">
            <a:avLst/>
          </a:prstGeom>
          <a:noFill/>
        </p:spPr>
        <p:txBody>
          <a:bodyPr wrap="square" rtlCol="0">
            <a:spAutoFit/>
          </a:bodyPr>
          <a:lstStyle/>
          <a:p>
            <a:r>
              <a:rPr lang="en-US" sz="1400" u="sng" dirty="0">
                <a:latin typeface="Times New Roman" panose="02020603050405020304" pitchFamily="18" charset="0"/>
                <a:cs typeface="Times New Roman" panose="02020603050405020304" pitchFamily="18" charset="0"/>
              </a:rPr>
              <a:t>PROGRAM</a:t>
            </a:r>
            <a:endParaRPr lang="en-IN" sz="1400" u="sng"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431345C5-A27D-4F76-8237-6F20AE98973A}"/>
              </a:ext>
            </a:extLst>
          </p:cNvPr>
          <p:cNvSpPr txBox="1"/>
          <p:nvPr/>
        </p:nvSpPr>
        <p:spPr>
          <a:xfrm>
            <a:off x="574766" y="6808592"/>
            <a:ext cx="6005650" cy="3231654"/>
          </a:xfrm>
          <a:prstGeom prst="rect">
            <a:avLst/>
          </a:prstGeom>
          <a:noFill/>
        </p:spPr>
        <p:txBody>
          <a:bodyPr wrap="square">
            <a:spAutoFit/>
          </a:bodyPr>
          <a:lstStyle/>
          <a:p>
            <a:r>
              <a:rPr lang="en-IN" sz="1200" dirty="0">
                <a:latin typeface="Times New Roman" panose="02020603050405020304" pitchFamily="18" charset="0"/>
                <a:cs typeface="Times New Roman" panose="02020603050405020304" pitchFamily="18" charset="0"/>
              </a:rPr>
              <a:t>printf("\n\t\t\t\t\t\t\t\t\t\t\tEnter your choice\n");</a:t>
            </a:r>
          </a:p>
          <a:p>
            <a:r>
              <a:rPr lang="en-IN" sz="1200" dirty="0">
                <a:latin typeface="Times New Roman" panose="02020603050405020304" pitchFamily="18" charset="0"/>
                <a:cs typeface="Times New Roman" panose="02020603050405020304" pitchFamily="18" charset="0"/>
              </a:rPr>
              <a:t> printf("\t\t\t\t\t\t\t\t\t\t\t");</a:t>
            </a:r>
          </a:p>
          <a:p>
            <a:r>
              <a:rPr lang="en-IN" sz="1200" dirty="0">
                <a:latin typeface="Times New Roman" panose="02020603050405020304" pitchFamily="18" charset="0"/>
                <a:cs typeface="Times New Roman" panose="02020603050405020304" pitchFamily="18" charset="0"/>
              </a:rPr>
              <a:t> scanf("%d",&amp;choice);</a:t>
            </a:r>
          </a:p>
          <a:p>
            <a:r>
              <a:rPr lang="en-IN" sz="1200" dirty="0">
                <a:latin typeface="Times New Roman" panose="02020603050405020304" pitchFamily="18" charset="0"/>
                <a:cs typeface="Times New Roman" panose="02020603050405020304" pitchFamily="18" charset="0"/>
              </a:rPr>
              <a:t> switch(choice)</a:t>
            </a:r>
          </a:p>
          <a:p>
            <a:r>
              <a:rPr lang="en-IN" sz="1200" dirty="0">
                <a:latin typeface="Times New Roman" panose="02020603050405020304" pitchFamily="18" charset="0"/>
                <a:cs typeface="Times New Roman" panose="02020603050405020304" pitchFamily="18" charset="0"/>
              </a:rPr>
              <a:t> {</a:t>
            </a:r>
          </a:p>
          <a:p>
            <a:r>
              <a:rPr lang="en-IN" sz="1200" dirty="0">
                <a:latin typeface="Times New Roman" panose="02020603050405020304" pitchFamily="18" charset="0"/>
                <a:cs typeface="Times New Roman" panose="02020603050405020304" pitchFamily="18" charset="0"/>
              </a:rPr>
              <a:t> case 1:printf("\t\t\t\t\t\t\t\t\t\t\tPurchase Entry\n");</a:t>
            </a:r>
          </a:p>
          <a:p>
            <a:r>
              <a:rPr lang="en-IN" sz="1200" dirty="0">
                <a:latin typeface="Times New Roman" panose="02020603050405020304" pitchFamily="18" charset="0"/>
                <a:cs typeface="Times New Roman" panose="02020603050405020304" pitchFamily="18" charset="0"/>
              </a:rPr>
              <a:t> printf("\t\t\t\t\t\t\t\t\t\t\tnumber of entries\n");</a:t>
            </a:r>
          </a:p>
          <a:p>
            <a:r>
              <a:rPr lang="en-IN" sz="1200" dirty="0">
                <a:latin typeface="Times New Roman" panose="02020603050405020304" pitchFamily="18" charset="0"/>
                <a:cs typeface="Times New Roman" panose="02020603050405020304" pitchFamily="18" charset="0"/>
              </a:rPr>
              <a:t> printf("\t\t\t\t\t\t\t\t\t\t\t");</a:t>
            </a:r>
          </a:p>
          <a:p>
            <a:r>
              <a:rPr lang="en-IN" sz="1200" dirty="0">
                <a:latin typeface="Times New Roman" panose="02020603050405020304" pitchFamily="18" charset="0"/>
                <a:cs typeface="Times New Roman" panose="02020603050405020304" pitchFamily="18" charset="0"/>
              </a:rPr>
              <a:t> scanf("%d",&amp;n);</a:t>
            </a:r>
          </a:p>
          <a:p>
            <a:r>
              <a:rPr lang="en-IN" sz="1200" dirty="0">
                <a:latin typeface="Times New Roman" panose="02020603050405020304" pitchFamily="18" charset="0"/>
                <a:cs typeface="Times New Roman" panose="02020603050405020304" pitchFamily="18" charset="0"/>
              </a:rPr>
              <a:t> for(i=0;i&lt;n;i++)</a:t>
            </a:r>
          </a:p>
          <a:p>
            <a:r>
              <a:rPr lang="en-IN" sz="1200" dirty="0">
                <a:latin typeface="Times New Roman" panose="02020603050405020304" pitchFamily="18" charset="0"/>
                <a:cs typeface="Times New Roman" panose="02020603050405020304" pitchFamily="18" charset="0"/>
              </a:rPr>
              <a:t> {</a:t>
            </a:r>
          </a:p>
          <a:p>
            <a:r>
              <a:rPr lang="en-IN" sz="1200" dirty="0">
                <a:latin typeface="Times New Roman" panose="02020603050405020304" pitchFamily="18" charset="0"/>
                <a:cs typeface="Times New Roman" panose="02020603050405020304" pitchFamily="18" charset="0"/>
              </a:rPr>
              <a:t> printf("\n\t\t\t\t\t\t\t\t\t\t\tBillNo=");</a:t>
            </a:r>
          </a:p>
          <a:p>
            <a:r>
              <a:rPr lang="en-IN" sz="1200" dirty="0">
                <a:latin typeface="Times New Roman" panose="02020603050405020304" pitchFamily="18" charset="0"/>
                <a:cs typeface="Times New Roman" panose="02020603050405020304" pitchFamily="18" charset="0"/>
              </a:rPr>
              <a:t> scanf("%d",&amp;s[i].BillNo);</a:t>
            </a:r>
          </a:p>
          <a:p>
            <a:r>
              <a:rPr lang="en-IN" sz="1200" dirty="0">
                <a:latin typeface="Times New Roman" panose="02020603050405020304" pitchFamily="18" charset="0"/>
                <a:cs typeface="Times New Roman" panose="02020603050405020304" pitchFamily="18" charset="0"/>
              </a:rPr>
              <a:t> printf("\t\t\t\t\t\t\t\t\t\t\tDATE=");</a:t>
            </a:r>
          </a:p>
          <a:p>
            <a:r>
              <a:rPr lang="en-IN" sz="1200" dirty="0">
                <a:latin typeface="Times New Roman" panose="02020603050405020304" pitchFamily="18" charset="0"/>
                <a:cs typeface="Times New Roman" panose="02020603050405020304" pitchFamily="18" charset="0"/>
              </a:rPr>
              <a:t> scanf("%d-%d-%d",&amp;s[i].day,&amp;s[i].month,&amp;s[i].year);</a:t>
            </a:r>
          </a:p>
          <a:p>
            <a:r>
              <a:rPr lang="en-IN" sz="1200" dirty="0">
                <a:latin typeface="Times New Roman" panose="02020603050405020304" pitchFamily="18" charset="0"/>
                <a:cs typeface="Times New Roman" panose="02020603050405020304" pitchFamily="18" charset="0"/>
              </a:rPr>
              <a:t> </a:t>
            </a:r>
          </a:p>
          <a:p>
            <a:r>
              <a:rPr lang="en-IN" sz="12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9185943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8856796-43E8-4867-A461-71E9FC04B1AE}"/>
              </a:ext>
            </a:extLst>
          </p:cNvPr>
          <p:cNvSpPr txBox="1"/>
          <p:nvPr/>
        </p:nvSpPr>
        <p:spPr>
          <a:xfrm>
            <a:off x="563335" y="112213"/>
            <a:ext cx="6005650" cy="1754326"/>
          </a:xfrm>
          <a:prstGeom prst="rect">
            <a:avLst/>
          </a:prstGeom>
          <a:noFill/>
        </p:spPr>
        <p:txBody>
          <a:bodyPr wrap="square">
            <a:spAutoFit/>
          </a:bodyPr>
          <a:lstStyle/>
          <a:p>
            <a:pPr algn="just"/>
            <a:endParaRPr lang="en-IN" sz="1200" dirty="0">
              <a:latin typeface="Times New Roman" panose="02020603050405020304" pitchFamily="18" charset="0"/>
              <a:cs typeface="Times New Roman" panose="02020603050405020304" pitchFamily="18" charset="0"/>
            </a:endParaRPr>
          </a:p>
          <a:p>
            <a:pPr algn="just"/>
            <a:r>
              <a:rPr lang="en-IN" sz="1200" dirty="0">
                <a:latin typeface="Times New Roman" panose="02020603050405020304" pitchFamily="18" charset="0"/>
                <a:cs typeface="Times New Roman" panose="02020603050405020304" pitchFamily="18" charset="0"/>
              </a:rPr>
              <a:t> printf("\t\t\t\t\t\t\t\t\t\t\tITEM=");</a:t>
            </a:r>
          </a:p>
          <a:p>
            <a:pPr algn="just"/>
            <a:r>
              <a:rPr lang="en-IN" sz="1200" dirty="0">
                <a:latin typeface="Times New Roman" panose="02020603050405020304" pitchFamily="18" charset="0"/>
                <a:cs typeface="Times New Roman" panose="02020603050405020304" pitchFamily="18" charset="0"/>
              </a:rPr>
              <a:t> scanf("%s",s[i].item);</a:t>
            </a:r>
          </a:p>
          <a:p>
            <a:pPr algn="just"/>
            <a:r>
              <a:rPr lang="en-IN" sz="1200" dirty="0">
                <a:latin typeface="Times New Roman" panose="02020603050405020304" pitchFamily="18" charset="0"/>
                <a:cs typeface="Times New Roman" panose="02020603050405020304" pitchFamily="18" charset="0"/>
              </a:rPr>
              <a:t> printf("\t\t\t\t\t\t\t\t\t\t\tPQTY=");</a:t>
            </a:r>
          </a:p>
          <a:p>
            <a:pPr algn="just"/>
            <a:r>
              <a:rPr lang="en-IN" sz="1200" dirty="0">
                <a:latin typeface="Times New Roman" panose="02020603050405020304" pitchFamily="18" charset="0"/>
                <a:cs typeface="Times New Roman" panose="02020603050405020304" pitchFamily="18" charset="0"/>
              </a:rPr>
              <a:t> scanf("%d",&amp;s[i].pqty);</a:t>
            </a:r>
          </a:p>
          <a:p>
            <a:pPr algn="just"/>
            <a:r>
              <a:rPr lang="en-IN" sz="1200" dirty="0">
                <a:latin typeface="Times New Roman" panose="02020603050405020304" pitchFamily="18" charset="0"/>
                <a:cs typeface="Times New Roman" panose="02020603050405020304" pitchFamily="18" charset="0"/>
              </a:rPr>
              <a:t> printf("\t\t\t\t\t\t\t\t\t\t\tPRICE=");</a:t>
            </a:r>
          </a:p>
          <a:p>
            <a:pPr algn="just"/>
            <a:r>
              <a:rPr lang="en-IN" sz="1200" dirty="0">
                <a:latin typeface="Times New Roman" panose="02020603050405020304" pitchFamily="18" charset="0"/>
                <a:cs typeface="Times New Roman" panose="02020603050405020304" pitchFamily="18" charset="0"/>
              </a:rPr>
              <a:t> scanf("%f",&amp;s[i].price</a:t>
            </a:r>
            <a:r>
              <a:rPr lang="en-IN" sz="1200">
                <a:latin typeface="Times New Roman" panose="02020603050405020304" pitchFamily="18" charset="0"/>
                <a:cs typeface="Times New Roman" panose="02020603050405020304" pitchFamily="18" charset="0"/>
              </a:rPr>
              <a:t>);     </a:t>
            </a:r>
          </a:p>
          <a:p>
            <a:pPr algn="just"/>
            <a:r>
              <a:rPr lang="en-IN" sz="1200">
                <a:latin typeface="Times New Roman" panose="02020603050405020304" pitchFamily="18" charset="0"/>
                <a:cs typeface="Times New Roman" panose="02020603050405020304" pitchFamily="18" charset="0"/>
              </a:rPr>
              <a:t> </a:t>
            </a:r>
            <a:r>
              <a:rPr lang="en-IN" sz="1200" dirty="0">
                <a:latin typeface="Times New Roman" panose="02020603050405020304" pitchFamily="18" charset="0"/>
                <a:cs typeface="Times New Roman" panose="02020603050405020304" pitchFamily="18" charset="0"/>
              </a:rPr>
              <a:t>}</a:t>
            </a:r>
          </a:p>
          <a:p>
            <a:pPr algn="just"/>
            <a:r>
              <a:rPr lang="en-IN" sz="1200" dirty="0">
                <a:latin typeface="Times New Roman" panose="02020603050405020304" pitchFamily="18" charset="0"/>
                <a:cs typeface="Times New Roman" panose="02020603050405020304" pitchFamily="18" charset="0"/>
              </a:rPr>
              <a:t> </a:t>
            </a:r>
          </a:p>
        </p:txBody>
      </p:sp>
      <p:sp>
        <p:nvSpPr>
          <p:cNvPr id="5" name="TextBox 4">
            <a:extLst>
              <a:ext uri="{FF2B5EF4-FFF2-40B4-BE49-F238E27FC236}">
                <a16:creationId xmlns:a16="http://schemas.microsoft.com/office/drawing/2014/main" id="{00AAA0FC-BE78-4756-B6B9-4A2B79D27E80}"/>
              </a:ext>
            </a:extLst>
          </p:cNvPr>
          <p:cNvSpPr txBox="1"/>
          <p:nvPr/>
        </p:nvSpPr>
        <p:spPr>
          <a:xfrm>
            <a:off x="563335" y="1404874"/>
            <a:ext cx="5731330" cy="1569660"/>
          </a:xfrm>
          <a:prstGeom prst="rect">
            <a:avLst/>
          </a:prstGeom>
          <a:noFill/>
        </p:spPr>
        <p:txBody>
          <a:bodyPr wrap="square">
            <a:spAutoFit/>
          </a:bodyPr>
          <a:lstStyle/>
          <a:p>
            <a:pPr algn="just"/>
            <a:endParaRPr lang="en-IN" sz="1200" dirty="0">
              <a:latin typeface="Times New Roman" panose="02020603050405020304" pitchFamily="18" charset="0"/>
              <a:cs typeface="Times New Roman" panose="02020603050405020304" pitchFamily="18" charset="0"/>
            </a:endParaRPr>
          </a:p>
          <a:p>
            <a:pPr algn="just"/>
            <a:r>
              <a:rPr lang="en-IN" sz="1200" dirty="0">
                <a:latin typeface="Times New Roman" panose="02020603050405020304" pitchFamily="18" charset="0"/>
                <a:cs typeface="Times New Roman" panose="02020603050405020304" pitchFamily="18" charset="0"/>
              </a:rPr>
              <a:t> printf("\t\t\t\t\t\t\t\t\t\t\tBILLNO\tDATE\t\tITEM\t\tPQTY\tPRICE\n");</a:t>
            </a:r>
          </a:p>
          <a:p>
            <a:pPr algn="just"/>
            <a:r>
              <a:rPr lang="en-IN" sz="1200" dirty="0">
                <a:latin typeface="Times New Roman" panose="02020603050405020304" pitchFamily="18" charset="0"/>
                <a:cs typeface="Times New Roman" panose="02020603050405020304" pitchFamily="18" charset="0"/>
              </a:rPr>
              <a:t> for(i=0;i&lt;n;i++)</a:t>
            </a:r>
          </a:p>
          <a:p>
            <a:pPr algn="just"/>
            <a:r>
              <a:rPr lang="en-IN" sz="1200" dirty="0">
                <a:latin typeface="Times New Roman" panose="02020603050405020304" pitchFamily="18" charset="0"/>
                <a:cs typeface="Times New Roman" panose="02020603050405020304" pitchFamily="18" charset="0"/>
              </a:rPr>
              <a:t> {</a:t>
            </a:r>
          </a:p>
          <a:p>
            <a:pPr algn="just"/>
            <a:r>
              <a:rPr lang="en-IN" sz="1200" dirty="0">
                <a:latin typeface="Times New Roman" panose="02020603050405020304" pitchFamily="18" charset="0"/>
                <a:cs typeface="Times New Roman" panose="02020603050405020304" pitchFamily="18" charset="0"/>
              </a:rPr>
              <a:t> printf("\t\t\t\t\t\t\t\t\t\t\t%d\t%d-%d-</a:t>
            </a:r>
          </a:p>
          <a:p>
            <a:pPr algn="just"/>
            <a:r>
              <a:rPr lang="en-IN" sz="1200" dirty="0">
                <a:latin typeface="Times New Roman" panose="02020603050405020304" pitchFamily="18" charset="0"/>
                <a:cs typeface="Times New Roman" panose="02020603050405020304" pitchFamily="18" charset="0"/>
              </a:rPr>
              <a:t>%d\t%s\t%d\t%f\n",s[i].BillNo,s[i].day,s[i].month,s[i].year,s[i].item,s[i].pqty,s[i].price);</a:t>
            </a:r>
          </a:p>
          <a:p>
            <a:pPr algn="just"/>
            <a:r>
              <a:rPr lang="en-IN" sz="1200" dirty="0">
                <a:latin typeface="Times New Roman" panose="02020603050405020304" pitchFamily="18" charset="0"/>
                <a:cs typeface="Times New Roman" panose="02020603050405020304" pitchFamily="18" charset="0"/>
              </a:rPr>
              <a:t> }</a:t>
            </a:r>
          </a:p>
          <a:p>
            <a:pPr algn="just"/>
            <a:r>
              <a:rPr lang="en-IN" sz="1200" dirty="0">
                <a:latin typeface="Times New Roman" panose="02020603050405020304" pitchFamily="18" charset="0"/>
                <a:cs typeface="Times New Roman" panose="02020603050405020304" pitchFamily="18" charset="0"/>
              </a:rPr>
              <a:t> break;</a:t>
            </a:r>
          </a:p>
        </p:txBody>
      </p:sp>
      <p:sp>
        <p:nvSpPr>
          <p:cNvPr id="6" name="TextBox 5">
            <a:extLst>
              <a:ext uri="{FF2B5EF4-FFF2-40B4-BE49-F238E27FC236}">
                <a16:creationId xmlns:a16="http://schemas.microsoft.com/office/drawing/2014/main" id="{CEAD78E2-28A6-43B2-8852-5CA0A9A09B60}"/>
              </a:ext>
            </a:extLst>
          </p:cNvPr>
          <p:cNvSpPr txBox="1"/>
          <p:nvPr/>
        </p:nvSpPr>
        <p:spPr>
          <a:xfrm>
            <a:off x="504553" y="3034692"/>
            <a:ext cx="5848894" cy="3600986"/>
          </a:xfrm>
          <a:prstGeom prst="rect">
            <a:avLst/>
          </a:prstGeom>
          <a:noFill/>
        </p:spPr>
        <p:txBody>
          <a:bodyPr wrap="square">
            <a:spAutoFit/>
          </a:bodyPr>
          <a:lstStyle/>
          <a:p>
            <a:pPr algn="just"/>
            <a:r>
              <a:rPr lang="en-IN" sz="1200" dirty="0">
                <a:latin typeface="Times New Roman" panose="02020603050405020304" pitchFamily="18" charset="0"/>
                <a:cs typeface="Times New Roman" panose="02020603050405020304" pitchFamily="18" charset="0"/>
              </a:rPr>
              <a:t>case 2:printf("\t\t\t\t\t\t\t\t\t\t\tSales Entry\n");</a:t>
            </a:r>
          </a:p>
          <a:p>
            <a:pPr algn="just"/>
            <a:r>
              <a:rPr lang="en-IN" sz="1200" dirty="0">
                <a:latin typeface="Times New Roman" panose="02020603050405020304" pitchFamily="18" charset="0"/>
                <a:cs typeface="Times New Roman" panose="02020603050405020304" pitchFamily="18" charset="0"/>
              </a:rPr>
              <a:t> for(i=0;i&lt;n;i++)</a:t>
            </a:r>
          </a:p>
          <a:p>
            <a:pPr algn="just"/>
            <a:r>
              <a:rPr lang="en-IN" sz="1200" dirty="0">
                <a:latin typeface="Times New Roman" panose="02020603050405020304" pitchFamily="18" charset="0"/>
                <a:cs typeface="Times New Roman" panose="02020603050405020304" pitchFamily="18" charset="0"/>
              </a:rPr>
              <a:t> {</a:t>
            </a:r>
          </a:p>
          <a:p>
            <a:pPr algn="just"/>
            <a:r>
              <a:rPr lang="en-IN" sz="1200" dirty="0">
                <a:latin typeface="Times New Roman" panose="02020603050405020304" pitchFamily="18" charset="0"/>
                <a:cs typeface="Times New Roman" panose="02020603050405020304" pitchFamily="18" charset="0"/>
              </a:rPr>
              <a:t> printf("\n\t\t\t\t\t\t\t\t\t\t\tBillNo=");</a:t>
            </a:r>
          </a:p>
          <a:p>
            <a:pPr algn="just"/>
            <a:r>
              <a:rPr lang="en-IN" sz="1200" dirty="0">
                <a:latin typeface="Times New Roman" panose="02020603050405020304" pitchFamily="18" charset="0"/>
                <a:cs typeface="Times New Roman" panose="02020603050405020304" pitchFamily="18" charset="0"/>
              </a:rPr>
              <a:t> scanf("%d",&amp;s[i].BillNo);</a:t>
            </a:r>
          </a:p>
          <a:p>
            <a:pPr algn="just"/>
            <a:r>
              <a:rPr lang="en-IN" sz="1200" dirty="0">
                <a:latin typeface="Times New Roman" panose="02020603050405020304" pitchFamily="18" charset="0"/>
                <a:cs typeface="Times New Roman" panose="02020603050405020304" pitchFamily="18" charset="0"/>
              </a:rPr>
              <a:t> printf("\t\t\t\t\t\t\t\t\t\t\tDATE=");</a:t>
            </a:r>
          </a:p>
          <a:p>
            <a:pPr algn="just"/>
            <a:r>
              <a:rPr lang="en-IN" sz="1200" dirty="0">
                <a:latin typeface="Times New Roman" panose="02020603050405020304" pitchFamily="18" charset="0"/>
                <a:cs typeface="Times New Roman" panose="02020603050405020304" pitchFamily="18" charset="0"/>
              </a:rPr>
              <a:t> scanf("%d-%d-%d",&amp;s[i].day,&amp;s[i].month,&amp;s[i].year);</a:t>
            </a:r>
          </a:p>
          <a:p>
            <a:pPr algn="just"/>
            <a:r>
              <a:rPr lang="en-IN" sz="1200" dirty="0">
                <a:latin typeface="Times New Roman" panose="02020603050405020304" pitchFamily="18" charset="0"/>
                <a:cs typeface="Times New Roman" panose="02020603050405020304" pitchFamily="18" charset="0"/>
              </a:rPr>
              <a:t> printf("\t\t\t\t\t\t\t\t\t\t\tSQTY=");</a:t>
            </a:r>
          </a:p>
          <a:p>
            <a:pPr algn="just"/>
            <a:r>
              <a:rPr lang="en-IN" sz="1200" dirty="0">
                <a:latin typeface="Times New Roman" panose="02020603050405020304" pitchFamily="18" charset="0"/>
                <a:cs typeface="Times New Roman" panose="02020603050405020304" pitchFamily="18" charset="0"/>
              </a:rPr>
              <a:t> scanf("%d",&amp;s[i].sqty);</a:t>
            </a:r>
          </a:p>
          <a:p>
            <a:pPr algn="just"/>
            <a:r>
              <a:rPr lang="en-IN" sz="1200" dirty="0">
                <a:latin typeface="Times New Roman" panose="02020603050405020304" pitchFamily="18" charset="0"/>
                <a:cs typeface="Times New Roman" panose="02020603050405020304" pitchFamily="18" charset="0"/>
              </a:rPr>
              <a:t> printf("\t\t\t\t\t\t\t\t\t\t\tPRICE=");</a:t>
            </a:r>
          </a:p>
          <a:p>
            <a:pPr algn="just"/>
            <a:r>
              <a:rPr lang="en-IN" sz="1200" dirty="0">
                <a:latin typeface="Times New Roman" panose="02020603050405020304" pitchFamily="18" charset="0"/>
                <a:cs typeface="Times New Roman" panose="02020603050405020304" pitchFamily="18" charset="0"/>
              </a:rPr>
              <a:t> scanf("%f",&amp;s[i].price);</a:t>
            </a:r>
          </a:p>
          <a:p>
            <a:pPr algn="just"/>
            <a:r>
              <a:rPr lang="en-IN" sz="1200" dirty="0">
                <a:latin typeface="Times New Roman" panose="02020603050405020304" pitchFamily="18" charset="0"/>
                <a:cs typeface="Times New Roman" panose="02020603050405020304" pitchFamily="18" charset="0"/>
              </a:rPr>
              <a:t> }</a:t>
            </a:r>
          </a:p>
          <a:p>
            <a:pPr algn="just"/>
            <a:r>
              <a:rPr lang="en-IN" sz="1200" dirty="0">
                <a:latin typeface="Times New Roman" panose="02020603050405020304" pitchFamily="18" charset="0"/>
                <a:cs typeface="Times New Roman" panose="02020603050405020304" pitchFamily="18" charset="0"/>
              </a:rPr>
              <a:t> printf("\t\t\t\t\t\t\t\t\t\t\tBILLNO\tDATE\t\t\tITEM\t\tSQTY\tPRICE\n");</a:t>
            </a:r>
          </a:p>
          <a:p>
            <a:pPr algn="just"/>
            <a:r>
              <a:rPr lang="en-IN" sz="1200" dirty="0">
                <a:latin typeface="Times New Roman" panose="02020603050405020304" pitchFamily="18" charset="0"/>
                <a:cs typeface="Times New Roman" panose="02020603050405020304" pitchFamily="18" charset="0"/>
              </a:rPr>
              <a:t> for(i=0;i&lt;n;i++)</a:t>
            </a:r>
          </a:p>
          <a:p>
            <a:pPr algn="just"/>
            <a:r>
              <a:rPr lang="en-IN" sz="1200" dirty="0">
                <a:latin typeface="Times New Roman" panose="02020603050405020304" pitchFamily="18" charset="0"/>
                <a:cs typeface="Times New Roman" panose="02020603050405020304" pitchFamily="18" charset="0"/>
              </a:rPr>
              <a:t> {</a:t>
            </a:r>
          </a:p>
          <a:p>
            <a:pPr algn="just"/>
            <a:r>
              <a:rPr lang="en-IN" sz="1200" dirty="0">
                <a:latin typeface="Times New Roman" panose="02020603050405020304" pitchFamily="18" charset="0"/>
                <a:cs typeface="Times New Roman" panose="02020603050405020304" pitchFamily="18" charset="0"/>
              </a:rPr>
              <a:t> printf("\t\t\t\t\t\t\t\t\t\t\t%d\t%d-%d-</a:t>
            </a:r>
          </a:p>
          <a:p>
            <a:pPr algn="just"/>
            <a:r>
              <a:rPr lang="en-IN" sz="1200" dirty="0">
                <a:latin typeface="Times New Roman" panose="02020603050405020304" pitchFamily="18" charset="0"/>
                <a:cs typeface="Times New Roman" panose="02020603050405020304" pitchFamily="18" charset="0"/>
              </a:rPr>
              <a:t>%d\t%s\t%d\t%f\n",s[i].BillNo,s[i].day,s[i].month,s[i].year,s[i].item,s[i].sqty,s[i].price);</a:t>
            </a:r>
          </a:p>
          <a:p>
            <a:pPr algn="just"/>
            <a:r>
              <a:rPr lang="en-IN" sz="1200" dirty="0">
                <a:latin typeface="Times New Roman" panose="02020603050405020304" pitchFamily="18" charset="0"/>
                <a:cs typeface="Times New Roman" panose="02020603050405020304" pitchFamily="18" charset="0"/>
              </a:rPr>
              <a:t> }</a:t>
            </a:r>
          </a:p>
          <a:p>
            <a:pPr algn="just"/>
            <a:r>
              <a:rPr lang="en-IN" sz="1200" dirty="0">
                <a:latin typeface="Times New Roman" panose="02020603050405020304" pitchFamily="18" charset="0"/>
                <a:cs typeface="Times New Roman" panose="02020603050405020304" pitchFamily="18" charset="0"/>
              </a:rPr>
              <a:t> break;</a:t>
            </a:r>
          </a:p>
        </p:txBody>
      </p:sp>
      <p:sp>
        <p:nvSpPr>
          <p:cNvPr id="11" name="TextBox 10">
            <a:extLst>
              <a:ext uri="{FF2B5EF4-FFF2-40B4-BE49-F238E27FC236}">
                <a16:creationId xmlns:a16="http://schemas.microsoft.com/office/drawing/2014/main" id="{BE14FEE1-33A9-4F18-813C-3AA86AEFC822}"/>
              </a:ext>
            </a:extLst>
          </p:cNvPr>
          <p:cNvSpPr txBox="1"/>
          <p:nvPr/>
        </p:nvSpPr>
        <p:spPr>
          <a:xfrm>
            <a:off x="413113" y="7771657"/>
            <a:ext cx="6031774" cy="1569660"/>
          </a:xfrm>
          <a:prstGeom prst="rect">
            <a:avLst/>
          </a:prstGeom>
          <a:noFill/>
        </p:spPr>
        <p:txBody>
          <a:bodyPr wrap="square">
            <a:spAutoFit/>
          </a:bodyPr>
          <a:lstStyle/>
          <a:p>
            <a:pPr algn="just"/>
            <a:r>
              <a:rPr lang="en-IN" sz="1200" dirty="0">
                <a:latin typeface="Times New Roman" panose="02020603050405020304" pitchFamily="18" charset="0"/>
                <a:cs typeface="Times New Roman" panose="02020603050405020304" pitchFamily="18" charset="0"/>
              </a:rPr>
              <a:t>{</a:t>
            </a:r>
          </a:p>
          <a:p>
            <a:pPr algn="just"/>
            <a:r>
              <a:rPr lang="en-IN" sz="1200" dirty="0">
                <a:latin typeface="Times New Roman" panose="02020603050405020304" pitchFamily="18" charset="0"/>
                <a:cs typeface="Times New Roman" panose="02020603050405020304" pitchFamily="18" charset="0"/>
              </a:rPr>
              <a:t> stock=s[i].pqty-s[i].sqty;</a:t>
            </a:r>
          </a:p>
          <a:p>
            <a:pPr algn="just"/>
            <a:r>
              <a:rPr lang="en-IN" sz="1200" dirty="0">
                <a:latin typeface="Times New Roman" panose="02020603050405020304" pitchFamily="18" charset="0"/>
                <a:cs typeface="Times New Roman" panose="02020603050405020304" pitchFamily="18" charset="0"/>
              </a:rPr>
              <a:t>if(stock==0)</a:t>
            </a:r>
          </a:p>
          <a:p>
            <a:pPr algn="just"/>
            <a:r>
              <a:rPr lang="en-IN" sz="1200" dirty="0">
                <a:latin typeface="Times New Roman" panose="02020603050405020304" pitchFamily="18" charset="0"/>
                <a:cs typeface="Times New Roman" panose="02020603050405020304" pitchFamily="18" charset="0"/>
              </a:rPr>
              <a:t>printf(“\t\t\t\t\t%s\t\t%d\td\t%d\n”,s[i].item,s[i]. pqty,s[i].sqty,stock);</a:t>
            </a:r>
          </a:p>
          <a:p>
            <a:pPr algn="just"/>
            <a:r>
              <a:rPr lang="en-IN" sz="1200" dirty="0">
                <a:latin typeface="Times New Roman" panose="02020603050405020304" pitchFamily="18" charset="0"/>
                <a:cs typeface="Times New Roman" panose="02020603050405020304" pitchFamily="18" charset="0"/>
              </a:rPr>
              <a:t>}</a:t>
            </a:r>
          </a:p>
          <a:p>
            <a:pPr algn="just"/>
            <a:r>
              <a:rPr lang="en-IN" sz="1200" dirty="0">
                <a:latin typeface="Times New Roman" panose="02020603050405020304" pitchFamily="18" charset="0"/>
                <a:cs typeface="Times New Roman" panose="02020603050405020304" pitchFamily="18" charset="0"/>
              </a:rPr>
              <a:t>else if(stock&lt;0)</a:t>
            </a:r>
          </a:p>
          <a:p>
            <a:pPr algn="just"/>
            <a:r>
              <a:rPr lang="en-IN" sz="1200" dirty="0">
                <a:latin typeface="Times New Roman" panose="02020603050405020304" pitchFamily="18" charset="0"/>
                <a:cs typeface="Times New Roman" panose="02020603050405020304" pitchFamily="18" charset="0"/>
              </a:rPr>
              <a:t>{</a:t>
            </a:r>
          </a:p>
          <a:p>
            <a:pPr algn="just"/>
            <a:endParaRPr lang="en-IN" sz="12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C12CDD64-C082-4996-998C-8D97E8B0DF00}"/>
              </a:ext>
            </a:extLst>
          </p:cNvPr>
          <p:cNvSpPr txBox="1"/>
          <p:nvPr/>
        </p:nvSpPr>
        <p:spPr>
          <a:xfrm>
            <a:off x="439239" y="6635678"/>
            <a:ext cx="5914208" cy="1015663"/>
          </a:xfrm>
          <a:prstGeom prst="rect">
            <a:avLst/>
          </a:prstGeom>
          <a:noFill/>
        </p:spPr>
        <p:txBody>
          <a:bodyPr wrap="square">
            <a:spAutoFit/>
          </a:bodyPr>
          <a:lstStyle/>
          <a:p>
            <a:pPr algn="just"/>
            <a:r>
              <a:rPr lang="en-IN" sz="1200" dirty="0">
                <a:latin typeface="Times New Roman" panose="02020603050405020304" pitchFamily="18" charset="0"/>
                <a:cs typeface="Times New Roman" panose="02020603050405020304" pitchFamily="18" charset="0"/>
              </a:rPr>
              <a:t>case 3:printf("\t\t\t\t\t\t\t\t\t\t\tStocks\n");</a:t>
            </a:r>
          </a:p>
          <a:p>
            <a:pPr algn="just"/>
            <a:r>
              <a:rPr lang="en-IN" sz="1200" dirty="0">
                <a:latin typeface="Times New Roman" panose="02020603050405020304" pitchFamily="18" charset="0"/>
                <a:cs typeface="Times New Roman" panose="02020603050405020304" pitchFamily="18" charset="0"/>
              </a:rPr>
              <a:t> if(s[i].pqty&gt;=s[i].sqty)</a:t>
            </a:r>
          </a:p>
          <a:p>
            <a:pPr algn="just"/>
            <a:r>
              <a:rPr lang="en-IN" sz="1200" dirty="0">
                <a:latin typeface="Times New Roman" panose="02020603050405020304" pitchFamily="18" charset="0"/>
                <a:cs typeface="Times New Roman" panose="02020603050405020304" pitchFamily="18" charset="0"/>
              </a:rPr>
              <a:t> {</a:t>
            </a:r>
          </a:p>
          <a:p>
            <a:pPr algn="just"/>
            <a:r>
              <a:rPr lang="en-IN" sz="1200" dirty="0">
                <a:latin typeface="Times New Roman" panose="02020603050405020304" pitchFamily="18" charset="0"/>
                <a:cs typeface="Times New Roman" panose="02020603050405020304" pitchFamily="18" charset="0"/>
              </a:rPr>
              <a:t> printf("\n\t\t\t\t\t\t\tITEM\t\t\tPQTY\t\tSQTY\t\tSTOCK\n");</a:t>
            </a:r>
          </a:p>
          <a:p>
            <a:pPr algn="just"/>
            <a:r>
              <a:rPr lang="en-IN" sz="1200" dirty="0">
                <a:latin typeface="Times New Roman" panose="02020603050405020304" pitchFamily="18" charset="0"/>
                <a:cs typeface="Times New Roman" panose="02020603050405020304" pitchFamily="18" charset="0"/>
              </a:rPr>
              <a:t> for(i=0;i&lt;n;i++)</a:t>
            </a:r>
          </a:p>
        </p:txBody>
      </p:sp>
    </p:spTree>
    <p:extLst>
      <p:ext uri="{BB962C8B-B14F-4D97-AF65-F5344CB8AC3E}">
        <p14:creationId xmlns:p14="http://schemas.microsoft.com/office/powerpoint/2010/main" val="20886272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ECB8BEC-18DC-434E-B850-6934C652C17E}"/>
              </a:ext>
            </a:extLst>
          </p:cNvPr>
          <p:cNvSpPr txBox="1"/>
          <p:nvPr/>
        </p:nvSpPr>
        <p:spPr>
          <a:xfrm>
            <a:off x="413113" y="152400"/>
            <a:ext cx="6031774" cy="3046988"/>
          </a:xfrm>
          <a:prstGeom prst="rect">
            <a:avLst/>
          </a:prstGeom>
          <a:noFill/>
        </p:spPr>
        <p:txBody>
          <a:bodyPr wrap="square">
            <a:spAutoFit/>
          </a:bodyPr>
          <a:lstStyle/>
          <a:p>
            <a:r>
              <a:rPr lang="en-IN" sz="1200" dirty="0">
                <a:latin typeface="Times New Roman" panose="02020603050405020304" pitchFamily="18" charset="0"/>
                <a:cs typeface="Times New Roman" panose="02020603050405020304" pitchFamily="18" charset="0"/>
              </a:rPr>
              <a:t>printf("\t\t\t\t\t\t\t%s\t\t%d\t\t%d\t\tStock is </a:t>
            </a:r>
          </a:p>
          <a:p>
            <a:r>
              <a:rPr lang="en-IN" sz="1200" dirty="0">
                <a:latin typeface="Times New Roman" panose="02020603050405020304" pitchFamily="18" charset="0"/>
                <a:cs typeface="Times New Roman" panose="02020603050405020304" pitchFamily="18" charset="0"/>
              </a:rPr>
              <a:t>Unavailable\n",s[i].item,s[i].pqty,s[i].sqty,stock);</a:t>
            </a:r>
          </a:p>
          <a:p>
            <a:r>
              <a:rPr lang="en-IN" sz="1200" dirty="0">
                <a:latin typeface="Times New Roman" panose="02020603050405020304" pitchFamily="18" charset="0"/>
                <a:cs typeface="Times New Roman" panose="02020603050405020304" pitchFamily="18" charset="0"/>
              </a:rPr>
              <a:t> }</a:t>
            </a:r>
          </a:p>
          <a:p>
            <a:r>
              <a:rPr lang="en-IN" sz="1200" dirty="0">
                <a:latin typeface="Times New Roman" panose="02020603050405020304" pitchFamily="18" charset="0"/>
                <a:cs typeface="Times New Roman" panose="02020603050405020304" pitchFamily="18" charset="0"/>
              </a:rPr>
              <a:t> else</a:t>
            </a:r>
          </a:p>
          <a:p>
            <a:r>
              <a:rPr lang="en-IN" sz="1200" dirty="0">
                <a:latin typeface="Times New Roman" panose="02020603050405020304" pitchFamily="18" charset="0"/>
                <a:cs typeface="Times New Roman" panose="02020603050405020304" pitchFamily="18" charset="0"/>
              </a:rPr>
              <a:t>{</a:t>
            </a:r>
          </a:p>
          <a:p>
            <a:r>
              <a:rPr lang="en-IN" sz="1200" dirty="0">
                <a:latin typeface="Times New Roman" panose="02020603050405020304" pitchFamily="18" charset="0"/>
                <a:cs typeface="Times New Roman" panose="02020603050405020304" pitchFamily="18" charset="0"/>
              </a:rPr>
              <a:t>printf("\n\n\t\t\t\t\t\t\t%s\t\t%d\t\t%d\t\t%d\n",s[i].item,s[i].pqty,s[i].sqty,stock);</a:t>
            </a:r>
          </a:p>
          <a:p>
            <a:r>
              <a:rPr lang="en-IN" sz="1200" dirty="0">
                <a:latin typeface="Times New Roman" panose="02020603050405020304" pitchFamily="18" charset="0"/>
                <a:cs typeface="Times New Roman" panose="02020603050405020304" pitchFamily="18" charset="0"/>
              </a:rPr>
              <a:t>           }</a:t>
            </a:r>
          </a:p>
          <a:p>
            <a:r>
              <a:rPr lang="en-IN" sz="1200" dirty="0">
                <a:latin typeface="Times New Roman" panose="02020603050405020304" pitchFamily="18" charset="0"/>
                <a:cs typeface="Times New Roman" panose="02020603050405020304" pitchFamily="18" charset="0"/>
              </a:rPr>
              <a:t>       }</a:t>
            </a:r>
          </a:p>
          <a:p>
            <a:r>
              <a:rPr lang="en-IN" sz="1200" dirty="0">
                <a:latin typeface="Times New Roman" panose="02020603050405020304" pitchFamily="18" charset="0"/>
                <a:cs typeface="Times New Roman" panose="02020603050405020304" pitchFamily="18" charset="0"/>
              </a:rPr>
              <a:t> }</a:t>
            </a:r>
          </a:p>
          <a:p>
            <a:r>
              <a:rPr lang="en-IN" sz="1200" dirty="0">
                <a:latin typeface="Times New Roman" panose="02020603050405020304" pitchFamily="18" charset="0"/>
                <a:cs typeface="Times New Roman" panose="02020603050405020304" pitchFamily="18" charset="0"/>
              </a:rPr>
              <a:t>                  break;</a:t>
            </a:r>
          </a:p>
          <a:p>
            <a:endParaRPr lang="en-IN" sz="1200" dirty="0">
              <a:latin typeface="Times New Roman" panose="02020603050405020304" pitchFamily="18" charset="0"/>
              <a:cs typeface="Times New Roman" panose="02020603050405020304" pitchFamily="18" charset="0"/>
            </a:endParaRPr>
          </a:p>
          <a:p>
            <a:r>
              <a:rPr lang="en-IN" sz="1200" dirty="0">
                <a:latin typeface="Times New Roman" panose="02020603050405020304" pitchFamily="18" charset="0"/>
                <a:cs typeface="Times New Roman" panose="02020603050405020304" pitchFamily="18" charset="0"/>
              </a:rPr>
              <a:t> case 4:printf("Thank you");</a:t>
            </a:r>
          </a:p>
          <a:p>
            <a:r>
              <a:rPr lang="en-IN" sz="1200" dirty="0">
                <a:latin typeface="Times New Roman" panose="02020603050405020304" pitchFamily="18" charset="0"/>
                <a:cs typeface="Times New Roman" panose="02020603050405020304" pitchFamily="18" charset="0"/>
              </a:rPr>
              <a:t>                   break;</a:t>
            </a:r>
          </a:p>
          <a:p>
            <a:r>
              <a:rPr lang="en-IN" sz="1200" dirty="0">
                <a:latin typeface="Times New Roman" panose="02020603050405020304" pitchFamily="18" charset="0"/>
                <a:cs typeface="Times New Roman" panose="02020603050405020304" pitchFamily="18" charset="0"/>
              </a:rPr>
              <a:t>          }</a:t>
            </a:r>
          </a:p>
          <a:p>
            <a:r>
              <a:rPr lang="en-IN" sz="1200" dirty="0">
                <a:latin typeface="Times New Roman" panose="02020603050405020304" pitchFamily="18" charset="0"/>
                <a:cs typeface="Times New Roman" panose="02020603050405020304" pitchFamily="18" charset="0"/>
              </a:rPr>
              <a:t>     }while(choice&lt;=3);</a:t>
            </a:r>
          </a:p>
          <a:p>
            <a:r>
              <a:rPr lang="en-IN" sz="12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6735480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6DF1E8E-2AF2-4676-80CD-0549DEED5CBE}"/>
              </a:ext>
            </a:extLst>
          </p:cNvPr>
          <p:cNvPicPr>
            <a:picLocks noChangeAspect="1"/>
          </p:cNvPicPr>
          <p:nvPr/>
        </p:nvPicPr>
        <p:blipFill>
          <a:blip r:embed="rId2"/>
          <a:stretch>
            <a:fillRect/>
          </a:stretch>
        </p:blipFill>
        <p:spPr>
          <a:xfrm>
            <a:off x="333365" y="809897"/>
            <a:ext cx="6191270" cy="4279461"/>
          </a:xfrm>
          <a:prstGeom prst="rect">
            <a:avLst/>
          </a:prstGeom>
        </p:spPr>
      </p:pic>
      <p:pic>
        <p:nvPicPr>
          <p:cNvPr id="5" name="Picture 4">
            <a:extLst>
              <a:ext uri="{FF2B5EF4-FFF2-40B4-BE49-F238E27FC236}">
                <a16:creationId xmlns:a16="http://schemas.microsoft.com/office/drawing/2014/main" id="{314E8636-13D0-494A-9F40-EEE1154053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151" y="5897445"/>
            <a:ext cx="6067697" cy="2923741"/>
          </a:xfrm>
          <a:prstGeom prst="rect">
            <a:avLst/>
          </a:prstGeom>
        </p:spPr>
      </p:pic>
      <p:sp>
        <p:nvSpPr>
          <p:cNvPr id="7" name="TextBox 6">
            <a:extLst>
              <a:ext uri="{FF2B5EF4-FFF2-40B4-BE49-F238E27FC236}">
                <a16:creationId xmlns:a16="http://schemas.microsoft.com/office/drawing/2014/main" id="{A1725798-D3F9-48BE-AD89-467D84521114}"/>
              </a:ext>
            </a:extLst>
          </p:cNvPr>
          <p:cNvSpPr txBox="1"/>
          <p:nvPr/>
        </p:nvSpPr>
        <p:spPr>
          <a:xfrm>
            <a:off x="2827421" y="236577"/>
            <a:ext cx="886781" cy="338554"/>
          </a:xfrm>
          <a:prstGeom prst="rect">
            <a:avLst/>
          </a:prstGeom>
          <a:noFill/>
        </p:spPr>
        <p:txBody>
          <a:bodyPr wrap="none" rtlCol="0">
            <a:spAutoFit/>
          </a:bodyPr>
          <a:lstStyle/>
          <a:p>
            <a:r>
              <a:rPr lang="en-US" sz="1600" i="1" u="sng" dirty="0"/>
              <a:t>OUTPUT</a:t>
            </a:r>
            <a:endParaRPr lang="en-IN" sz="1600" i="1" u="sng" dirty="0"/>
          </a:p>
        </p:txBody>
      </p:sp>
    </p:spTree>
    <p:extLst>
      <p:ext uri="{BB962C8B-B14F-4D97-AF65-F5344CB8AC3E}">
        <p14:creationId xmlns:p14="http://schemas.microsoft.com/office/powerpoint/2010/main" val="13802844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6F235DE-6C6C-4247-A1E1-25B9468D90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151" y="194544"/>
            <a:ext cx="6067697" cy="3303895"/>
          </a:xfrm>
          <a:prstGeom prst="rect">
            <a:avLst/>
          </a:prstGeom>
        </p:spPr>
      </p:pic>
      <p:pic>
        <p:nvPicPr>
          <p:cNvPr id="5" name="Picture 4">
            <a:extLst>
              <a:ext uri="{FF2B5EF4-FFF2-40B4-BE49-F238E27FC236}">
                <a16:creationId xmlns:a16="http://schemas.microsoft.com/office/drawing/2014/main" id="{C8750A75-D7F6-44D3-B779-C2A3C30FA0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151" y="3628336"/>
            <a:ext cx="6040483" cy="3409811"/>
          </a:xfrm>
          <a:prstGeom prst="rect">
            <a:avLst/>
          </a:prstGeom>
        </p:spPr>
      </p:pic>
      <p:pic>
        <p:nvPicPr>
          <p:cNvPr id="6" name="Picture 5">
            <a:extLst>
              <a:ext uri="{FF2B5EF4-FFF2-40B4-BE49-F238E27FC236}">
                <a16:creationId xmlns:a16="http://schemas.microsoft.com/office/drawing/2014/main" id="{E1BF83E7-2FBD-4F8B-B444-E6B30C916742}"/>
              </a:ext>
            </a:extLst>
          </p:cNvPr>
          <p:cNvPicPr>
            <a:picLocks noChangeAspect="1"/>
          </p:cNvPicPr>
          <p:nvPr/>
        </p:nvPicPr>
        <p:blipFill>
          <a:blip r:embed="rId4"/>
          <a:stretch>
            <a:fillRect/>
          </a:stretch>
        </p:blipFill>
        <p:spPr>
          <a:xfrm>
            <a:off x="395150" y="7278778"/>
            <a:ext cx="6040483" cy="1738890"/>
          </a:xfrm>
          <a:prstGeom prst="rect">
            <a:avLst/>
          </a:prstGeom>
        </p:spPr>
      </p:pic>
    </p:spTree>
    <p:extLst>
      <p:ext uri="{BB962C8B-B14F-4D97-AF65-F5344CB8AC3E}">
        <p14:creationId xmlns:p14="http://schemas.microsoft.com/office/powerpoint/2010/main" val="24455028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F0ED4CF-F6F6-4A6F-B118-7D32E00B3983}"/>
              </a:ext>
            </a:extLst>
          </p:cNvPr>
          <p:cNvSpPr txBox="1"/>
          <p:nvPr/>
        </p:nvSpPr>
        <p:spPr>
          <a:xfrm>
            <a:off x="304800" y="252249"/>
            <a:ext cx="1524000" cy="307777"/>
          </a:xfrm>
          <a:prstGeom prst="rect">
            <a:avLst/>
          </a:prstGeom>
          <a:noFill/>
        </p:spPr>
        <p:txBody>
          <a:bodyPr wrap="square" rtlCol="0">
            <a:spAutoFit/>
          </a:bodyPr>
          <a:lstStyle/>
          <a:p>
            <a:r>
              <a:rPr lang="en-US" sz="1400" u="sng" dirty="0">
                <a:latin typeface="Times New Roman" panose="02020603050405020304" pitchFamily="18" charset="0"/>
                <a:cs typeface="Times New Roman" panose="02020603050405020304" pitchFamily="18" charset="0"/>
              </a:rPr>
              <a:t>CONCLUSION :</a:t>
            </a:r>
            <a:endParaRPr lang="en-IN" sz="1400" u="sng"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8F869A8F-FDF3-4D75-B21A-E320ED53B82D}"/>
              </a:ext>
            </a:extLst>
          </p:cNvPr>
          <p:cNvSpPr txBox="1"/>
          <p:nvPr/>
        </p:nvSpPr>
        <p:spPr>
          <a:xfrm flipH="1">
            <a:off x="283778" y="560026"/>
            <a:ext cx="6179014" cy="646331"/>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This System provides the Purchase report ,Sales report of the product and provides the Stock report</a:t>
            </a:r>
            <a:r>
              <a:rPr lang="en-IN" sz="1200" dirty="0">
                <a:latin typeface="Times New Roman" panose="02020603050405020304" pitchFamily="18" charset="0"/>
                <a:cs typeface="Times New Roman" panose="02020603050405020304" pitchFamily="18" charset="0"/>
              </a:rPr>
              <a:t> after automatically calculating how many stock is remaining after selling the product and it </a:t>
            </a:r>
          </a:p>
          <a:p>
            <a:r>
              <a:rPr lang="en-IN" sz="1200" dirty="0">
                <a:latin typeface="Times New Roman" panose="02020603050405020304" pitchFamily="18" charset="0"/>
                <a:cs typeface="Times New Roman" panose="02020603050405020304" pitchFamily="18" charset="0"/>
              </a:rPr>
              <a:t>also save the time and energy  required to do these work manually .</a:t>
            </a:r>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938064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C02F96A-831A-4AAC-8F45-973CC982D1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1682" y="1108784"/>
            <a:ext cx="1254631" cy="1338273"/>
          </a:xfrm>
          <a:prstGeom prst="rect">
            <a:avLst/>
          </a:prstGeom>
        </p:spPr>
      </p:pic>
      <p:sp>
        <p:nvSpPr>
          <p:cNvPr id="3" name="TextBox 2">
            <a:extLst>
              <a:ext uri="{FF2B5EF4-FFF2-40B4-BE49-F238E27FC236}">
                <a16:creationId xmlns:a16="http://schemas.microsoft.com/office/drawing/2014/main" id="{6B86E302-26CA-4751-B9EC-51150593E8BF}"/>
              </a:ext>
            </a:extLst>
          </p:cNvPr>
          <p:cNvSpPr txBox="1"/>
          <p:nvPr/>
        </p:nvSpPr>
        <p:spPr>
          <a:xfrm>
            <a:off x="134112" y="389858"/>
            <a:ext cx="6681333" cy="553998"/>
          </a:xfrm>
          <a:prstGeom prst="rect">
            <a:avLst/>
          </a:prstGeom>
          <a:noFill/>
        </p:spPr>
        <p:txBody>
          <a:bodyPr wrap="square" rtlCol="0">
            <a:spAutoFit/>
          </a:bodyPr>
          <a:lstStyle/>
          <a:p>
            <a:pPr algn="ctr"/>
            <a:r>
              <a:rPr lang="en-US" sz="1500" b="1" dirty="0">
                <a:solidFill>
                  <a:srgbClr val="002060"/>
                </a:solidFill>
                <a:latin typeface="Times New Roman" panose="02020603050405020304" pitchFamily="18" charset="0"/>
                <a:cs typeface="Times New Roman" panose="02020603050405020304" pitchFamily="18" charset="0"/>
              </a:rPr>
              <a:t>KLS VISHWANATHARAO DESHPANDE </a:t>
            </a:r>
          </a:p>
          <a:p>
            <a:pPr algn="ctr"/>
            <a:r>
              <a:rPr lang="en-US" sz="1500" b="1" dirty="0">
                <a:solidFill>
                  <a:srgbClr val="002060"/>
                </a:solidFill>
                <a:latin typeface="Times New Roman" panose="02020603050405020304" pitchFamily="18" charset="0"/>
                <a:cs typeface="Times New Roman" panose="02020603050405020304" pitchFamily="18" charset="0"/>
              </a:rPr>
              <a:t>INSTITUTE OF TECHNOLOGY, HALIYAL-581329</a:t>
            </a:r>
          </a:p>
        </p:txBody>
      </p:sp>
      <p:sp>
        <p:nvSpPr>
          <p:cNvPr id="4" name="TextBox 3">
            <a:extLst>
              <a:ext uri="{FF2B5EF4-FFF2-40B4-BE49-F238E27FC236}">
                <a16:creationId xmlns:a16="http://schemas.microsoft.com/office/drawing/2014/main" id="{AA09D1EB-2325-4D7F-A0B9-1EE938265778}"/>
              </a:ext>
            </a:extLst>
          </p:cNvPr>
          <p:cNvSpPr txBox="1"/>
          <p:nvPr/>
        </p:nvSpPr>
        <p:spPr>
          <a:xfrm>
            <a:off x="405885" y="2579021"/>
            <a:ext cx="6144768" cy="338554"/>
          </a:xfrm>
          <a:prstGeom prst="rect">
            <a:avLst/>
          </a:prstGeom>
          <a:noFill/>
        </p:spPr>
        <p:txBody>
          <a:bodyPr wrap="square">
            <a:spAutoFit/>
          </a:bodyPr>
          <a:lstStyle/>
          <a:p>
            <a:pPr algn="ctr"/>
            <a:r>
              <a:rPr lang="en-US" sz="1600" b="1" dirty="0">
                <a:solidFill>
                  <a:srgbClr val="002060"/>
                </a:solidFill>
                <a:latin typeface="Times New Roman" panose="02020603050405020304" pitchFamily="18" charset="0"/>
                <a:cs typeface="Times New Roman" panose="02020603050405020304" pitchFamily="18" charset="0"/>
              </a:rPr>
              <a:t>DEPARTMENT OF COMPUTER SCIENCE AND ENGINEERING </a:t>
            </a:r>
          </a:p>
        </p:txBody>
      </p:sp>
      <p:sp>
        <p:nvSpPr>
          <p:cNvPr id="5" name="TextBox 4">
            <a:extLst>
              <a:ext uri="{FF2B5EF4-FFF2-40B4-BE49-F238E27FC236}">
                <a16:creationId xmlns:a16="http://schemas.microsoft.com/office/drawing/2014/main" id="{659F0A02-4673-41AA-A465-BA7A35EB172C}"/>
              </a:ext>
            </a:extLst>
          </p:cNvPr>
          <p:cNvSpPr txBox="1"/>
          <p:nvPr/>
        </p:nvSpPr>
        <p:spPr>
          <a:xfrm>
            <a:off x="2391912" y="2876349"/>
            <a:ext cx="2074168" cy="461665"/>
          </a:xfrm>
          <a:prstGeom prst="rect">
            <a:avLst/>
          </a:prstGeom>
          <a:noFill/>
        </p:spPr>
        <p:txBody>
          <a:bodyPr wrap="square" rtlCol="0">
            <a:spAutoFit/>
          </a:bodyPr>
          <a:lstStyle/>
          <a:p>
            <a:pPr algn="ctr"/>
            <a:r>
              <a:rPr lang="en-US" sz="2400" dirty="0">
                <a:solidFill>
                  <a:schemeClr val="accent1">
                    <a:lumMod val="50000"/>
                  </a:schemeClr>
                </a:solidFill>
                <a:latin typeface="Algerian" panose="04020705040A02060702" pitchFamily="82" charset="0"/>
              </a:rPr>
              <a:t>CERTIFICATE</a:t>
            </a:r>
            <a:endParaRPr lang="en-IN" sz="2400" dirty="0">
              <a:solidFill>
                <a:schemeClr val="accent1">
                  <a:lumMod val="50000"/>
                </a:schemeClr>
              </a:solidFill>
              <a:latin typeface="Algerian" panose="04020705040A02060702" pitchFamily="82" charset="0"/>
            </a:endParaRPr>
          </a:p>
        </p:txBody>
      </p:sp>
      <p:sp>
        <p:nvSpPr>
          <p:cNvPr id="6" name="TextBox 5">
            <a:extLst>
              <a:ext uri="{FF2B5EF4-FFF2-40B4-BE49-F238E27FC236}">
                <a16:creationId xmlns:a16="http://schemas.microsoft.com/office/drawing/2014/main" id="{72167728-64C0-4101-908F-8C9AF82EF7E6}"/>
              </a:ext>
            </a:extLst>
          </p:cNvPr>
          <p:cNvSpPr txBox="1"/>
          <p:nvPr/>
        </p:nvSpPr>
        <p:spPr>
          <a:xfrm>
            <a:off x="1474846" y="3512927"/>
            <a:ext cx="3908300"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Certified that the project work entitled</a:t>
            </a:r>
            <a:endParaRPr lang="en-IN"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628A9DEC-4E36-4D47-BCA7-CA29AA5960AE}"/>
              </a:ext>
            </a:extLst>
          </p:cNvPr>
          <p:cNvSpPr txBox="1"/>
          <p:nvPr/>
        </p:nvSpPr>
        <p:spPr>
          <a:xfrm>
            <a:off x="375946" y="4008147"/>
            <a:ext cx="6106108" cy="369332"/>
          </a:xfrm>
          <a:prstGeom prst="rect">
            <a:avLst/>
          </a:prstGeom>
          <a:noFill/>
        </p:spPr>
        <p:txBody>
          <a:bodyPr wrap="square">
            <a:spAutoFit/>
          </a:bodyPr>
          <a:lstStyle/>
          <a:p>
            <a:pPr algn="ctr"/>
            <a:r>
              <a:rPr lang="en-US" sz="1450" dirty="0">
                <a:solidFill>
                  <a:schemeClr val="accent2">
                    <a:lumMod val="50000"/>
                  </a:schemeClr>
                </a:solidFill>
                <a:latin typeface="Times New Roman" panose="02020603050405020304" pitchFamily="18" charset="0"/>
                <a:cs typeface="Times New Roman" panose="02020603050405020304" pitchFamily="18" charset="0"/>
              </a:rPr>
              <a:t>“</a:t>
            </a:r>
            <a:r>
              <a:rPr lang="en-US" sz="1500" dirty="0">
                <a:solidFill>
                  <a:schemeClr val="accent2">
                    <a:lumMod val="50000"/>
                  </a:schemeClr>
                </a:solidFill>
                <a:latin typeface="Times New Roman" panose="02020603050405020304" pitchFamily="18" charset="0"/>
                <a:cs typeface="Times New Roman" panose="02020603050405020304" pitchFamily="18" charset="0"/>
              </a:rPr>
              <a:t>GENERAL STOCK MANAGEMENT SYSTEM USING C LANGUAGE </a:t>
            </a:r>
            <a:r>
              <a:rPr lang="en-US" dirty="0">
                <a:solidFill>
                  <a:schemeClr val="accent2">
                    <a:lumMod val="50000"/>
                  </a:schemeClr>
                </a:solidFill>
                <a:latin typeface="Times New Roman" panose="02020603050405020304" pitchFamily="18" charset="0"/>
                <a:cs typeface="Times New Roman" panose="02020603050405020304" pitchFamily="18" charset="0"/>
              </a:rPr>
              <a:t>“</a:t>
            </a:r>
          </a:p>
        </p:txBody>
      </p:sp>
      <p:sp>
        <p:nvSpPr>
          <p:cNvPr id="8" name="TextBox 7">
            <a:extLst>
              <a:ext uri="{FF2B5EF4-FFF2-40B4-BE49-F238E27FC236}">
                <a16:creationId xmlns:a16="http://schemas.microsoft.com/office/drawing/2014/main" id="{DE305501-0716-4268-BAD1-5E1F7D736D89}"/>
              </a:ext>
            </a:extLst>
          </p:cNvPr>
          <p:cNvSpPr txBox="1"/>
          <p:nvPr/>
        </p:nvSpPr>
        <p:spPr>
          <a:xfrm>
            <a:off x="1848608" y="4601417"/>
            <a:ext cx="3160776" cy="369332"/>
          </a:xfrm>
          <a:prstGeom prst="rect">
            <a:avLst/>
          </a:prstGeom>
          <a:noFill/>
        </p:spPr>
        <p:txBody>
          <a:bodyPr wrap="square">
            <a:spAutoFit/>
          </a:bodyPr>
          <a:lstStyle/>
          <a:p>
            <a:pPr algn="ctr"/>
            <a:r>
              <a:rPr lang="en-US" dirty="0">
                <a:solidFill>
                  <a:schemeClr val="accent2">
                    <a:lumMod val="75000"/>
                  </a:schemeClr>
                </a:solidFill>
                <a:latin typeface="Times New Roman" panose="02020603050405020304" pitchFamily="18" charset="0"/>
                <a:cs typeface="Times New Roman" panose="02020603050405020304" pitchFamily="18" charset="0"/>
              </a:rPr>
              <a:t>A </a:t>
            </a:r>
            <a:r>
              <a:rPr lang="en-US" dirty="0" err="1">
                <a:solidFill>
                  <a:schemeClr val="accent2">
                    <a:lumMod val="75000"/>
                  </a:schemeClr>
                </a:solidFill>
                <a:latin typeface="Times New Roman" panose="02020603050405020304" pitchFamily="18" charset="0"/>
                <a:cs typeface="Times New Roman" panose="02020603050405020304" pitchFamily="18" charset="0"/>
              </a:rPr>
              <a:t>Bonafide</a:t>
            </a:r>
            <a:r>
              <a:rPr lang="en-US" dirty="0">
                <a:solidFill>
                  <a:schemeClr val="accent2">
                    <a:lumMod val="75000"/>
                  </a:schemeClr>
                </a:solidFill>
                <a:latin typeface="Times New Roman" panose="02020603050405020304" pitchFamily="18" charset="0"/>
                <a:cs typeface="Times New Roman" panose="02020603050405020304" pitchFamily="18" charset="0"/>
              </a:rPr>
              <a:t> work carried out by</a:t>
            </a:r>
            <a:endParaRPr lang="en-IN"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23EA7F7E-7C37-413C-B0CD-37F9709A94D8}"/>
              </a:ext>
            </a:extLst>
          </p:cNvPr>
          <p:cNvSpPr txBox="1"/>
          <p:nvPr/>
        </p:nvSpPr>
        <p:spPr>
          <a:xfrm>
            <a:off x="102722" y="5237876"/>
            <a:ext cx="6620917" cy="323165"/>
          </a:xfrm>
          <a:prstGeom prst="rect">
            <a:avLst/>
          </a:prstGeom>
          <a:noFill/>
        </p:spPr>
        <p:txBody>
          <a:bodyPr wrap="square" rtlCol="0">
            <a:spAutoFit/>
          </a:bodyPr>
          <a:lstStyle/>
          <a:p>
            <a:pPr algn="ctr"/>
            <a:r>
              <a:rPr lang="en-US" sz="1500" b="1" dirty="0">
                <a:latin typeface="Times New Roman" panose="02020603050405020304" pitchFamily="18" charset="0"/>
                <a:cs typeface="Times New Roman" panose="02020603050405020304" pitchFamily="18" charset="0"/>
              </a:rPr>
              <a:t>ABHISHEK SAVANT (2VD20CS003)     ADITYA A WADKAR(2VD20CS004) </a:t>
            </a:r>
            <a:endParaRPr lang="en-IN" sz="1500" b="1"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A57BECA4-B3AD-4D29-8AD0-A1DD0007F2C6}"/>
              </a:ext>
            </a:extLst>
          </p:cNvPr>
          <p:cNvSpPr txBox="1"/>
          <p:nvPr/>
        </p:nvSpPr>
        <p:spPr>
          <a:xfrm>
            <a:off x="72515" y="5713013"/>
            <a:ext cx="6681333" cy="1384995"/>
          </a:xfrm>
          <a:prstGeom prst="rect">
            <a:avLst/>
          </a:prstGeom>
          <a:noFill/>
        </p:spPr>
        <p:txBody>
          <a:bodyPr wrap="square" rtlCol="0">
            <a:spAutoFit/>
          </a:bodyPr>
          <a:lstStyle/>
          <a:p>
            <a:pPr algn="just"/>
            <a:r>
              <a:rPr lang="en-US" sz="1350" dirty="0">
                <a:latin typeface="Times New Roman" panose="02020603050405020304" pitchFamily="18" charset="0"/>
                <a:cs typeface="Times New Roman" panose="02020603050405020304" pitchFamily="18" charset="0"/>
              </a:rPr>
              <a:t>In partial fulfillment of the requirement for the award of </a:t>
            </a:r>
            <a:r>
              <a:rPr lang="en-US" sz="1350" b="1" dirty="0">
                <a:latin typeface="Times New Roman" panose="02020603050405020304" pitchFamily="18" charset="0"/>
                <a:cs typeface="Times New Roman" panose="02020603050405020304" pitchFamily="18" charset="0"/>
              </a:rPr>
              <a:t>Bachelor Of Computer </a:t>
            </a:r>
            <a:r>
              <a:rPr lang="en-US" sz="1350" b="1"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Science</a:t>
            </a:r>
            <a:r>
              <a:rPr lang="en-US" sz="1350" b="1" dirty="0">
                <a:latin typeface="Times New Roman" panose="02020603050405020304" pitchFamily="18" charset="0"/>
                <a:cs typeface="Times New Roman" panose="02020603050405020304" pitchFamily="18" charset="0"/>
              </a:rPr>
              <a:t> And Engineering Visvesvaraya Technology University, Belagavi ,</a:t>
            </a:r>
            <a:r>
              <a:rPr lang="en-US" sz="1350" dirty="0">
                <a:latin typeface="Times New Roman" panose="02020603050405020304" pitchFamily="18" charset="0"/>
                <a:cs typeface="Times New Roman" panose="02020603050405020304" pitchFamily="18" charset="0"/>
              </a:rPr>
              <a:t>during the year 2021-2022. It is certified that all the corrections/suggestion indicated for the internal assessment have been incorporated in the report. The project work report has been approved has it satisfies the academic requirements in the respect of the project work prescribed for the Bachelor of Engineering degree </a:t>
            </a:r>
            <a:endParaRPr lang="en-IN" sz="135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012A213D-6AE6-4945-AFD4-61F0FD209987}"/>
              </a:ext>
            </a:extLst>
          </p:cNvPr>
          <p:cNvSpPr txBox="1"/>
          <p:nvPr/>
        </p:nvSpPr>
        <p:spPr>
          <a:xfrm>
            <a:off x="223894" y="7326805"/>
            <a:ext cx="1591696" cy="307777"/>
          </a:xfrm>
          <a:prstGeom prst="rect">
            <a:avLst/>
          </a:prstGeom>
          <a:noFill/>
        </p:spPr>
        <p:txBody>
          <a:bodyPr wrap="square" numCol="1">
            <a:spAutoFit/>
          </a:bodyPr>
          <a:lstStyle/>
          <a:p>
            <a:pPr algn="ctr"/>
            <a:r>
              <a:rPr lang="en-US" sz="1400" dirty="0">
                <a:solidFill>
                  <a:schemeClr val="tx1">
                    <a:lumMod val="85000"/>
                    <a:lumOff val="15000"/>
                  </a:schemeClr>
                </a:solidFill>
                <a:latin typeface="Times New Roman" panose="02020603050405020304" pitchFamily="18" charset="0"/>
                <a:cs typeface="Times New Roman" panose="02020603050405020304" pitchFamily="18" charset="0"/>
              </a:rPr>
              <a:t>Signature of guide</a:t>
            </a:r>
          </a:p>
        </p:txBody>
      </p:sp>
      <p:sp>
        <p:nvSpPr>
          <p:cNvPr id="12" name="TextBox 11">
            <a:extLst>
              <a:ext uri="{FF2B5EF4-FFF2-40B4-BE49-F238E27FC236}">
                <a16:creationId xmlns:a16="http://schemas.microsoft.com/office/drawing/2014/main" id="{6384D912-ECE4-491E-8640-CA442A4E9642}"/>
              </a:ext>
            </a:extLst>
          </p:cNvPr>
          <p:cNvSpPr txBox="1"/>
          <p:nvPr/>
        </p:nvSpPr>
        <p:spPr>
          <a:xfrm>
            <a:off x="223893" y="7634582"/>
            <a:ext cx="2302109" cy="523220"/>
          </a:xfrm>
          <a:prstGeom prst="rect">
            <a:avLst/>
          </a:prstGeom>
          <a:noFill/>
        </p:spPr>
        <p:txBody>
          <a:bodyPr wrap="square">
            <a:spAutoFit/>
          </a:bodyPr>
          <a:lstStyle/>
          <a:p>
            <a:r>
              <a:rPr lang="en-US" sz="1400" b="1" dirty="0">
                <a:solidFill>
                  <a:schemeClr val="tx1">
                    <a:lumMod val="85000"/>
                    <a:lumOff val="15000"/>
                  </a:schemeClr>
                </a:solidFill>
                <a:latin typeface="Times New Roman" panose="02020603050405020304" pitchFamily="18" charset="0"/>
                <a:cs typeface="Times New Roman" panose="02020603050405020304" pitchFamily="18" charset="0"/>
              </a:rPr>
              <a:t>Prof. Saleem Hebbal </a:t>
            </a:r>
          </a:p>
          <a:p>
            <a:r>
              <a:rPr lang="en-US" sz="1400" b="1" dirty="0">
                <a:solidFill>
                  <a:schemeClr val="tx1">
                    <a:lumMod val="85000"/>
                    <a:lumOff val="15000"/>
                  </a:schemeClr>
                </a:solidFill>
                <a:latin typeface="Times New Roman" panose="02020603050405020304" pitchFamily="18" charset="0"/>
                <a:cs typeface="Times New Roman" panose="02020603050405020304" pitchFamily="18" charset="0"/>
              </a:rPr>
              <a:t>Prof. </a:t>
            </a:r>
            <a:r>
              <a:rPr lang="en-US" sz="1400" b="1" dirty="0" err="1">
                <a:solidFill>
                  <a:schemeClr val="tx1">
                    <a:lumMod val="85000"/>
                    <a:lumOff val="15000"/>
                  </a:schemeClr>
                </a:solidFill>
                <a:latin typeface="Times New Roman" panose="02020603050405020304" pitchFamily="18" charset="0"/>
                <a:cs typeface="Times New Roman" panose="02020603050405020304" pitchFamily="18" charset="0"/>
              </a:rPr>
              <a:t>Abhaykumar</a:t>
            </a:r>
            <a:r>
              <a:rPr lang="en-US" sz="1400" b="1"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1400" b="1" dirty="0" err="1">
                <a:solidFill>
                  <a:schemeClr val="tx1">
                    <a:lumMod val="85000"/>
                    <a:lumOff val="15000"/>
                  </a:schemeClr>
                </a:solidFill>
                <a:latin typeface="Times New Roman" panose="02020603050405020304" pitchFamily="18" charset="0"/>
                <a:cs typeface="Times New Roman" panose="02020603050405020304" pitchFamily="18" charset="0"/>
              </a:rPr>
              <a:t>Inchal</a:t>
            </a:r>
            <a:r>
              <a:rPr lang="en-US" sz="1400" b="1" dirty="0">
                <a:solidFill>
                  <a:schemeClr val="tx1">
                    <a:lumMod val="85000"/>
                    <a:lumOff val="15000"/>
                  </a:schemeClr>
                </a:solidFill>
                <a:latin typeface="Times New Roman" panose="02020603050405020304" pitchFamily="18" charset="0"/>
                <a:cs typeface="Times New Roman" panose="02020603050405020304" pitchFamily="18" charset="0"/>
              </a:rPr>
              <a:t>  </a:t>
            </a:r>
            <a:endParaRPr lang="en-IN" sz="1400" b="1"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6979A68A-7D18-43FB-94C4-BC571CA10885}"/>
              </a:ext>
            </a:extLst>
          </p:cNvPr>
          <p:cNvSpPr txBox="1"/>
          <p:nvPr/>
        </p:nvSpPr>
        <p:spPr>
          <a:xfrm>
            <a:off x="322448" y="8217090"/>
            <a:ext cx="281056" cy="307777"/>
          </a:xfrm>
          <a:prstGeom prst="rect">
            <a:avLst/>
          </a:prstGeom>
          <a:noFill/>
        </p:spPr>
        <p:txBody>
          <a:bodyPr wrap="square" rtlCol="0">
            <a:spAutoFit/>
          </a:bodyPr>
          <a:lstStyle/>
          <a:p>
            <a:r>
              <a:rPr lang="en-US" sz="1400" dirty="0"/>
              <a:t>1</a:t>
            </a:r>
            <a:endParaRPr lang="en-IN" sz="1400" dirty="0"/>
          </a:p>
        </p:txBody>
      </p:sp>
      <p:sp>
        <p:nvSpPr>
          <p:cNvPr id="14" name="TextBox 13">
            <a:extLst>
              <a:ext uri="{FF2B5EF4-FFF2-40B4-BE49-F238E27FC236}">
                <a16:creationId xmlns:a16="http://schemas.microsoft.com/office/drawing/2014/main" id="{5F5486D9-E915-4839-BBD8-0FB7E9586094}"/>
              </a:ext>
            </a:extLst>
          </p:cNvPr>
          <p:cNvSpPr txBox="1"/>
          <p:nvPr/>
        </p:nvSpPr>
        <p:spPr>
          <a:xfrm>
            <a:off x="322448" y="8940597"/>
            <a:ext cx="384688" cy="307777"/>
          </a:xfrm>
          <a:prstGeom prst="rect">
            <a:avLst/>
          </a:prstGeom>
          <a:noFill/>
        </p:spPr>
        <p:txBody>
          <a:bodyPr wrap="square" rtlCol="0">
            <a:spAutoFit/>
          </a:bodyPr>
          <a:lstStyle/>
          <a:p>
            <a:r>
              <a:rPr lang="en-US" sz="1400" dirty="0"/>
              <a:t>2</a:t>
            </a:r>
            <a:endParaRPr lang="en-IN" sz="1400" dirty="0"/>
          </a:p>
        </p:txBody>
      </p:sp>
      <p:cxnSp>
        <p:nvCxnSpPr>
          <p:cNvPr id="15" name="Straight Connector 14">
            <a:extLst>
              <a:ext uri="{FF2B5EF4-FFF2-40B4-BE49-F238E27FC236}">
                <a16:creationId xmlns:a16="http://schemas.microsoft.com/office/drawing/2014/main" id="{683F3C01-C7CD-4A4C-8042-FD7C088C8C64}"/>
              </a:ext>
            </a:extLst>
          </p:cNvPr>
          <p:cNvCxnSpPr/>
          <p:nvPr/>
        </p:nvCxnSpPr>
        <p:spPr>
          <a:xfrm>
            <a:off x="910526" y="8677568"/>
            <a:ext cx="1080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951717F-EFA4-4AFA-A3D8-81BF7B1566BA}"/>
              </a:ext>
            </a:extLst>
          </p:cNvPr>
          <p:cNvCxnSpPr/>
          <p:nvPr/>
        </p:nvCxnSpPr>
        <p:spPr>
          <a:xfrm>
            <a:off x="893060" y="9248374"/>
            <a:ext cx="1080000" cy="0"/>
          </a:xfrm>
          <a:prstGeom prst="line">
            <a:avLst/>
          </a:prstGeom>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29BF58A2-3EF7-4355-B257-1A2F5CAED76C}"/>
              </a:ext>
            </a:extLst>
          </p:cNvPr>
          <p:cNvSpPr txBox="1"/>
          <p:nvPr/>
        </p:nvSpPr>
        <p:spPr>
          <a:xfrm>
            <a:off x="4990782" y="7365135"/>
            <a:ext cx="1497336" cy="307777"/>
          </a:xfrm>
          <a:prstGeom prst="rect">
            <a:avLst/>
          </a:prstGeom>
          <a:noFill/>
        </p:spPr>
        <p:txBody>
          <a:bodyPr wrap="square" rtlCol="0">
            <a:spAutoFit/>
          </a:bodyPr>
          <a:lstStyle/>
          <a:p>
            <a:pPr algn="ctr"/>
            <a:r>
              <a:rPr lang="en-US" sz="1400" dirty="0">
                <a:latin typeface="Times New Roman" panose="02020603050405020304" pitchFamily="18" charset="0"/>
                <a:cs typeface="Times New Roman" panose="02020603050405020304" pitchFamily="18" charset="0"/>
              </a:rPr>
              <a:t>Signature of HOD</a:t>
            </a:r>
            <a:endParaRPr lang="en-IN" sz="1400" dirty="0">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id="{1384A7F7-F091-42AD-85F4-DF7BE19B8238}"/>
              </a:ext>
            </a:extLst>
          </p:cNvPr>
          <p:cNvSpPr txBox="1"/>
          <p:nvPr/>
        </p:nvSpPr>
        <p:spPr>
          <a:xfrm>
            <a:off x="4620768" y="7634582"/>
            <a:ext cx="2133080" cy="307777"/>
          </a:xfrm>
          <a:prstGeom prst="rect">
            <a:avLst/>
          </a:prstGeom>
          <a:noFill/>
        </p:spPr>
        <p:txBody>
          <a:bodyPr wrap="square">
            <a:spAutoFit/>
          </a:bodyPr>
          <a:lstStyle/>
          <a:p>
            <a:pPr algn="ctr"/>
            <a:r>
              <a:rPr lang="en-US" sz="1400" b="1" dirty="0">
                <a:latin typeface="Times New Roman" panose="02020603050405020304" pitchFamily="18" charset="0"/>
                <a:cs typeface="Times New Roman" panose="02020603050405020304" pitchFamily="18" charset="0"/>
              </a:rPr>
              <a:t>Prof. Poornima </a:t>
            </a:r>
            <a:r>
              <a:rPr lang="en-US" sz="1400" b="1" dirty="0" err="1">
                <a:latin typeface="Times New Roman" panose="02020603050405020304" pitchFamily="18" charset="0"/>
                <a:cs typeface="Times New Roman" panose="02020603050405020304" pitchFamily="18" charset="0"/>
              </a:rPr>
              <a:t>Raikar</a:t>
            </a:r>
            <a:r>
              <a:rPr lang="en-US" sz="1400" b="1" dirty="0">
                <a:latin typeface="Times New Roman" panose="02020603050405020304" pitchFamily="18" charset="0"/>
                <a:cs typeface="Times New Roman" panose="02020603050405020304" pitchFamily="18" charset="0"/>
              </a:rPr>
              <a:t> </a:t>
            </a:r>
            <a:endParaRPr lang="en-IN" sz="1400" dirty="0">
              <a:latin typeface="Times New Roman" panose="02020603050405020304" pitchFamily="18" charset="0"/>
              <a:cs typeface="Times New Roman" panose="02020603050405020304" pitchFamily="18" charset="0"/>
            </a:endParaRPr>
          </a:p>
        </p:txBody>
      </p:sp>
      <p:cxnSp>
        <p:nvCxnSpPr>
          <p:cNvPr id="19" name="Straight Connector 18">
            <a:extLst>
              <a:ext uri="{FF2B5EF4-FFF2-40B4-BE49-F238E27FC236}">
                <a16:creationId xmlns:a16="http://schemas.microsoft.com/office/drawing/2014/main" id="{5F2786B5-5430-4514-9B63-743C6D1C84CD}"/>
              </a:ext>
            </a:extLst>
          </p:cNvPr>
          <p:cNvCxnSpPr/>
          <p:nvPr/>
        </p:nvCxnSpPr>
        <p:spPr>
          <a:xfrm>
            <a:off x="5254299" y="8685144"/>
            <a:ext cx="1080000" cy="0"/>
          </a:xfrm>
          <a:prstGeom prst="line">
            <a:avLst/>
          </a:prstGeom>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6592D738-6835-4D20-83A6-911708B8C8B2}"/>
              </a:ext>
            </a:extLst>
          </p:cNvPr>
          <p:cNvSpPr txBox="1"/>
          <p:nvPr/>
        </p:nvSpPr>
        <p:spPr>
          <a:xfrm>
            <a:off x="2735164" y="7365136"/>
            <a:ext cx="1414272" cy="307777"/>
          </a:xfrm>
          <a:prstGeom prst="rect">
            <a:avLst/>
          </a:prstGeom>
          <a:noFill/>
        </p:spPr>
        <p:txBody>
          <a:bodyPr wrap="square" rtlCol="0">
            <a:spAutoFit/>
          </a:bodyPr>
          <a:lstStyle/>
          <a:p>
            <a:pPr algn="ctr"/>
            <a:r>
              <a:rPr lang="en-US" sz="1400" dirty="0">
                <a:latin typeface="Times New Roman" panose="02020603050405020304" pitchFamily="18" charset="0"/>
                <a:cs typeface="Times New Roman" panose="02020603050405020304" pitchFamily="18" charset="0"/>
              </a:rPr>
              <a:t>Seal of principal</a:t>
            </a:r>
            <a:endParaRPr lang="en-IN" sz="1400" dirty="0">
              <a:latin typeface="Times New Roman" panose="02020603050405020304" pitchFamily="18" charset="0"/>
              <a:cs typeface="Times New Roman" panose="02020603050405020304" pitchFamily="18" charset="0"/>
            </a:endParaRPr>
          </a:p>
        </p:txBody>
      </p:sp>
      <p:sp>
        <p:nvSpPr>
          <p:cNvPr id="21" name="TextBox 20">
            <a:extLst>
              <a:ext uri="{FF2B5EF4-FFF2-40B4-BE49-F238E27FC236}">
                <a16:creationId xmlns:a16="http://schemas.microsoft.com/office/drawing/2014/main" id="{639AA8E9-7F90-4400-A6BC-4C2D32B31E6D}"/>
              </a:ext>
            </a:extLst>
          </p:cNvPr>
          <p:cNvSpPr txBox="1"/>
          <p:nvPr/>
        </p:nvSpPr>
        <p:spPr>
          <a:xfrm>
            <a:off x="2678930" y="7717363"/>
            <a:ext cx="1591696" cy="307777"/>
          </a:xfrm>
          <a:prstGeom prst="rect">
            <a:avLst/>
          </a:prstGeom>
          <a:noFill/>
        </p:spPr>
        <p:txBody>
          <a:bodyPr wrap="square">
            <a:spAutoFit/>
          </a:bodyPr>
          <a:lstStyle/>
          <a:p>
            <a:pPr algn="ctr"/>
            <a:r>
              <a:rPr lang="en-US" sz="1400" b="1" dirty="0">
                <a:latin typeface="Times New Roman" panose="02020603050405020304" pitchFamily="18" charset="0"/>
                <a:cs typeface="Times New Roman" panose="02020603050405020304" pitchFamily="18" charset="0"/>
              </a:rPr>
              <a:t>Dr. V.A. Kulkarni </a:t>
            </a:r>
            <a:endParaRPr lang="en-IN" sz="1400" dirty="0">
              <a:latin typeface="Times New Roman" panose="02020603050405020304" pitchFamily="18" charset="0"/>
              <a:cs typeface="Times New Roman" panose="02020603050405020304" pitchFamily="18" charset="0"/>
            </a:endParaRPr>
          </a:p>
        </p:txBody>
      </p:sp>
      <p:cxnSp>
        <p:nvCxnSpPr>
          <p:cNvPr id="22" name="Straight Connector 21">
            <a:extLst>
              <a:ext uri="{FF2B5EF4-FFF2-40B4-BE49-F238E27FC236}">
                <a16:creationId xmlns:a16="http://schemas.microsoft.com/office/drawing/2014/main" id="{D72886D7-7BDD-4E6B-9D7F-CAA5209AAEDA}"/>
              </a:ext>
            </a:extLst>
          </p:cNvPr>
          <p:cNvCxnSpPr/>
          <p:nvPr/>
        </p:nvCxnSpPr>
        <p:spPr>
          <a:xfrm>
            <a:off x="2976313" y="8685144"/>
            <a:ext cx="1080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92681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266610F-3A2B-407C-8E98-8BA8AB920295}"/>
              </a:ext>
            </a:extLst>
          </p:cNvPr>
          <p:cNvSpPr txBox="1"/>
          <p:nvPr/>
        </p:nvSpPr>
        <p:spPr>
          <a:xfrm>
            <a:off x="2383155" y="653809"/>
            <a:ext cx="2091690" cy="400110"/>
          </a:xfrm>
          <a:prstGeom prst="rect">
            <a:avLst/>
          </a:prstGeom>
          <a:noFill/>
        </p:spPr>
        <p:txBody>
          <a:bodyPr wrap="square" rtlCol="0">
            <a:spAutoFit/>
          </a:bodyPr>
          <a:lstStyle/>
          <a:p>
            <a:r>
              <a:rPr lang="en-US" sz="1600" b="1" dirty="0">
                <a:solidFill>
                  <a:schemeClr val="tx1">
                    <a:lumMod val="85000"/>
                    <a:lumOff val="15000"/>
                  </a:schemeClr>
                </a:solidFill>
              </a:rPr>
              <a:t>ACKNOWLEDGEMENT</a:t>
            </a:r>
            <a:r>
              <a:rPr lang="en-US" sz="2000" b="1" dirty="0">
                <a:solidFill>
                  <a:schemeClr val="tx1">
                    <a:lumMod val="85000"/>
                    <a:lumOff val="15000"/>
                  </a:schemeClr>
                </a:solidFill>
              </a:rPr>
              <a:t> </a:t>
            </a:r>
            <a:endParaRPr lang="en-IN" sz="2000" b="1" dirty="0">
              <a:solidFill>
                <a:schemeClr val="tx1">
                  <a:lumMod val="85000"/>
                  <a:lumOff val="15000"/>
                </a:schemeClr>
              </a:solidFill>
            </a:endParaRPr>
          </a:p>
        </p:txBody>
      </p:sp>
      <p:sp>
        <p:nvSpPr>
          <p:cNvPr id="5" name="TextBox 4">
            <a:extLst>
              <a:ext uri="{FF2B5EF4-FFF2-40B4-BE49-F238E27FC236}">
                <a16:creationId xmlns:a16="http://schemas.microsoft.com/office/drawing/2014/main" id="{6A1C49BC-7771-44EF-912B-B978C3A2FF19}"/>
              </a:ext>
            </a:extLst>
          </p:cNvPr>
          <p:cNvSpPr txBox="1"/>
          <p:nvPr/>
        </p:nvSpPr>
        <p:spPr>
          <a:xfrm>
            <a:off x="272288" y="1458873"/>
            <a:ext cx="6461760" cy="492443"/>
          </a:xfrm>
          <a:prstGeom prst="rect">
            <a:avLst/>
          </a:prstGeom>
          <a:noFill/>
        </p:spPr>
        <p:txBody>
          <a:bodyPr wrap="square" rtlCol="0">
            <a:spAutoFit/>
          </a:bodyPr>
          <a:lstStyle/>
          <a:p>
            <a:r>
              <a:rPr lang="en-US" sz="1300" dirty="0">
                <a:latin typeface="Times New Roman" panose="02020603050405020304" pitchFamily="18" charset="0"/>
                <a:cs typeface="Times New Roman" panose="02020603050405020304" pitchFamily="18" charset="0"/>
              </a:rPr>
              <a:t>First of all, we are indebted to the ALMIGHTY GOD for giving us an opportunity to excel in our efforts to complete this project on time .</a:t>
            </a:r>
          </a:p>
        </p:txBody>
      </p:sp>
      <p:sp>
        <p:nvSpPr>
          <p:cNvPr id="6" name="TextBox 5">
            <a:extLst>
              <a:ext uri="{FF2B5EF4-FFF2-40B4-BE49-F238E27FC236}">
                <a16:creationId xmlns:a16="http://schemas.microsoft.com/office/drawing/2014/main" id="{1245B888-0C40-4FF6-8F3D-E76750BAC072}"/>
              </a:ext>
            </a:extLst>
          </p:cNvPr>
          <p:cNvSpPr txBox="1"/>
          <p:nvPr/>
        </p:nvSpPr>
        <p:spPr>
          <a:xfrm>
            <a:off x="312928" y="1951316"/>
            <a:ext cx="6380480" cy="3893374"/>
          </a:xfrm>
          <a:prstGeom prst="rect">
            <a:avLst/>
          </a:prstGeom>
          <a:noFill/>
        </p:spPr>
        <p:txBody>
          <a:bodyPr wrap="square" rtlCol="0">
            <a:spAutoFit/>
          </a:bodyPr>
          <a:lstStyle/>
          <a:p>
            <a:r>
              <a:rPr lang="en-US" sz="1300" dirty="0">
                <a:latin typeface="Times New Roman" panose="02020603050405020304" pitchFamily="18" charset="0"/>
                <a:cs typeface="Times New Roman" panose="02020603050405020304" pitchFamily="18" charset="0"/>
              </a:rPr>
              <a:t>Our heartfelt gratitude to our guide, </a:t>
            </a:r>
            <a:r>
              <a:rPr lang="en-US" sz="1300" b="1" dirty="0">
                <a:solidFill>
                  <a:schemeClr val="tx1">
                    <a:lumMod val="85000"/>
                    <a:lumOff val="15000"/>
                  </a:schemeClr>
                </a:solidFill>
                <a:latin typeface="Times New Roman" panose="02020603050405020304" pitchFamily="18" charset="0"/>
                <a:cs typeface="Times New Roman" panose="02020603050405020304" pitchFamily="18" charset="0"/>
              </a:rPr>
              <a:t>Prof. Saleem Hebbal and Prof. </a:t>
            </a:r>
            <a:r>
              <a:rPr lang="en-US" sz="1300" b="1" dirty="0" err="1">
                <a:solidFill>
                  <a:schemeClr val="tx1">
                    <a:lumMod val="85000"/>
                    <a:lumOff val="15000"/>
                  </a:schemeClr>
                </a:solidFill>
                <a:latin typeface="Times New Roman" panose="02020603050405020304" pitchFamily="18" charset="0"/>
                <a:cs typeface="Times New Roman" panose="02020603050405020304" pitchFamily="18" charset="0"/>
              </a:rPr>
              <a:t>Abhaykumar</a:t>
            </a:r>
            <a:r>
              <a:rPr lang="en-US" sz="1300" b="1"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1300" b="1" dirty="0" err="1">
                <a:solidFill>
                  <a:schemeClr val="tx1">
                    <a:lumMod val="85000"/>
                    <a:lumOff val="15000"/>
                  </a:schemeClr>
                </a:solidFill>
                <a:latin typeface="Times New Roman" panose="02020603050405020304" pitchFamily="18" charset="0"/>
                <a:cs typeface="Times New Roman" panose="02020603050405020304" pitchFamily="18" charset="0"/>
              </a:rPr>
              <a:t>Inchal</a:t>
            </a:r>
            <a:r>
              <a:rPr lang="en-US" sz="1300" b="1" dirty="0">
                <a:solidFill>
                  <a:schemeClr val="tx1">
                    <a:lumMod val="85000"/>
                    <a:lumOff val="15000"/>
                  </a:schemeClr>
                </a:solidFill>
                <a:latin typeface="Times New Roman" panose="02020603050405020304" pitchFamily="18" charset="0"/>
                <a:cs typeface="Times New Roman" panose="02020603050405020304" pitchFamily="18" charset="0"/>
              </a:rPr>
              <a:t> , </a:t>
            </a:r>
            <a:r>
              <a:rPr lang="en-US" sz="1300" dirty="0">
                <a:solidFill>
                  <a:schemeClr val="tx1">
                    <a:lumMod val="85000"/>
                    <a:lumOff val="15000"/>
                  </a:schemeClr>
                </a:solidFill>
                <a:latin typeface="Times New Roman" panose="02020603050405020304" pitchFamily="18" charset="0"/>
                <a:cs typeface="Times New Roman" panose="02020603050405020304" pitchFamily="18" charset="0"/>
              </a:rPr>
              <a:t>computer science and engineering department for the valuable suggestion and guidance in the preparation of the project .</a:t>
            </a:r>
          </a:p>
          <a:p>
            <a:endParaRPr lang="en-US" sz="1300" dirty="0">
              <a:solidFill>
                <a:schemeClr val="tx1">
                  <a:lumMod val="85000"/>
                  <a:lumOff val="15000"/>
                </a:schemeClr>
              </a:solidFill>
              <a:latin typeface="Times New Roman" panose="02020603050405020304" pitchFamily="18" charset="0"/>
              <a:cs typeface="Times New Roman" panose="02020603050405020304" pitchFamily="18" charset="0"/>
            </a:endParaRPr>
          </a:p>
          <a:p>
            <a:r>
              <a:rPr lang="en-US" sz="1300" dirty="0">
                <a:solidFill>
                  <a:schemeClr val="tx1">
                    <a:lumMod val="85000"/>
                    <a:lumOff val="15000"/>
                  </a:schemeClr>
                </a:solidFill>
                <a:latin typeface="Times New Roman" panose="02020603050405020304" pitchFamily="18" charset="0"/>
                <a:cs typeface="Times New Roman" panose="02020603050405020304" pitchFamily="18" charset="0"/>
              </a:rPr>
              <a:t>We are extremely grateful to </a:t>
            </a:r>
            <a:r>
              <a:rPr lang="en-US" sz="1300" b="1" dirty="0">
                <a:latin typeface="Times New Roman" panose="02020603050405020304" pitchFamily="18" charset="0"/>
                <a:cs typeface="Times New Roman" panose="02020603050405020304" pitchFamily="18" charset="0"/>
              </a:rPr>
              <a:t>Prof. Poornima </a:t>
            </a:r>
            <a:r>
              <a:rPr lang="en-US" sz="1300" b="1" dirty="0" err="1">
                <a:latin typeface="Times New Roman" panose="02020603050405020304" pitchFamily="18" charset="0"/>
                <a:cs typeface="Times New Roman" panose="02020603050405020304" pitchFamily="18" charset="0"/>
              </a:rPr>
              <a:t>Raikar</a:t>
            </a:r>
            <a:r>
              <a:rPr lang="en-US" sz="1300" b="1" dirty="0">
                <a:latin typeface="Times New Roman" panose="02020603050405020304" pitchFamily="18" charset="0"/>
                <a:cs typeface="Times New Roman" panose="02020603050405020304" pitchFamily="18" charset="0"/>
              </a:rPr>
              <a:t> ,</a:t>
            </a:r>
            <a:r>
              <a:rPr lang="en-US" sz="1300" dirty="0">
                <a:solidFill>
                  <a:schemeClr val="tx1">
                    <a:lumMod val="85000"/>
                    <a:lumOff val="15000"/>
                  </a:schemeClr>
                </a:solidFill>
                <a:latin typeface="Times New Roman" panose="02020603050405020304" pitchFamily="18" charset="0"/>
                <a:cs typeface="Times New Roman" panose="02020603050405020304" pitchFamily="18" charset="0"/>
              </a:rPr>
              <a:t>Head of computer science and engineering department, for providing all the required resources for the successful completion of the project .</a:t>
            </a:r>
          </a:p>
          <a:p>
            <a:endParaRPr lang="en-US" sz="1300" dirty="0">
              <a:solidFill>
                <a:schemeClr val="tx1">
                  <a:lumMod val="85000"/>
                  <a:lumOff val="15000"/>
                </a:schemeClr>
              </a:solidFill>
              <a:latin typeface="Times New Roman" panose="02020603050405020304" pitchFamily="18" charset="0"/>
              <a:cs typeface="Times New Roman" panose="02020603050405020304" pitchFamily="18" charset="0"/>
            </a:endParaRPr>
          </a:p>
          <a:p>
            <a:r>
              <a:rPr lang="en-US" sz="1300" dirty="0">
                <a:solidFill>
                  <a:schemeClr val="tx1">
                    <a:lumMod val="85000"/>
                    <a:lumOff val="15000"/>
                  </a:schemeClr>
                </a:solidFill>
                <a:latin typeface="Times New Roman" panose="02020603050405020304" pitchFamily="18" charset="0"/>
                <a:cs typeface="Times New Roman" panose="02020603050405020304" pitchFamily="18" charset="0"/>
              </a:rPr>
              <a:t>We are truly grateful to </a:t>
            </a:r>
            <a:r>
              <a:rPr lang="en-US" sz="1300" b="1" dirty="0">
                <a:latin typeface="Times New Roman" panose="02020603050405020304" pitchFamily="18" charset="0"/>
                <a:cs typeface="Times New Roman" panose="02020603050405020304" pitchFamily="18" charset="0"/>
              </a:rPr>
              <a:t>Dr. V.A. Kulkarni ,</a:t>
            </a:r>
            <a:r>
              <a:rPr lang="en-US" sz="1300" dirty="0">
                <a:solidFill>
                  <a:schemeClr val="tx1">
                    <a:lumMod val="85000"/>
                    <a:lumOff val="15000"/>
                  </a:schemeClr>
                </a:solidFill>
                <a:latin typeface="Times New Roman" panose="02020603050405020304" pitchFamily="18" charset="0"/>
                <a:cs typeface="Times New Roman" panose="02020603050405020304" pitchFamily="18" charset="0"/>
              </a:rPr>
              <a:t> Principal, KLS’s </a:t>
            </a:r>
            <a:r>
              <a:rPr lang="en-US" sz="1300" dirty="0" err="1">
                <a:solidFill>
                  <a:schemeClr val="tx1">
                    <a:lumMod val="85000"/>
                    <a:lumOff val="15000"/>
                  </a:schemeClr>
                </a:solidFill>
                <a:latin typeface="Times New Roman" panose="02020603050405020304" pitchFamily="18" charset="0"/>
                <a:cs typeface="Times New Roman" panose="02020603050405020304" pitchFamily="18" charset="0"/>
              </a:rPr>
              <a:t>Vishwanatharao</a:t>
            </a:r>
            <a:r>
              <a:rPr lang="en-US" sz="1300" dirty="0">
                <a:solidFill>
                  <a:schemeClr val="tx1">
                    <a:lumMod val="85000"/>
                    <a:lumOff val="15000"/>
                  </a:schemeClr>
                </a:solidFill>
                <a:latin typeface="Times New Roman" panose="02020603050405020304" pitchFamily="18" charset="0"/>
                <a:cs typeface="Times New Roman" panose="02020603050405020304" pitchFamily="18" charset="0"/>
              </a:rPr>
              <a:t> Deshpande Institute of Technology ,</a:t>
            </a:r>
            <a:r>
              <a:rPr lang="en-US" sz="1300" dirty="0" err="1">
                <a:solidFill>
                  <a:schemeClr val="tx1">
                    <a:lumMod val="85000"/>
                    <a:lumOff val="15000"/>
                  </a:schemeClr>
                </a:solidFill>
                <a:latin typeface="Times New Roman" panose="02020603050405020304" pitchFamily="18" charset="0"/>
                <a:cs typeface="Times New Roman" panose="02020603050405020304" pitchFamily="18" charset="0"/>
              </a:rPr>
              <a:t>Haliyal</a:t>
            </a:r>
            <a:r>
              <a:rPr lang="en-US" sz="1300" dirty="0">
                <a:solidFill>
                  <a:schemeClr val="tx1">
                    <a:lumMod val="85000"/>
                    <a:lumOff val="15000"/>
                  </a:schemeClr>
                </a:solidFill>
                <a:latin typeface="Times New Roman" panose="02020603050405020304" pitchFamily="18" charset="0"/>
                <a:cs typeface="Times New Roman" panose="02020603050405020304" pitchFamily="18" charset="0"/>
              </a:rPr>
              <a:t> for providing all the necessary resources for the successful completion of the project .</a:t>
            </a:r>
          </a:p>
          <a:p>
            <a:endParaRPr lang="en-US" sz="1300" dirty="0">
              <a:solidFill>
                <a:schemeClr val="tx1">
                  <a:lumMod val="85000"/>
                  <a:lumOff val="15000"/>
                </a:schemeClr>
              </a:solidFill>
              <a:latin typeface="Times New Roman" panose="02020603050405020304" pitchFamily="18" charset="0"/>
              <a:cs typeface="Times New Roman" panose="02020603050405020304" pitchFamily="18" charset="0"/>
            </a:endParaRPr>
          </a:p>
          <a:p>
            <a:r>
              <a:rPr lang="en-US" sz="1300" dirty="0">
                <a:solidFill>
                  <a:schemeClr val="tx1">
                    <a:lumMod val="85000"/>
                    <a:lumOff val="15000"/>
                  </a:schemeClr>
                </a:solidFill>
                <a:latin typeface="Times New Roman" panose="02020603050405020304" pitchFamily="18" charset="0"/>
                <a:cs typeface="Times New Roman" panose="02020603050405020304" pitchFamily="18" charset="0"/>
              </a:rPr>
              <a:t>We express our thanks to all the staff and friends for all the help and co-ordination extended in bringing out this project successfully in time .</a:t>
            </a:r>
          </a:p>
          <a:p>
            <a:endParaRPr lang="en-US" sz="1300" dirty="0">
              <a:solidFill>
                <a:schemeClr val="tx1">
                  <a:lumMod val="85000"/>
                  <a:lumOff val="15000"/>
                </a:schemeClr>
              </a:solidFill>
              <a:latin typeface="Times New Roman" panose="02020603050405020304" pitchFamily="18" charset="0"/>
              <a:cs typeface="Times New Roman" panose="02020603050405020304" pitchFamily="18" charset="0"/>
            </a:endParaRPr>
          </a:p>
          <a:p>
            <a:r>
              <a:rPr lang="en-US" sz="1300" dirty="0">
                <a:solidFill>
                  <a:schemeClr val="tx1">
                    <a:lumMod val="85000"/>
                    <a:lumOff val="15000"/>
                  </a:schemeClr>
                </a:solidFill>
                <a:latin typeface="Times New Roman" panose="02020603050405020304" pitchFamily="18" charset="0"/>
                <a:cs typeface="Times New Roman" panose="02020603050405020304" pitchFamily="18" charset="0"/>
              </a:rPr>
              <a:t>We will be failing in duty if we do not acknowledge with the  grateful thanks to the authors of the references and other literature referred to in this project. last but not the least, we are very much thankful to our parents who guided us in every step which we took .</a:t>
            </a:r>
            <a:endParaRPr lang="en-IN" sz="1300" dirty="0">
              <a:solidFill>
                <a:schemeClr val="tx1">
                  <a:lumMod val="85000"/>
                  <a:lumOff val="15000"/>
                </a:schemeClr>
              </a:solidFill>
              <a:latin typeface="Times New Roman" panose="02020603050405020304" pitchFamily="18" charset="0"/>
              <a:cs typeface="Times New Roman" panose="02020603050405020304" pitchFamily="18" charset="0"/>
            </a:endParaRPr>
          </a:p>
          <a:p>
            <a:endParaRPr lang="en-IN" sz="13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6524D298-3465-4B5D-82F1-A191D79DD0A9}"/>
              </a:ext>
            </a:extLst>
          </p:cNvPr>
          <p:cNvSpPr txBox="1"/>
          <p:nvPr/>
        </p:nvSpPr>
        <p:spPr>
          <a:xfrm>
            <a:off x="4970323" y="7800796"/>
            <a:ext cx="1723085" cy="646331"/>
          </a:xfrm>
          <a:prstGeom prst="rect">
            <a:avLst/>
          </a:prstGeom>
          <a:noFill/>
        </p:spPr>
        <p:txBody>
          <a:bodyPr wrap="square" rtlCol="0">
            <a:spAutoFit/>
          </a:bodyPr>
          <a:lstStyle/>
          <a:p>
            <a:pPr algn="ctr"/>
            <a:r>
              <a:rPr lang="en-US" sz="1200" dirty="0">
                <a:latin typeface="Times New Roman" panose="02020603050405020304" pitchFamily="18" charset="0"/>
                <a:cs typeface="Times New Roman" panose="02020603050405020304" pitchFamily="18" charset="0"/>
              </a:rPr>
              <a:t>-</a:t>
            </a:r>
            <a:r>
              <a:rPr lang="en-US" sz="1200" b="1" dirty="0">
                <a:latin typeface="Times New Roman" panose="02020603050405020304" pitchFamily="18" charset="0"/>
                <a:cs typeface="Times New Roman" panose="02020603050405020304" pitchFamily="18" charset="0"/>
              </a:rPr>
              <a:t>Project Associates</a:t>
            </a:r>
          </a:p>
          <a:p>
            <a:pPr algn="ctr"/>
            <a:r>
              <a:rPr lang="en-IN" sz="1200" dirty="0">
                <a:latin typeface="Times New Roman" panose="02020603050405020304" pitchFamily="18" charset="0"/>
                <a:cs typeface="Times New Roman" panose="02020603050405020304" pitchFamily="18" charset="0"/>
              </a:rPr>
              <a:t>Abhishek Savant</a:t>
            </a:r>
          </a:p>
          <a:p>
            <a:pPr algn="ctr"/>
            <a:r>
              <a:rPr lang="en-IN" sz="1200" dirty="0">
                <a:latin typeface="Times New Roman" panose="02020603050405020304" pitchFamily="18" charset="0"/>
                <a:cs typeface="Times New Roman" panose="02020603050405020304" pitchFamily="18" charset="0"/>
              </a:rPr>
              <a:t>Aditya A </a:t>
            </a:r>
            <a:r>
              <a:rPr lang="en-IN" sz="1200" dirty="0" err="1">
                <a:latin typeface="Times New Roman" panose="02020603050405020304" pitchFamily="18" charset="0"/>
                <a:cs typeface="Times New Roman" panose="02020603050405020304" pitchFamily="18" charset="0"/>
              </a:rPr>
              <a:t>Wadkar</a:t>
            </a:r>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235958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5564B7D-70AF-40ED-9B1D-BC6BC527F8A8}"/>
              </a:ext>
            </a:extLst>
          </p:cNvPr>
          <p:cNvSpPr txBox="1"/>
          <p:nvPr/>
        </p:nvSpPr>
        <p:spPr>
          <a:xfrm>
            <a:off x="1888957" y="782051"/>
            <a:ext cx="3080085" cy="338554"/>
          </a:xfrm>
          <a:prstGeom prst="rect">
            <a:avLst/>
          </a:prstGeom>
          <a:noFill/>
        </p:spPr>
        <p:txBody>
          <a:bodyPr wrap="square" rtlCol="0">
            <a:spAutoFit/>
          </a:bodyPr>
          <a:lstStyle/>
          <a:p>
            <a:r>
              <a:rPr lang="en-US" sz="1600" u="sng" dirty="0">
                <a:latin typeface="Times New Roman" panose="02020603050405020304" pitchFamily="18" charset="0"/>
                <a:cs typeface="Times New Roman" panose="02020603050405020304" pitchFamily="18" charset="0"/>
              </a:rPr>
              <a:t>TABLE OF CONTENT</a:t>
            </a:r>
            <a:endParaRPr lang="en-IN" sz="1600" u="sng"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B1AF9A28-DD66-4C67-A918-2017CDEC496D}"/>
              </a:ext>
            </a:extLst>
          </p:cNvPr>
          <p:cNvSpPr txBox="1"/>
          <p:nvPr/>
        </p:nvSpPr>
        <p:spPr>
          <a:xfrm>
            <a:off x="669270" y="2358189"/>
            <a:ext cx="4419800" cy="1384995"/>
          </a:xfrm>
          <a:prstGeom prst="rect">
            <a:avLst/>
          </a:prstGeom>
          <a:noFill/>
        </p:spPr>
        <p:txBody>
          <a:bodyPr wrap="none" rtlCol="0">
            <a:spAutoFit/>
          </a:bodyPr>
          <a:lstStyle/>
          <a:p>
            <a:r>
              <a:rPr lang="en-US" sz="1400" dirty="0">
                <a:latin typeface="Times New Roman" panose="02020603050405020304" pitchFamily="18" charset="0"/>
                <a:cs typeface="Times New Roman" panose="02020603050405020304" pitchFamily="18" charset="0"/>
              </a:rPr>
              <a:t>Acknowledgement                                                           i    </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Abstract                                                                           ii</a:t>
            </a:r>
          </a:p>
          <a:p>
            <a:endParaRPr lang="en-US" sz="1400" dirty="0">
              <a:latin typeface="Times New Roman" panose="02020603050405020304" pitchFamily="18" charset="0"/>
              <a:cs typeface="Times New Roman" panose="02020603050405020304" pitchFamily="18" charset="0"/>
            </a:endParaRPr>
          </a:p>
          <a:p>
            <a:r>
              <a:rPr lang="en-IN" sz="1400" dirty="0">
                <a:latin typeface="Times New Roman" panose="02020603050405020304" pitchFamily="18" charset="0"/>
                <a:cs typeface="Times New Roman" panose="02020603050405020304" pitchFamily="18" charset="0"/>
              </a:rPr>
              <a:t>Index                                                                               iii</a:t>
            </a:r>
          </a:p>
          <a:p>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091658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72CBEB1-6A43-4034-83A0-E8A7F65704A7}"/>
              </a:ext>
            </a:extLst>
          </p:cNvPr>
          <p:cNvSpPr txBox="1"/>
          <p:nvPr/>
        </p:nvSpPr>
        <p:spPr>
          <a:xfrm>
            <a:off x="2802867" y="637674"/>
            <a:ext cx="1252266" cy="338554"/>
          </a:xfrm>
          <a:prstGeom prst="rect">
            <a:avLst/>
          </a:prstGeom>
          <a:noFill/>
        </p:spPr>
        <p:txBody>
          <a:bodyPr wrap="none" rtlCol="0">
            <a:spAutoFit/>
          </a:bodyPr>
          <a:lstStyle/>
          <a:p>
            <a:r>
              <a:rPr lang="en-US" sz="1600" u="sng" dirty="0">
                <a:latin typeface="Times New Roman" panose="02020603050405020304" pitchFamily="18" charset="0"/>
                <a:cs typeface="Times New Roman" panose="02020603050405020304" pitchFamily="18" charset="0"/>
              </a:rPr>
              <a:t>ABSTRACT</a:t>
            </a:r>
            <a:endParaRPr lang="en-IN" sz="1600"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14776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17602C-87C2-4FAC-8286-44D761EE99CC}"/>
              </a:ext>
            </a:extLst>
          </p:cNvPr>
          <p:cNvSpPr txBox="1"/>
          <p:nvPr/>
        </p:nvSpPr>
        <p:spPr>
          <a:xfrm>
            <a:off x="2791326" y="601579"/>
            <a:ext cx="742511" cy="307777"/>
          </a:xfrm>
          <a:prstGeom prst="rect">
            <a:avLst/>
          </a:prstGeom>
          <a:noFill/>
        </p:spPr>
        <p:txBody>
          <a:bodyPr wrap="none" rtlCol="0">
            <a:spAutoFit/>
          </a:bodyPr>
          <a:lstStyle/>
          <a:p>
            <a:r>
              <a:rPr lang="en-US" sz="1400" u="sng" dirty="0">
                <a:latin typeface="Times New Roman" panose="02020603050405020304" pitchFamily="18" charset="0"/>
                <a:cs typeface="Times New Roman" panose="02020603050405020304" pitchFamily="18" charset="0"/>
              </a:rPr>
              <a:t>INDEX</a:t>
            </a:r>
            <a:endParaRPr lang="en-IN" sz="1400" u="sng"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FCE3AF2C-55C3-43F1-931C-24C27B721755}"/>
              </a:ext>
            </a:extLst>
          </p:cNvPr>
          <p:cNvSpPr txBox="1"/>
          <p:nvPr/>
        </p:nvSpPr>
        <p:spPr>
          <a:xfrm>
            <a:off x="1447047" y="948450"/>
            <a:ext cx="2688557" cy="3108543"/>
          </a:xfrm>
          <a:prstGeom prst="rect">
            <a:avLst/>
          </a:prstGeom>
          <a:noFill/>
        </p:spPr>
        <p:txBody>
          <a:bodyPr wrap="none" rtlCol="0">
            <a:spAutoFit/>
          </a:bodyPr>
          <a:lstStyle/>
          <a:p>
            <a:r>
              <a:rPr lang="en-US" sz="1400" dirty="0">
                <a:latin typeface="Times New Roman" panose="02020603050405020304" pitchFamily="18" charset="0"/>
                <a:cs typeface="Times New Roman" panose="02020603050405020304" pitchFamily="18" charset="0"/>
              </a:rPr>
              <a:t>Chapter 1  Introduction</a:t>
            </a:r>
          </a:p>
          <a:p>
            <a:r>
              <a:rPr lang="en-US" sz="1400"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1.1</a:t>
            </a:r>
            <a:r>
              <a:rPr lang="en-US" sz="1400"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Objective</a:t>
            </a:r>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 </a:t>
            </a:r>
          </a:p>
          <a:p>
            <a:r>
              <a:rPr lang="en-US" sz="1400" dirty="0">
                <a:latin typeface="Times New Roman" panose="02020603050405020304" pitchFamily="18" charset="0"/>
                <a:cs typeface="Times New Roman" panose="02020603050405020304" pitchFamily="18" charset="0"/>
              </a:rPr>
              <a:t>Chapter 2  Problem Definition</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Chapter 3   Methodology</a:t>
            </a:r>
          </a:p>
          <a:p>
            <a:r>
              <a:rPr lang="en-US" sz="1400"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3.1 Algorithm</a:t>
            </a:r>
            <a:endParaRPr lang="en-US" sz="14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Chapter 4  System Implementation</a:t>
            </a:r>
          </a:p>
          <a:p>
            <a:r>
              <a:rPr lang="en-US" sz="1400"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Code Blocks</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Chapter 5  Result</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Chapter 6  Conclusion</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44124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945D362-8238-4919-9EB2-F71D36491F7D}"/>
              </a:ext>
            </a:extLst>
          </p:cNvPr>
          <p:cNvSpPr txBox="1"/>
          <p:nvPr/>
        </p:nvSpPr>
        <p:spPr>
          <a:xfrm>
            <a:off x="385011" y="288758"/>
            <a:ext cx="3043989" cy="307777"/>
          </a:xfrm>
          <a:prstGeom prst="rect">
            <a:avLst/>
          </a:prstGeom>
          <a:noFill/>
        </p:spPr>
        <p:txBody>
          <a:bodyPr wrap="square" rtlCol="0">
            <a:spAutoFit/>
          </a:bodyPr>
          <a:lstStyle/>
          <a:p>
            <a:r>
              <a:rPr lang="en-US" sz="1400" u="sng" dirty="0">
                <a:latin typeface="Times New Roman" panose="02020603050405020304" pitchFamily="18" charset="0"/>
                <a:cs typeface="Times New Roman" panose="02020603050405020304" pitchFamily="18" charset="0"/>
              </a:rPr>
              <a:t>PROBLEM STATEMENT  </a:t>
            </a:r>
            <a:endParaRPr lang="en-IN" sz="1400" u="sng"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3784F7E2-FDE2-4ECF-AEC8-BFC860C1A2B6}"/>
              </a:ext>
            </a:extLst>
          </p:cNvPr>
          <p:cNvSpPr txBox="1"/>
          <p:nvPr/>
        </p:nvSpPr>
        <p:spPr>
          <a:xfrm flipH="1">
            <a:off x="392962" y="588584"/>
            <a:ext cx="6280484" cy="1015663"/>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AN ELECTRONIC SHOP FACED FOLLOWING PROBLEMS:</a:t>
            </a:r>
          </a:p>
          <a:p>
            <a:pPr marL="228600" indent="-228600">
              <a:buAutoNum type="arabicPeriod"/>
            </a:pPr>
            <a:r>
              <a:rPr lang="en-US" sz="1200" dirty="0">
                <a:latin typeface="Times New Roman" panose="02020603050405020304" pitchFamily="18" charset="0"/>
                <a:cs typeface="Times New Roman" panose="02020603050405020304" pitchFamily="18" charset="0"/>
              </a:rPr>
              <a:t>Maintaining the details of Purchased stock of a product.</a:t>
            </a:r>
          </a:p>
          <a:p>
            <a:pPr marL="228600" indent="-228600">
              <a:buAutoNum type="arabicPeriod"/>
            </a:pPr>
            <a:r>
              <a:rPr lang="en-US" sz="1200" dirty="0">
                <a:latin typeface="Times New Roman" panose="02020603050405020304" pitchFamily="18" charset="0"/>
                <a:cs typeface="Times New Roman" panose="02020603050405020304" pitchFamily="18" charset="0"/>
              </a:rPr>
              <a:t>Maintaining the details of how many product .</a:t>
            </a:r>
          </a:p>
          <a:p>
            <a:pPr marL="228600" indent="-228600">
              <a:buAutoNum type="arabicPeriod"/>
            </a:pPr>
            <a:r>
              <a:rPr lang="en-US" sz="1200" dirty="0">
                <a:latin typeface="Times New Roman" panose="02020603050405020304" pitchFamily="18" charset="0"/>
                <a:cs typeface="Times New Roman" panose="02020603050405020304" pitchFamily="18" charset="0"/>
              </a:rPr>
              <a:t>Generating Sales and Purchase report.</a:t>
            </a:r>
          </a:p>
          <a:p>
            <a:pPr marL="228600" indent="-228600">
              <a:buAutoNum type="arabicPeriod"/>
            </a:pPr>
            <a:r>
              <a:rPr lang="en-US" sz="1200" dirty="0">
                <a:latin typeface="Times New Roman" panose="02020603050405020304" pitchFamily="18" charset="0"/>
                <a:cs typeface="Times New Roman" panose="02020603050405020304" pitchFamily="18" charset="0"/>
              </a:rPr>
              <a:t>Generating Stock report of a remaining product.</a:t>
            </a:r>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127407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B1FC4A4-5648-44DF-9155-204738DF4F65}"/>
              </a:ext>
            </a:extLst>
          </p:cNvPr>
          <p:cNvSpPr txBox="1"/>
          <p:nvPr/>
        </p:nvSpPr>
        <p:spPr>
          <a:xfrm>
            <a:off x="445770" y="874961"/>
            <a:ext cx="6175466" cy="2677656"/>
          </a:xfrm>
          <a:prstGeom prst="rect">
            <a:avLst/>
          </a:prstGeom>
          <a:noFill/>
        </p:spPr>
        <p:txBody>
          <a:bodyPr wrap="square">
            <a:spAutoFit/>
          </a:bodyPr>
          <a:lstStyle/>
          <a:p>
            <a:r>
              <a:rPr lang="en-US" sz="1200" dirty="0">
                <a:latin typeface="Times New Roman" panose="02020603050405020304" pitchFamily="18" charset="0"/>
                <a:cs typeface="Times New Roman" panose="02020603050405020304" pitchFamily="18" charset="0"/>
              </a:rPr>
              <a:t>This project is aimed at developing a desktop based application named Stock Management System for managing the stock system of any organization. The Stock Management System  refers to the system and processes to manage the stock of organization with the involvement of Technology system. This system can be used to store the details of the stock, stock maintenance, update the stock based on the sales details, and generate sales and stock report daily or weekly based. This project is categorize individual aspects for the sales and stock management system. </a:t>
            </a:r>
          </a:p>
          <a:p>
            <a:r>
              <a:rPr lang="en-US" sz="1200" dirty="0">
                <a:latin typeface="Times New Roman" panose="02020603050405020304" pitchFamily="18" charset="0"/>
                <a:cs typeface="Times New Roman" panose="02020603050405020304" pitchFamily="18" charset="0"/>
              </a:rPr>
              <a:t>In this system we are solving different problem affecting to direct sales management and</a:t>
            </a:r>
          </a:p>
          <a:p>
            <a:r>
              <a:rPr lang="en-US" sz="1200" dirty="0">
                <a:latin typeface="Times New Roman" panose="02020603050405020304" pitchFamily="18" charset="0"/>
                <a:cs typeface="Times New Roman" panose="02020603050405020304" pitchFamily="18" charset="0"/>
              </a:rPr>
              <a:t>purchase management. Stock Management System is important to ensure quality control in businesses that handle transactions resolving around consumer goods.</a:t>
            </a: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Without proper stock control, a large retail store may run out of stock on an important item. A good stock management system will alert the wholesaler when it is time to record. Stock Management System is also on important for automatically tracking large shipment. An automated Stock Management System helps to minimize the errors while recording the stock.</a:t>
            </a:r>
            <a:endParaRPr lang="en-IN" sz="12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B4936BDC-2662-4806-A9BA-753ADFB15FA7}"/>
              </a:ext>
            </a:extLst>
          </p:cNvPr>
          <p:cNvSpPr txBox="1"/>
          <p:nvPr/>
        </p:nvSpPr>
        <p:spPr>
          <a:xfrm>
            <a:off x="445770" y="3552617"/>
            <a:ext cx="5966460" cy="1200329"/>
          </a:xfrm>
          <a:prstGeom prst="rect">
            <a:avLst/>
          </a:prstGeom>
          <a:noFill/>
        </p:spPr>
        <p:txBody>
          <a:bodyPr wrap="square">
            <a:spAutoFit/>
          </a:bodyPr>
          <a:lstStyle/>
          <a:p>
            <a:r>
              <a:rPr lang="en-US" sz="1200" dirty="0">
                <a:latin typeface="Times New Roman" panose="02020603050405020304" pitchFamily="18" charset="0"/>
                <a:cs typeface="Times New Roman" panose="02020603050405020304" pitchFamily="18" charset="0"/>
              </a:rPr>
              <a:t>In our mini project,as we are mainly focusing on maintaining record of stock,Initially Menu appears.From the Menu, We need to make our choice that we need to give input . for purchase or sales quantity.As we select 1,program displays input  for number of stock entries,Bill No.,Date,Item,Purchase Quantity and Price.And even for  Sales Quantity,inputs are same except for Sales Quantity for 2nd Choice.For 3rd choice,remaining stocks are displayed after selling purchased stocks.</a:t>
            </a:r>
          </a:p>
        </p:txBody>
      </p:sp>
      <p:sp>
        <p:nvSpPr>
          <p:cNvPr id="6" name="TextBox 5">
            <a:extLst>
              <a:ext uri="{FF2B5EF4-FFF2-40B4-BE49-F238E27FC236}">
                <a16:creationId xmlns:a16="http://schemas.microsoft.com/office/drawing/2014/main" id="{F70AA3AA-995F-479F-9157-8C2BD5758679}"/>
              </a:ext>
            </a:extLst>
          </p:cNvPr>
          <p:cNvSpPr txBox="1"/>
          <p:nvPr/>
        </p:nvSpPr>
        <p:spPr>
          <a:xfrm>
            <a:off x="1714500" y="370214"/>
            <a:ext cx="3429000" cy="307777"/>
          </a:xfrm>
          <a:prstGeom prst="rect">
            <a:avLst/>
          </a:prstGeom>
          <a:noFill/>
        </p:spPr>
        <p:txBody>
          <a:bodyPr wrap="square">
            <a:spAutoFit/>
          </a:bodyPr>
          <a:lstStyle/>
          <a:p>
            <a:pPr algn="ctr"/>
            <a:r>
              <a:rPr lang="en-IN" sz="1400" u="sng" dirty="0">
                <a:latin typeface="Century" panose="02040604050505020304" pitchFamily="18" charset="0"/>
              </a:rPr>
              <a:t>INTRODUCTION</a:t>
            </a:r>
            <a:r>
              <a:rPr lang="en-IN" sz="1400" u="sng" dirty="0"/>
              <a:t> </a:t>
            </a:r>
          </a:p>
        </p:txBody>
      </p:sp>
    </p:spTree>
    <p:extLst>
      <p:ext uri="{BB962C8B-B14F-4D97-AF65-F5344CB8AC3E}">
        <p14:creationId xmlns:p14="http://schemas.microsoft.com/office/powerpoint/2010/main" val="30733837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0CA1E28-38E4-4504-A5E2-77BAD3B58E9A}"/>
              </a:ext>
            </a:extLst>
          </p:cNvPr>
          <p:cNvSpPr txBox="1"/>
          <p:nvPr/>
        </p:nvSpPr>
        <p:spPr>
          <a:xfrm>
            <a:off x="458016" y="1206573"/>
            <a:ext cx="5941967" cy="4524315"/>
          </a:xfrm>
          <a:prstGeom prst="rect">
            <a:avLst/>
          </a:prstGeom>
          <a:noFill/>
        </p:spPr>
        <p:txBody>
          <a:bodyPr wrap="square">
            <a:spAutoFit/>
          </a:bodyPr>
          <a:lstStyle/>
          <a:p>
            <a:r>
              <a:rPr lang="en-IN" sz="1200" dirty="0">
                <a:latin typeface="Times New Roman" panose="02020603050405020304" pitchFamily="18" charset="0"/>
                <a:cs typeface="Times New Roman" panose="02020603050405020304" pitchFamily="18" charset="0"/>
              </a:rPr>
              <a:t>Step 1: Start</a:t>
            </a:r>
          </a:p>
          <a:p>
            <a:r>
              <a:rPr lang="en-IN" sz="1200" dirty="0">
                <a:latin typeface="Times New Roman" panose="02020603050405020304" pitchFamily="18" charset="0"/>
                <a:cs typeface="Times New Roman" panose="02020603050405020304" pitchFamily="18" charset="0"/>
              </a:rPr>
              <a:t>Step 2: Variable declaration BILL No.,pqty,sqty,day,month,year,Item,Price,Stock,Choice</a:t>
            </a:r>
          </a:p>
          <a:p>
            <a:r>
              <a:rPr lang="en-IN" sz="1200" dirty="0">
                <a:latin typeface="Times New Roman" panose="02020603050405020304" pitchFamily="18" charset="0"/>
                <a:cs typeface="Times New Roman" panose="02020603050405020304" pitchFamily="18" charset="0"/>
              </a:rPr>
              <a:t>Step 3: do</a:t>
            </a:r>
          </a:p>
          <a:p>
            <a:r>
              <a:rPr lang="en-IN" sz="1200" dirty="0">
                <a:latin typeface="Times New Roman" panose="02020603050405020304" pitchFamily="18" charset="0"/>
                <a:cs typeface="Times New Roman" panose="02020603050405020304" pitchFamily="18" charset="0"/>
              </a:rPr>
              <a:t>            read choice</a:t>
            </a:r>
          </a:p>
          <a:p>
            <a:r>
              <a:rPr lang="en-IN" sz="1200" dirty="0">
                <a:latin typeface="Times New Roman" panose="02020603050405020304" pitchFamily="18" charset="0"/>
                <a:cs typeface="Times New Roman" panose="02020603050405020304" pitchFamily="18" charset="0"/>
              </a:rPr>
              <a:t>            switch (choice)</a:t>
            </a:r>
          </a:p>
          <a:p>
            <a:r>
              <a:rPr lang="en-IN" sz="1200" dirty="0">
                <a:latin typeface="Times New Roman" panose="02020603050405020304" pitchFamily="18" charset="0"/>
                <a:cs typeface="Times New Roman" panose="02020603050405020304" pitchFamily="18" charset="0"/>
              </a:rPr>
              <a:t>            case 1: read purchase entry</a:t>
            </a:r>
          </a:p>
          <a:p>
            <a:r>
              <a:rPr lang="en-IN" sz="1200" dirty="0">
                <a:latin typeface="Times New Roman" panose="02020603050405020304" pitchFamily="18" charset="0"/>
                <a:cs typeface="Times New Roman" panose="02020603050405020304" pitchFamily="18" charset="0"/>
              </a:rPr>
              <a:t>                      break;</a:t>
            </a:r>
          </a:p>
          <a:p>
            <a:r>
              <a:rPr lang="en-IN" sz="1200" dirty="0">
                <a:latin typeface="Times New Roman" panose="02020603050405020304" pitchFamily="18" charset="0"/>
                <a:cs typeface="Times New Roman" panose="02020603050405020304" pitchFamily="18" charset="0"/>
              </a:rPr>
              <a:t>            case2: read sales entry</a:t>
            </a:r>
          </a:p>
          <a:p>
            <a:r>
              <a:rPr lang="en-IN" sz="1200" dirty="0">
                <a:latin typeface="Times New Roman" panose="02020603050405020304" pitchFamily="18" charset="0"/>
                <a:cs typeface="Times New Roman" panose="02020603050405020304" pitchFamily="18" charset="0"/>
              </a:rPr>
              <a:t>                      break;</a:t>
            </a:r>
          </a:p>
          <a:p>
            <a:r>
              <a:rPr lang="en-IN" sz="1200" dirty="0">
                <a:latin typeface="Times New Roman" panose="02020603050405020304" pitchFamily="18" charset="0"/>
                <a:cs typeface="Times New Roman" panose="02020603050405020304" pitchFamily="18" charset="0"/>
              </a:rPr>
              <a:t>            case 3:read stock entry</a:t>
            </a:r>
          </a:p>
          <a:p>
            <a:r>
              <a:rPr lang="en-IN" sz="1200" dirty="0">
                <a:latin typeface="Times New Roman" panose="02020603050405020304" pitchFamily="18" charset="0"/>
                <a:cs typeface="Times New Roman" panose="02020603050405020304" pitchFamily="18" charset="0"/>
              </a:rPr>
              <a:t>                   if(s[i].pqty&gt;=s[i].sqty)</a:t>
            </a:r>
          </a:p>
          <a:p>
            <a:r>
              <a:rPr lang="en-IN" sz="1200" dirty="0">
                <a:latin typeface="Times New Roman" panose="02020603050405020304" pitchFamily="18" charset="0"/>
                <a:cs typeface="Times New Roman" panose="02020603050405020304" pitchFamily="18" charset="0"/>
              </a:rPr>
              <a:t>         {</a:t>
            </a:r>
          </a:p>
          <a:p>
            <a:r>
              <a:rPr lang="en-IN" sz="1200" dirty="0">
                <a:latin typeface="Times New Roman" panose="02020603050405020304" pitchFamily="18" charset="0"/>
                <a:cs typeface="Times New Roman" panose="02020603050405020304" pitchFamily="18" charset="0"/>
              </a:rPr>
              <a:t>            print("\n\t\t\t\t\t\t\tITEM\t\t\tPQTY\t\tSQTY\t\tSTOCK\n");</a:t>
            </a:r>
          </a:p>
          <a:p>
            <a:r>
              <a:rPr lang="en-IN" sz="1200" dirty="0">
                <a:latin typeface="Times New Roman" panose="02020603050405020304" pitchFamily="18" charset="0"/>
                <a:cs typeface="Times New Roman" panose="02020603050405020304" pitchFamily="18" charset="0"/>
              </a:rPr>
              <a:t>           for(i=0;i&lt;n;i++)</a:t>
            </a:r>
          </a:p>
          <a:p>
            <a:r>
              <a:rPr lang="en-IN" sz="1200" dirty="0">
                <a:latin typeface="Times New Roman" panose="02020603050405020304" pitchFamily="18" charset="0"/>
                <a:cs typeface="Times New Roman" panose="02020603050405020304" pitchFamily="18" charset="0"/>
              </a:rPr>
              <a:t>         {</a:t>
            </a:r>
          </a:p>
          <a:p>
            <a:r>
              <a:rPr lang="en-IN" sz="1200" dirty="0">
                <a:latin typeface="Times New Roman" panose="02020603050405020304" pitchFamily="18" charset="0"/>
                <a:cs typeface="Times New Roman" panose="02020603050405020304" pitchFamily="18" charset="0"/>
              </a:rPr>
              <a:t>           stock=s[i].pqty-s[i].sqty;</a:t>
            </a:r>
          </a:p>
          <a:p>
            <a:r>
              <a:rPr lang="en-IN" sz="1200" dirty="0">
                <a:latin typeface="Times New Roman" panose="02020603050405020304" pitchFamily="18" charset="0"/>
                <a:cs typeface="Times New Roman" panose="02020603050405020304" pitchFamily="18" charset="0"/>
              </a:rPr>
              <a:t>           if(stock==0)</a:t>
            </a:r>
          </a:p>
          <a:p>
            <a:r>
              <a:rPr lang="en-IN" sz="1200" dirty="0">
                <a:latin typeface="Times New Roman" panose="02020603050405020304" pitchFamily="18" charset="0"/>
                <a:cs typeface="Times New Roman" panose="02020603050405020304" pitchFamily="18" charset="0"/>
              </a:rPr>
              <a:t>           print(“\t\t\t\t\t%s\t\t%d\td\t%d\n”,s[i].item,s[i].pqty,s[i].sqty,stock);</a:t>
            </a:r>
          </a:p>
          <a:p>
            <a:r>
              <a:rPr lang="en-IN" sz="1200" dirty="0">
                <a:latin typeface="Times New Roman" panose="02020603050405020304" pitchFamily="18" charset="0"/>
                <a:cs typeface="Times New Roman" panose="02020603050405020304" pitchFamily="18" charset="0"/>
              </a:rPr>
              <a:t>        }</a:t>
            </a:r>
          </a:p>
          <a:p>
            <a:r>
              <a:rPr lang="en-IN" sz="1200" dirty="0">
                <a:latin typeface="Times New Roman" panose="02020603050405020304" pitchFamily="18" charset="0"/>
                <a:cs typeface="Times New Roman" panose="02020603050405020304" pitchFamily="18" charset="0"/>
              </a:rPr>
              <a:t>           else if(stock&lt;0)</a:t>
            </a:r>
          </a:p>
          <a:p>
            <a:r>
              <a:rPr lang="en-IN" sz="1200" dirty="0">
                <a:latin typeface="Times New Roman" panose="02020603050405020304" pitchFamily="18" charset="0"/>
                <a:cs typeface="Times New Roman" panose="02020603050405020304" pitchFamily="18" charset="0"/>
              </a:rPr>
              <a:t>       {</a:t>
            </a:r>
          </a:p>
          <a:p>
            <a:r>
              <a:rPr lang="en-IN" sz="1200" dirty="0">
                <a:latin typeface="Times New Roman" panose="02020603050405020304" pitchFamily="18" charset="0"/>
                <a:cs typeface="Times New Roman" panose="02020603050405020304" pitchFamily="18" charset="0"/>
              </a:rPr>
              <a:t>          print("\t\t\t\t\t\t\t%s\t\t%d\t\t%d\t\tStock is </a:t>
            </a:r>
          </a:p>
          <a:p>
            <a:r>
              <a:rPr lang="en-IN" sz="1200" dirty="0">
                <a:latin typeface="Times New Roman" panose="02020603050405020304" pitchFamily="18" charset="0"/>
                <a:cs typeface="Times New Roman" panose="02020603050405020304" pitchFamily="18" charset="0"/>
              </a:rPr>
              <a:t>          unavailable\n",s[i].item,s[i].pqty,s[i].sqty,stock);</a:t>
            </a:r>
          </a:p>
          <a:p>
            <a:r>
              <a:rPr lang="en-IN" sz="1200" dirty="0">
                <a:latin typeface="Times New Roman" panose="02020603050405020304" pitchFamily="18" charset="0"/>
                <a:cs typeface="Times New Roman" panose="02020603050405020304" pitchFamily="18" charset="0"/>
              </a:rPr>
              <a:t>       }</a:t>
            </a:r>
          </a:p>
        </p:txBody>
      </p:sp>
      <p:sp>
        <p:nvSpPr>
          <p:cNvPr id="5" name="TextBox 4">
            <a:extLst>
              <a:ext uri="{FF2B5EF4-FFF2-40B4-BE49-F238E27FC236}">
                <a16:creationId xmlns:a16="http://schemas.microsoft.com/office/drawing/2014/main" id="{CE78FF4C-C812-450C-804C-FA182024F90C}"/>
              </a:ext>
            </a:extLst>
          </p:cNvPr>
          <p:cNvSpPr txBox="1"/>
          <p:nvPr/>
        </p:nvSpPr>
        <p:spPr>
          <a:xfrm>
            <a:off x="2699112" y="318278"/>
            <a:ext cx="1459774" cy="307777"/>
          </a:xfrm>
          <a:prstGeom prst="rect">
            <a:avLst/>
          </a:prstGeom>
          <a:noFill/>
        </p:spPr>
        <p:txBody>
          <a:bodyPr wrap="square">
            <a:spAutoFit/>
          </a:bodyPr>
          <a:lstStyle/>
          <a:p>
            <a:r>
              <a:rPr lang="en-IN" sz="1400" u="sng" dirty="0">
                <a:latin typeface="Times New Roman" panose="02020603050405020304" pitchFamily="18" charset="0"/>
                <a:cs typeface="Times New Roman" panose="02020603050405020304" pitchFamily="18" charset="0"/>
              </a:rPr>
              <a:t>ALGORITHM </a:t>
            </a:r>
          </a:p>
        </p:txBody>
      </p:sp>
      <p:sp>
        <p:nvSpPr>
          <p:cNvPr id="6" name="TextBox 5">
            <a:extLst>
              <a:ext uri="{FF2B5EF4-FFF2-40B4-BE49-F238E27FC236}">
                <a16:creationId xmlns:a16="http://schemas.microsoft.com/office/drawing/2014/main" id="{5265BC3B-9FDD-4420-A2B6-21992F224216}"/>
              </a:ext>
            </a:extLst>
          </p:cNvPr>
          <p:cNvSpPr txBox="1"/>
          <p:nvPr/>
        </p:nvSpPr>
        <p:spPr>
          <a:xfrm>
            <a:off x="458016" y="5730888"/>
            <a:ext cx="5953397" cy="1754326"/>
          </a:xfrm>
          <a:prstGeom prst="rect">
            <a:avLst/>
          </a:prstGeom>
          <a:noFill/>
        </p:spPr>
        <p:txBody>
          <a:bodyPr wrap="square">
            <a:spAutoFit/>
          </a:bodyPr>
          <a:lstStyle/>
          <a:p>
            <a:r>
              <a:rPr lang="en-IN" sz="1200" dirty="0">
                <a:latin typeface="Times New Roman" panose="02020603050405020304" pitchFamily="18" charset="0"/>
                <a:cs typeface="Times New Roman" panose="02020603050405020304" pitchFamily="18" charset="0"/>
              </a:rPr>
              <a:t> else</a:t>
            </a:r>
          </a:p>
          <a:p>
            <a:r>
              <a:rPr lang="en-IN" sz="1200" dirty="0">
                <a:latin typeface="Times New Roman" panose="02020603050405020304" pitchFamily="18" charset="0"/>
                <a:cs typeface="Times New Roman" panose="02020603050405020304" pitchFamily="18" charset="0"/>
              </a:rPr>
              <a:t>          { print("\n\n\t\t\t\t\t\t\t%s\t\t%d\t\t%d\t\t%d\n",s[i].item,s[i].pqty,s.[i].sqty,stock);</a:t>
            </a:r>
          </a:p>
          <a:p>
            <a:r>
              <a:rPr lang="en-IN" sz="1200" dirty="0">
                <a:latin typeface="Times New Roman" panose="02020603050405020304" pitchFamily="18" charset="0"/>
                <a:cs typeface="Times New Roman" panose="02020603050405020304" pitchFamily="18" charset="0"/>
              </a:rPr>
              <a:t>           }</a:t>
            </a:r>
          </a:p>
          <a:p>
            <a:r>
              <a:rPr lang="en-IN" sz="1200" dirty="0">
                <a:latin typeface="Times New Roman" panose="02020603050405020304" pitchFamily="18" charset="0"/>
                <a:cs typeface="Times New Roman" panose="02020603050405020304" pitchFamily="18" charset="0"/>
              </a:rPr>
              <a:t>       }</a:t>
            </a:r>
          </a:p>
          <a:p>
            <a:r>
              <a:rPr lang="en-IN" sz="1200" dirty="0">
                <a:latin typeface="Times New Roman" panose="02020603050405020304" pitchFamily="18" charset="0"/>
                <a:cs typeface="Times New Roman" panose="02020603050405020304" pitchFamily="18" charset="0"/>
              </a:rPr>
              <a:t>}</a:t>
            </a:r>
          </a:p>
          <a:p>
            <a:r>
              <a:rPr lang="en-IN" sz="1200" dirty="0">
                <a:latin typeface="Times New Roman" panose="02020603050405020304" pitchFamily="18" charset="0"/>
                <a:cs typeface="Times New Roman" panose="02020603050405020304" pitchFamily="18" charset="0"/>
              </a:rPr>
              <a:t>           break;</a:t>
            </a:r>
          </a:p>
          <a:p>
            <a:r>
              <a:rPr lang="en-IN" sz="1200" dirty="0">
                <a:latin typeface="Times New Roman" panose="02020603050405020304" pitchFamily="18" charset="0"/>
                <a:cs typeface="Times New Roman" panose="02020603050405020304" pitchFamily="18" charset="0"/>
              </a:rPr>
              <a:t>         case 4: read Thank You</a:t>
            </a:r>
          </a:p>
          <a:p>
            <a:r>
              <a:rPr lang="en-IN" sz="1200" dirty="0">
                <a:latin typeface="Times New Roman" panose="02020603050405020304" pitchFamily="18" charset="0"/>
                <a:cs typeface="Times New Roman" panose="02020603050405020304" pitchFamily="18" charset="0"/>
              </a:rPr>
              <a:t>Step 4: end do while</a:t>
            </a:r>
          </a:p>
          <a:p>
            <a:r>
              <a:rPr lang="en-IN" sz="1200" dirty="0">
                <a:latin typeface="Times New Roman" panose="02020603050405020304" pitchFamily="18" charset="0"/>
                <a:cs typeface="Times New Roman" panose="02020603050405020304" pitchFamily="18" charset="0"/>
              </a:rPr>
              <a:t>Step 5: Stop</a:t>
            </a:r>
          </a:p>
        </p:txBody>
      </p:sp>
    </p:spTree>
    <p:extLst>
      <p:ext uri="{BB962C8B-B14F-4D97-AF65-F5344CB8AC3E}">
        <p14:creationId xmlns:p14="http://schemas.microsoft.com/office/powerpoint/2010/main" val="24156984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423</TotalTime>
  <Words>2749</Words>
  <Application>Microsoft Office PowerPoint</Application>
  <PresentationFormat>A4 Paper (210x297 mm)</PresentationFormat>
  <Paragraphs>234</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Algerian</vt:lpstr>
      <vt:lpstr>Arial</vt:lpstr>
      <vt:lpstr>Calibri</vt:lpstr>
      <vt:lpstr>Calibri Light</vt:lpstr>
      <vt:lpstr>Century</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7</cp:revision>
  <dcterms:created xsi:type="dcterms:W3CDTF">2022-02-11T05:03:44Z</dcterms:created>
  <dcterms:modified xsi:type="dcterms:W3CDTF">2022-03-11T14:03:00Z</dcterms:modified>
</cp:coreProperties>
</file>