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1934" y="6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60000"/>
                <a:lumOff val="40000"/>
              </a:schemeClr>
            </a:gs>
            <a:gs pos="3000">
              <a:schemeClr val="accent1">
                <a:lumMod val="60000"/>
                <a:lumOff val="40000"/>
              </a:schemeClr>
            </a:gs>
            <a:gs pos="55000">
              <a:schemeClr val="tx2">
                <a:lumMod val="75000"/>
                <a:lumOff val="25000"/>
              </a:schemeClr>
            </a:gs>
            <a:gs pos="16000">
              <a:schemeClr val="tx2">
                <a:lumMod val="25000"/>
                <a:lumOff val="75000"/>
              </a:schemeClr>
            </a:gs>
            <a:gs pos="74000">
              <a:srgbClr val="00206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3388" y="361584"/>
            <a:ext cx="6965575" cy="451782"/>
          </a:xfrm>
        </p:spPr>
        <p:txBody>
          <a:bodyPr/>
          <a:lstStyle/>
          <a:p>
            <a:pPr algn="ctr"/>
            <a:r>
              <a:rPr lang="en-US" sz="5400" b="1" dirty="0"/>
              <a:t>INNINGS-	-TRACK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5389-55D1-B411-E6EA-EA06AC4E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44" y="1807982"/>
            <a:ext cx="2317887" cy="2473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69E57-07AD-DD29-4EF3-CC812A4AA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832" y="1782344"/>
            <a:ext cx="2473452" cy="24734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9BF729-7FFD-C246-6314-BBDACA346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401" y="312284"/>
            <a:ext cx="501717" cy="501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6C996-D95D-551C-2723-5CA75DF1465C}"/>
              </a:ext>
            </a:extLst>
          </p:cNvPr>
          <p:cNvSpPr txBox="1"/>
          <p:nvPr/>
        </p:nvSpPr>
        <p:spPr>
          <a:xfrm>
            <a:off x="7159733" y="4444085"/>
            <a:ext cx="20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Aditya </a:t>
            </a:r>
            <a:r>
              <a:rPr lang="en-IN" b="1" dirty="0">
                <a:solidFill>
                  <a:schemeClr val="bg1"/>
                </a:solidFill>
              </a:rPr>
              <a:t>Parashar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65DB8F-8107-5800-829F-6148B1446E61}"/>
              </a:ext>
            </a:extLst>
          </p:cNvPr>
          <p:cNvSpPr txBox="1"/>
          <p:nvPr/>
        </p:nvSpPr>
        <p:spPr>
          <a:xfrm flipH="1">
            <a:off x="4272763" y="4414919"/>
            <a:ext cx="24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Sarthak</a:t>
            </a:r>
            <a:r>
              <a:rPr lang="en-IN" dirty="0"/>
              <a:t> </a:t>
            </a:r>
            <a:r>
              <a:rPr lang="en-IN" b="1" dirty="0">
                <a:solidFill>
                  <a:schemeClr val="bg1"/>
                </a:solidFill>
              </a:rPr>
              <a:t>Maheshwari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D7583-C709-25CF-2645-F4A83A22661E}"/>
              </a:ext>
            </a:extLst>
          </p:cNvPr>
          <p:cNvSpPr txBox="1"/>
          <p:nvPr/>
        </p:nvSpPr>
        <p:spPr>
          <a:xfrm>
            <a:off x="9890882" y="4444085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Danish Khan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066CAF-601D-2904-E092-F56C3B841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772" y="369927"/>
            <a:ext cx="501718" cy="4927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542227-176B-6B11-0327-FD16A72E8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513" y="1731552"/>
            <a:ext cx="2470138" cy="2473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1D336-3889-7F5D-B60F-53D46C8E4C69}"/>
              </a:ext>
            </a:extLst>
          </p:cNvPr>
          <p:cNvSpPr txBox="1"/>
          <p:nvPr/>
        </p:nvSpPr>
        <p:spPr>
          <a:xfrm>
            <a:off x="4305618" y="4813417"/>
            <a:ext cx="2499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</a:rPr>
              <a:t>Task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1400" dirty="0">
                <a:solidFill>
                  <a:schemeClr val="bg1"/>
                </a:solidFill>
              </a:rPr>
              <a:t>Create a Welcome                    Page</a:t>
            </a:r>
          </a:p>
          <a:p>
            <a:pPr algn="just"/>
            <a:r>
              <a:rPr lang="en-IN" sz="1400" dirty="0">
                <a:solidFill>
                  <a:schemeClr val="bg1"/>
                </a:solidFill>
              </a:rPr>
              <a:t>Apply CSS to the entire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13C9E-8DD4-4481-A427-AB814A896E39}"/>
              </a:ext>
            </a:extLst>
          </p:cNvPr>
          <p:cNvSpPr txBox="1"/>
          <p:nvPr/>
        </p:nvSpPr>
        <p:spPr>
          <a:xfrm>
            <a:off x="7159733" y="4821752"/>
            <a:ext cx="22648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</a:rPr>
              <a:t>Task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1400" dirty="0">
                <a:solidFill>
                  <a:schemeClr val="bg1"/>
                </a:solidFill>
              </a:rPr>
              <a:t>Create a Scorecard Page and Apply JavaScript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6E268-A9E8-614A-54EF-92B31487EB2B}"/>
              </a:ext>
            </a:extLst>
          </p:cNvPr>
          <p:cNvSpPr txBox="1"/>
          <p:nvPr/>
        </p:nvSpPr>
        <p:spPr>
          <a:xfrm>
            <a:off x="9911997" y="4784251"/>
            <a:ext cx="22648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</a:rPr>
              <a:t>Task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1400" dirty="0">
                <a:solidFill>
                  <a:schemeClr val="bg1"/>
                </a:solidFill>
              </a:rPr>
              <a:t>Create a Toss Page and Apply JavaScript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259EF-DDEB-38B1-3F53-D9363780D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079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299</TotalTime>
  <Words>41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ColorBlockVTI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danish khan</dc:creator>
  <cp:lastModifiedBy>Aditya Parashar</cp:lastModifiedBy>
  <cp:revision>6</cp:revision>
  <dcterms:created xsi:type="dcterms:W3CDTF">2023-08-23T05:59:47Z</dcterms:created>
  <dcterms:modified xsi:type="dcterms:W3CDTF">2023-08-24T06:14:44Z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