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6F8880BA-6C26-4041-B2E3-6048B39C3148}" type="datetimeFigureOut">
              <a:rPr lang="en-IN" smtClean="0"/>
              <a:t>08-07-2022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259CA078-5B0E-42B2-AF65-16F636EDED1E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310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880BA-6C26-4041-B2E3-6048B39C3148}" type="datetimeFigureOut">
              <a:rPr lang="en-IN" smtClean="0"/>
              <a:t>08-07-2022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CA078-5B0E-42B2-AF65-16F636EDED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3798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880BA-6C26-4041-B2E3-6048B39C3148}" type="datetimeFigureOut">
              <a:rPr lang="en-IN" smtClean="0"/>
              <a:t>08-07-2022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CA078-5B0E-42B2-AF65-16F636EDED1E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67653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880BA-6C26-4041-B2E3-6048B39C3148}" type="datetimeFigureOut">
              <a:rPr lang="en-IN" smtClean="0"/>
              <a:t>08-07-2022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CA078-5B0E-42B2-AF65-16F636EDED1E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76542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880BA-6C26-4041-B2E3-6048B39C3148}" type="datetimeFigureOut">
              <a:rPr lang="en-IN" smtClean="0"/>
              <a:t>08-07-2022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CA078-5B0E-42B2-AF65-16F636EDED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56714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880BA-6C26-4041-B2E3-6048B39C3148}" type="datetimeFigureOut">
              <a:rPr lang="en-IN" smtClean="0"/>
              <a:t>08-07-2022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CA078-5B0E-42B2-AF65-16F636EDED1E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30411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880BA-6C26-4041-B2E3-6048B39C3148}" type="datetimeFigureOut">
              <a:rPr lang="en-IN" smtClean="0"/>
              <a:t>08-07-2022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CA078-5B0E-42B2-AF65-16F636EDED1E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3404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880BA-6C26-4041-B2E3-6048B39C3148}" type="datetimeFigureOut">
              <a:rPr lang="en-IN" smtClean="0"/>
              <a:t>08-07-2022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CA078-5B0E-42B2-AF65-16F636EDED1E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74555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880BA-6C26-4041-B2E3-6048B39C3148}" type="datetimeFigureOut">
              <a:rPr lang="en-IN" smtClean="0"/>
              <a:t>08-07-2022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CA078-5B0E-42B2-AF65-16F636EDED1E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6757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880BA-6C26-4041-B2E3-6048B39C3148}" type="datetimeFigureOut">
              <a:rPr lang="en-IN" smtClean="0"/>
              <a:t>08-07-2022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CA078-5B0E-42B2-AF65-16F636EDED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423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880BA-6C26-4041-B2E3-6048B39C3148}" type="datetimeFigureOut">
              <a:rPr lang="en-IN" smtClean="0"/>
              <a:t>08-07-2022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CA078-5B0E-42B2-AF65-16F636EDED1E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4190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880BA-6C26-4041-B2E3-6048B39C3148}" type="datetimeFigureOut">
              <a:rPr lang="en-IN" smtClean="0"/>
              <a:t>08-07-2022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CA078-5B0E-42B2-AF65-16F636EDED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1862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880BA-6C26-4041-B2E3-6048B39C3148}" type="datetimeFigureOut">
              <a:rPr lang="en-IN" smtClean="0"/>
              <a:t>08-07-2022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CA078-5B0E-42B2-AF65-16F636EDED1E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7599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880BA-6C26-4041-B2E3-6048B39C3148}" type="datetimeFigureOut">
              <a:rPr lang="en-IN" smtClean="0"/>
              <a:t>08-07-2022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CA078-5B0E-42B2-AF65-16F636EDED1E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567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880BA-6C26-4041-B2E3-6048B39C3148}" type="datetimeFigureOut">
              <a:rPr lang="en-IN" smtClean="0"/>
              <a:t>08-07-2022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CA078-5B0E-42B2-AF65-16F636EDED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0011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880BA-6C26-4041-B2E3-6048B39C3148}" type="datetimeFigureOut">
              <a:rPr lang="en-IN" smtClean="0"/>
              <a:t>08-07-2022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CA078-5B0E-42B2-AF65-16F636EDED1E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3259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880BA-6C26-4041-B2E3-6048B39C3148}" type="datetimeFigureOut">
              <a:rPr lang="en-IN" smtClean="0"/>
              <a:t>08-07-2022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CA078-5B0E-42B2-AF65-16F636EDED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8565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F8880BA-6C26-4041-B2E3-6048B39C3148}" type="datetimeFigureOut">
              <a:rPr lang="en-IN" smtClean="0"/>
              <a:t>08-07-2022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59CA078-5B0E-42B2-AF65-16F636EDED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4749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8C805D7-0FBA-D591-38BF-D580C4BBE258}"/>
              </a:ext>
            </a:extLst>
          </p:cNvPr>
          <p:cNvSpPr txBox="1"/>
          <p:nvPr/>
        </p:nvSpPr>
        <p:spPr>
          <a:xfrm>
            <a:off x="450574" y="278296"/>
            <a:ext cx="11158330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                                                                                </a:t>
            </a:r>
          </a:p>
          <a:p>
            <a:pPr algn="just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</a:t>
            </a:r>
          </a:p>
          <a:p>
            <a:pPr algn="just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</a:t>
            </a:r>
          </a:p>
          <a:p>
            <a:pPr algn="just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THE SPARKS FOUNDATION</a:t>
            </a:r>
          </a:p>
          <a:p>
            <a:pPr algn="just"/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Web Development Internship</a:t>
            </a:r>
          </a:p>
          <a:p>
            <a:pPr algn="just"/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#GRIPJULY22</a:t>
            </a:r>
          </a:p>
          <a:p>
            <a:pPr algn="just"/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Task 1:-Basic Banking System</a:t>
            </a:r>
          </a:p>
          <a:p>
            <a:pPr algn="just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BY</a:t>
            </a:r>
          </a:p>
          <a:p>
            <a:pPr algn="just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ADITYA KINI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04054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20</TotalTime>
  <Words>27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Garamond</vt:lpstr>
      <vt:lpstr>Times New Roman</vt:lpstr>
      <vt:lpstr>Organic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aditya kini</dc:creator>
  <cp:lastModifiedBy>aditya kini</cp:lastModifiedBy>
  <cp:revision>1</cp:revision>
  <dcterms:created xsi:type="dcterms:W3CDTF">2022-07-08T07:29:44Z</dcterms:created>
  <dcterms:modified xsi:type="dcterms:W3CDTF">2022-07-08T09:33:22Z</dcterms:modified>
</cp:coreProperties>
</file>