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E9FF8-DE63-4BA0-BE80-FF311BE8A6FB}" v="658" dt="2025-02-23T17:21:01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ana" userId="844ec043ba3e75b3" providerId="Windows Live" clId="Web-{0AFE9FF8-DE63-4BA0-BE80-FF311BE8A6FB}"/>
    <pc:docChg chg="modSld">
      <pc:chgData name="Arpita Rana" userId="844ec043ba3e75b3" providerId="Windows Live" clId="Web-{0AFE9FF8-DE63-4BA0-BE80-FF311BE8A6FB}" dt="2025-02-23T17:20:58.836" v="506" actId="20577"/>
      <pc:docMkLst>
        <pc:docMk/>
      </pc:docMkLst>
      <pc:sldChg chg="modSp">
        <pc:chgData name="Arpita Rana" userId="844ec043ba3e75b3" providerId="Windows Live" clId="Web-{0AFE9FF8-DE63-4BA0-BE80-FF311BE8A6FB}" dt="2025-02-23T16:35:35.025" v="78" actId="14100"/>
        <pc:sldMkLst>
          <pc:docMk/>
          <pc:sldMk cId="953325580" sldId="256"/>
        </pc:sldMkLst>
        <pc:spChg chg="mod">
          <ac:chgData name="Arpita Rana" userId="844ec043ba3e75b3" providerId="Windows Live" clId="Web-{0AFE9FF8-DE63-4BA0-BE80-FF311BE8A6FB}" dt="2025-02-23T16:32:24.285" v="6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Arpita Rana" userId="844ec043ba3e75b3" providerId="Windows Live" clId="Web-{0AFE9FF8-DE63-4BA0-BE80-FF311BE8A6FB}" dt="2025-02-23T16:35:35.025" v="78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">
        <pc:chgData name="Arpita Rana" userId="844ec043ba3e75b3" providerId="Windows Live" clId="Web-{0AFE9FF8-DE63-4BA0-BE80-FF311BE8A6FB}" dt="2025-02-23T16:38:48.860" v="89" actId="1076"/>
        <pc:sldMkLst>
          <pc:docMk/>
          <pc:sldMk cId="1186421160" sldId="262"/>
        </pc:sldMkLst>
        <pc:spChg chg="mod">
          <ac:chgData name="Arpita Rana" userId="844ec043ba3e75b3" providerId="Windows Live" clId="Web-{0AFE9FF8-DE63-4BA0-BE80-FF311BE8A6FB}" dt="2025-02-23T16:38:48.860" v="89" actId="1076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Arpita Rana" userId="844ec043ba3e75b3" providerId="Windows Live" clId="Web-{0AFE9FF8-DE63-4BA0-BE80-FF311BE8A6FB}" dt="2025-02-23T16:58:21.289" v="270" actId="20577"/>
        <pc:sldMkLst>
          <pc:docMk/>
          <pc:sldMk cId="3210358481" sldId="263"/>
        </pc:sldMkLst>
        <pc:spChg chg="mod">
          <ac:chgData name="Arpita Rana" userId="844ec043ba3e75b3" providerId="Windows Live" clId="Web-{0AFE9FF8-DE63-4BA0-BE80-FF311BE8A6FB}" dt="2025-02-23T16:51:12.853" v="230" actId="20577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Arpita Rana" userId="844ec043ba3e75b3" providerId="Windows Live" clId="Web-{0AFE9FF8-DE63-4BA0-BE80-FF311BE8A6FB}" dt="2025-02-23T16:58:21.289" v="270" actId="20577"/>
          <ac:spMkLst>
            <pc:docMk/>
            <pc:sldMk cId="3210358481" sldId="263"/>
            <ac:spMk id="5" creationId="{8FBA75B4-2DD5-42EB-9397-F36BFB8BA723}"/>
          </ac:spMkLst>
        </pc:spChg>
      </pc:sldChg>
      <pc:sldChg chg="modSp">
        <pc:chgData name="Arpita Rana" userId="844ec043ba3e75b3" providerId="Windows Live" clId="Web-{0AFE9FF8-DE63-4BA0-BE80-FF311BE8A6FB}" dt="2025-02-23T16:58:24.461" v="271" actId="20577"/>
        <pc:sldMkLst>
          <pc:docMk/>
          <pc:sldMk cId="3202024527" sldId="265"/>
        </pc:sldMkLst>
        <pc:spChg chg="mod">
          <ac:chgData name="Arpita Rana" userId="844ec043ba3e75b3" providerId="Windows Live" clId="Web-{0AFE9FF8-DE63-4BA0-BE80-FF311BE8A6FB}" dt="2025-02-23T16:55:40.409" v="248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Arpita Rana" userId="844ec043ba3e75b3" providerId="Windows Live" clId="Web-{0AFE9FF8-DE63-4BA0-BE80-FF311BE8A6FB}" dt="2025-02-23T16:58:24.461" v="271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Arpita Rana" userId="844ec043ba3e75b3" providerId="Windows Live" clId="Web-{0AFE9FF8-DE63-4BA0-BE80-FF311BE8A6FB}" dt="2025-02-23T17:20:32.210" v="500" actId="20577"/>
        <pc:sldMkLst>
          <pc:docMk/>
          <pc:sldMk cId="614882681" sldId="2146847055"/>
        </pc:sldMkLst>
        <pc:spChg chg="mod">
          <ac:chgData name="Arpita Rana" userId="844ec043ba3e75b3" providerId="Windows Live" clId="Web-{0AFE9FF8-DE63-4BA0-BE80-FF311BE8A6FB}" dt="2025-02-23T17:20:32.210" v="50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">
        <pc:chgData name="Arpita Rana" userId="844ec043ba3e75b3" providerId="Windows Live" clId="Web-{0AFE9FF8-DE63-4BA0-BE80-FF311BE8A6FB}" dt="2025-02-23T16:58:30.430" v="272" actId="20577"/>
        <pc:sldMkLst>
          <pc:docMk/>
          <pc:sldMk cId="3819043843" sldId="2146847057"/>
        </pc:sldMkLst>
        <pc:spChg chg="mod">
          <ac:chgData name="Arpita Rana" userId="844ec043ba3e75b3" providerId="Windows Live" clId="Web-{0AFE9FF8-DE63-4BA0-BE80-FF311BE8A6FB}" dt="2025-02-23T16:58:30.430" v="272" actId="20577"/>
          <ac:spMkLst>
            <pc:docMk/>
            <pc:sldMk cId="3819043843" sldId="2146847057"/>
            <ac:spMk id="2" creationId="{5F45986D-DBC5-8220-FE6F-7F2ABC7C4CEE}"/>
          </ac:spMkLst>
        </pc:spChg>
        <pc:spChg chg="mod">
          <ac:chgData name="Arpita Rana" userId="844ec043ba3e75b3" providerId="Windows Live" clId="Web-{0AFE9FF8-DE63-4BA0-BE80-FF311BE8A6FB}" dt="2025-02-23T16:57:19.631" v="265" actId="1076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">
        <pc:chgData name="Arpita Rana" userId="844ec043ba3e75b3" providerId="Windows Live" clId="Web-{0AFE9FF8-DE63-4BA0-BE80-FF311BE8A6FB}" dt="2025-02-23T17:17:10.187" v="478" actId="20577"/>
        <pc:sldMkLst>
          <pc:docMk/>
          <pc:sldMk cId="2083715239" sldId="2146847060"/>
        </pc:sldMkLst>
        <pc:spChg chg="mod">
          <ac:chgData name="Arpita Rana" userId="844ec043ba3e75b3" providerId="Windows Live" clId="Web-{0AFE9FF8-DE63-4BA0-BE80-FF311BE8A6FB}" dt="2025-02-23T17:14:33.838" v="385" actId="1076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Arpita Rana" userId="844ec043ba3e75b3" providerId="Windows Live" clId="Web-{0AFE9FF8-DE63-4BA0-BE80-FF311BE8A6FB}" dt="2025-02-23T17:07:21.574" v="31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Arpita Rana" userId="844ec043ba3e75b3" providerId="Windows Live" clId="Web-{0AFE9FF8-DE63-4BA0-BE80-FF311BE8A6FB}" dt="2025-02-23T17:17:10.187" v="478" actId="20577"/>
          <ac:spMkLst>
            <pc:docMk/>
            <pc:sldMk cId="2083715239" sldId="2146847060"/>
            <ac:spMk id="14" creationId="{81C97C0F-AC80-6D61-6391-2B1B5E539BA9}"/>
          </ac:spMkLst>
        </pc:spChg>
        <pc:spChg chg="add mod">
          <ac:chgData name="Arpita Rana" userId="844ec043ba3e75b3" providerId="Windows Live" clId="Web-{0AFE9FF8-DE63-4BA0-BE80-FF311BE8A6FB}" dt="2025-02-23T17:17:05.140" v="476" actId="20577"/>
          <ac:spMkLst>
            <pc:docMk/>
            <pc:sldMk cId="2083715239" sldId="2146847060"/>
            <ac:spMk id="15" creationId="{5B67C6D2-E00B-87BA-3B57-9A1BF3D90C75}"/>
          </ac:spMkLst>
        </pc:spChg>
        <pc:spChg chg="add mod">
          <ac:chgData name="Arpita Rana" userId="844ec043ba3e75b3" providerId="Windows Live" clId="Web-{0AFE9FF8-DE63-4BA0-BE80-FF311BE8A6FB}" dt="2025-02-23T17:16:51.342" v="467" actId="20577"/>
          <ac:spMkLst>
            <pc:docMk/>
            <pc:sldMk cId="2083715239" sldId="2146847060"/>
            <ac:spMk id="16" creationId="{024E1865-BC6E-4C97-ED35-22BFE881D505}"/>
          </ac:spMkLst>
        </pc:spChg>
        <pc:spChg chg="add mod">
          <ac:chgData name="Arpita Rana" userId="844ec043ba3e75b3" providerId="Windows Live" clId="Web-{0AFE9FF8-DE63-4BA0-BE80-FF311BE8A6FB}" dt="2025-02-23T17:16:48.155" v="465" actId="1076"/>
          <ac:spMkLst>
            <pc:docMk/>
            <pc:sldMk cId="2083715239" sldId="2146847060"/>
            <ac:spMk id="17" creationId="{E93E3E49-F45D-B9EB-38B6-83715EFE3D01}"/>
          </ac:spMkLst>
        </pc:spChg>
        <pc:picChg chg="add del mod">
          <ac:chgData name="Arpita Rana" userId="844ec043ba3e75b3" providerId="Windows Live" clId="Web-{0AFE9FF8-DE63-4BA0-BE80-FF311BE8A6FB}" dt="2025-02-23T17:03:39.160" v="285"/>
          <ac:picMkLst>
            <pc:docMk/>
            <pc:sldMk cId="2083715239" sldId="2146847060"/>
            <ac:picMk id="4" creationId="{E65B499B-75B8-0102-1E0D-91207BE97ABB}"/>
          </ac:picMkLst>
        </pc:picChg>
        <pc:picChg chg="add del mod">
          <ac:chgData name="Arpita Rana" userId="844ec043ba3e75b3" providerId="Windows Live" clId="Web-{0AFE9FF8-DE63-4BA0-BE80-FF311BE8A6FB}" dt="2025-02-23T17:04:22.036" v="299"/>
          <ac:picMkLst>
            <pc:docMk/>
            <pc:sldMk cId="2083715239" sldId="2146847060"/>
            <ac:picMk id="5" creationId="{A61D3998-9D3C-1201-5000-C450C19F9FEF}"/>
          </ac:picMkLst>
        </pc:picChg>
        <pc:picChg chg="add del mod">
          <ac:chgData name="Arpita Rana" userId="844ec043ba3e75b3" providerId="Windows Live" clId="Web-{0AFE9FF8-DE63-4BA0-BE80-FF311BE8A6FB}" dt="2025-02-23T17:06:05.430" v="308"/>
          <ac:picMkLst>
            <pc:docMk/>
            <pc:sldMk cId="2083715239" sldId="2146847060"/>
            <ac:picMk id="6" creationId="{9F0F7AA6-AC63-3A2E-C367-3C51F9E9C8C1}"/>
          </ac:picMkLst>
        </pc:picChg>
        <pc:picChg chg="add mod ord modCrop">
          <ac:chgData name="Arpita Rana" userId="844ec043ba3e75b3" providerId="Windows Live" clId="Web-{0AFE9FF8-DE63-4BA0-BE80-FF311BE8A6FB}" dt="2025-02-23T17:13:52.774" v="369" actId="1076"/>
          <ac:picMkLst>
            <pc:docMk/>
            <pc:sldMk cId="2083715239" sldId="2146847060"/>
            <ac:picMk id="7" creationId="{F01997AF-ACED-1BA7-333E-DBD99D3C1575}"/>
          </ac:picMkLst>
        </pc:picChg>
        <pc:picChg chg="add del mod">
          <ac:chgData name="Arpita Rana" userId="844ec043ba3e75b3" providerId="Windows Live" clId="Web-{0AFE9FF8-DE63-4BA0-BE80-FF311BE8A6FB}" dt="2025-02-23T17:09:43.313" v="321"/>
          <ac:picMkLst>
            <pc:docMk/>
            <pc:sldMk cId="2083715239" sldId="2146847060"/>
            <ac:picMk id="8" creationId="{45BE0BBE-3394-4E3F-BF0A-5C1E03C16343}"/>
          </ac:picMkLst>
        </pc:picChg>
        <pc:picChg chg="add del mod modCrop">
          <ac:chgData name="Arpita Rana" userId="844ec043ba3e75b3" providerId="Windows Live" clId="Web-{0AFE9FF8-DE63-4BA0-BE80-FF311BE8A6FB}" dt="2025-02-23T17:10:27.783" v="332"/>
          <ac:picMkLst>
            <pc:docMk/>
            <pc:sldMk cId="2083715239" sldId="2146847060"/>
            <ac:picMk id="9" creationId="{C510DADE-389E-6EA0-7376-285985A661AD}"/>
          </ac:picMkLst>
        </pc:picChg>
        <pc:picChg chg="add del mod">
          <ac:chgData name="Arpita Rana" userId="844ec043ba3e75b3" providerId="Windows Live" clId="Web-{0AFE9FF8-DE63-4BA0-BE80-FF311BE8A6FB}" dt="2025-02-23T17:10:46.783" v="334"/>
          <ac:picMkLst>
            <pc:docMk/>
            <pc:sldMk cId="2083715239" sldId="2146847060"/>
            <ac:picMk id="10" creationId="{26D7E311-C952-090D-F990-369F6E4251EA}"/>
          </ac:picMkLst>
        </pc:picChg>
        <pc:picChg chg="add mod">
          <ac:chgData name="Arpita Rana" userId="844ec043ba3e75b3" providerId="Windows Live" clId="Web-{0AFE9FF8-DE63-4BA0-BE80-FF311BE8A6FB}" dt="2025-02-23T17:13:54.071" v="370" actId="1076"/>
          <ac:picMkLst>
            <pc:docMk/>
            <pc:sldMk cId="2083715239" sldId="2146847060"/>
            <ac:picMk id="11" creationId="{744ED11A-BD9E-590E-02B9-28A88525EFBE}"/>
          </ac:picMkLst>
        </pc:picChg>
        <pc:picChg chg="add mod">
          <ac:chgData name="Arpita Rana" userId="844ec043ba3e75b3" providerId="Windows Live" clId="Web-{0AFE9FF8-DE63-4BA0-BE80-FF311BE8A6FB}" dt="2025-02-23T17:15:30.465" v="405" actId="1076"/>
          <ac:picMkLst>
            <pc:docMk/>
            <pc:sldMk cId="2083715239" sldId="2146847060"/>
            <ac:picMk id="12" creationId="{0B391240-49AD-A9E3-0581-2BACDC8393FA}"/>
          </ac:picMkLst>
        </pc:picChg>
        <pc:picChg chg="add mod">
          <ac:chgData name="Arpita Rana" userId="844ec043ba3e75b3" providerId="Windows Live" clId="Web-{0AFE9FF8-DE63-4BA0-BE80-FF311BE8A6FB}" dt="2025-02-23T17:15:31.855" v="406" actId="1076"/>
          <ac:picMkLst>
            <pc:docMk/>
            <pc:sldMk cId="2083715239" sldId="2146847060"/>
            <ac:picMk id="13" creationId="{A32992C7-0734-47DE-CA5C-6A317649B99A}"/>
          </ac:picMkLst>
        </pc:picChg>
      </pc:sldChg>
      <pc:sldChg chg="modSp">
        <pc:chgData name="Arpita Rana" userId="844ec043ba3e75b3" providerId="Windows Live" clId="Web-{0AFE9FF8-DE63-4BA0-BE80-FF311BE8A6FB}" dt="2025-02-23T17:20:58.836" v="506" actId="20577"/>
        <pc:sldMkLst>
          <pc:docMk/>
          <pc:sldMk cId="2230664768" sldId="2146847061"/>
        </pc:sldMkLst>
        <pc:spChg chg="mod">
          <ac:chgData name="Arpita Rana" userId="844ec043ba3e75b3" providerId="Windows Live" clId="Web-{0AFE9FF8-DE63-4BA0-BE80-FF311BE8A6FB}" dt="2025-02-23T17:20:58.836" v="506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">
        <pc:chgData name="Arpita Rana" userId="844ec043ba3e75b3" providerId="Windows Live" clId="Web-{0AFE9FF8-DE63-4BA0-BE80-FF311BE8A6FB}" dt="2025-02-23T17:18:31.549" v="492" actId="1076"/>
        <pc:sldMkLst>
          <pc:docMk/>
          <pc:sldMk cId="4233882376" sldId="2146847062"/>
        </pc:sldMkLst>
        <pc:spChg chg="mod">
          <ac:chgData name="Arpita Rana" userId="844ec043ba3e75b3" providerId="Windows Live" clId="Web-{0AFE9FF8-DE63-4BA0-BE80-FF311BE8A6FB}" dt="2025-02-23T17:18:10.658" v="486" actId="20577"/>
          <ac:spMkLst>
            <pc:docMk/>
            <pc:sldMk cId="4233882376" sldId="2146847062"/>
            <ac:spMk id="2" creationId="{FA4C6B3D-1072-C2D2-EBFE-E33CABE394D1}"/>
          </ac:spMkLst>
        </pc:spChg>
        <pc:spChg chg="mod">
          <ac:chgData name="Arpita Rana" userId="844ec043ba3e75b3" providerId="Windows Live" clId="Web-{0AFE9FF8-DE63-4BA0-BE80-FF311BE8A6FB}" dt="2025-02-23T17:18:31.549" v="492" actId="1076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9700/Stenography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081" y="1873122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700" dirty="0">
                <a:solidFill>
                  <a:schemeClr val="accent1"/>
                </a:solidFill>
                <a:ea typeface="+mj-lt"/>
                <a:cs typeface="+mj-lt"/>
              </a:rPr>
              <a:t>Secure Data Hiding In Images Using Steganography</a:t>
            </a:r>
            <a:endParaRPr lang="en-US" sz="370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828" y="4349528"/>
            <a:ext cx="9493884" cy="19495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Aditya Rana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Aditya Rana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Birla Institute of Applied Sciences (Computer Science and Engineering)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ea typeface="+mn-lt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>
                <a:ea typeface="+mn-lt"/>
                <a:cs typeface="+mn-lt"/>
              </a:rPr>
              <a:t>Support for different file formats</a:t>
            </a:r>
            <a:r>
              <a:rPr lang="en-US" sz="2800" dirty="0">
                <a:ea typeface="+mn-lt"/>
                <a:cs typeface="+mn-lt"/>
              </a:rPr>
              <a:t> (e.g., PNG, BMP).</a:t>
            </a:r>
            <a:endParaRPr lang="en-US" sz="280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Advanced encryption algorithms</a:t>
            </a:r>
            <a:r>
              <a:rPr lang="en-US" sz="2800" dirty="0">
                <a:ea typeface="+mn-lt"/>
                <a:cs typeface="+mn-lt"/>
              </a:rPr>
              <a:t> for extra security.</a:t>
            </a:r>
            <a:endParaRPr lang="en-US" sz="2800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Graphical User Interface (GUI)</a:t>
            </a:r>
            <a:r>
              <a:rPr lang="en-US" sz="2800" dirty="0">
                <a:ea typeface="+mn-lt"/>
                <a:cs typeface="+mn-lt"/>
              </a:rPr>
              <a:t> for better usability.</a:t>
            </a:r>
            <a:endParaRPr lang="en-US" sz="2800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Mobile App Integration</a:t>
            </a:r>
            <a:r>
              <a:rPr lang="en-US" sz="2800" dirty="0">
                <a:ea typeface="+mn-lt"/>
                <a:cs typeface="+mn-lt"/>
              </a:rPr>
              <a:t> for on-the-go secure communication.</a:t>
            </a:r>
            <a:endParaRPr lang="en-US" sz="280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Multi-layer security</a:t>
            </a:r>
            <a:r>
              <a:rPr lang="en-US" sz="2800" dirty="0">
                <a:ea typeface="+mn-lt"/>
                <a:cs typeface="+mn-lt"/>
              </a:rPr>
              <a:t> using multiple encryption techniques.</a:t>
            </a:r>
            <a:endParaRPr lang="en-US" sz="28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68" y="1587740"/>
            <a:ext cx="11029615" cy="4673324"/>
          </a:xfrm>
        </p:spPr>
        <p:txBody>
          <a:bodyPr>
            <a:normAutofit/>
          </a:bodyPr>
          <a:lstStyle/>
          <a:p>
            <a:pPr marL="305435" indent="-305435">
              <a:buFont typeface="Wingdings 2"/>
              <a:buChar char="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Secure communication is essential in the digital age.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Steganography allows hiding messages inside images without raising suspicion.</a:t>
            </a:r>
          </a:p>
          <a:p>
            <a:pPr marL="305435" indent="-305435">
              <a:buFont typeface="Wingdings 2"/>
              <a:buChar char="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Traditional encryption methods are often detectable.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This project aims to provide a simple and effective way to securely embed and retrieve messages from images.</a:t>
            </a:r>
            <a:endParaRPr lang="en-IN" dirty="0"/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  <a:endParaRPr lang="en-US" sz="40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Wingdings 2"/>
              <a:buChar char=""/>
            </a:pPr>
            <a:r>
              <a:rPr lang="en-IN" sz="2400" b="1" dirty="0">
                <a:ea typeface="+mn-lt"/>
                <a:cs typeface="+mn-lt"/>
              </a:rPr>
              <a:t>Programming Language:</a:t>
            </a:r>
            <a:r>
              <a:rPr lang="en-IN" sz="2400" dirty="0">
                <a:ea typeface="+mn-lt"/>
                <a:cs typeface="+mn-lt"/>
              </a:rPr>
              <a:t> Python</a:t>
            </a:r>
            <a:endParaRPr lang="en-US" sz="2400"/>
          </a:p>
          <a:p>
            <a:pPr marL="305435" indent="-305435">
              <a:buFont typeface="Wingdings 2"/>
              <a:buChar char=""/>
            </a:pPr>
            <a:r>
              <a:rPr lang="en-IN" sz="2400" b="1" dirty="0">
                <a:ea typeface="+mn-lt"/>
                <a:cs typeface="+mn-lt"/>
              </a:rPr>
              <a:t>Libraries:</a:t>
            </a:r>
            <a:r>
              <a:rPr lang="en-IN" sz="2400" dirty="0">
                <a:ea typeface="+mn-lt"/>
                <a:cs typeface="+mn-lt"/>
              </a:rPr>
              <a:t> OpenCV or CV2 (for image processing), String Module</a:t>
            </a:r>
            <a:endParaRPr lang="en-IN" sz="2400" dirty="0"/>
          </a:p>
          <a:p>
            <a:pPr marL="305435" indent="-305435">
              <a:buFont typeface="Wingdings 2"/>
              <a:buChar char=""/>
            </a:pPr>
            <a:r>
              <a:rPr lang="en-IN" sz="2400" b="1" dirty="0">
                <a:ea typeface="+mn-lt"/>
                <a:cs typeface="+mn-lt"/>
              </a:rPr>
              <a:t>Concepts:</a:t>
            </a:r>
            <a:r>
              <a:rPr lang="en-IN" sz="2400" dirty="0">
                <a:ea typeface="+mn-lt"/>
                <a:cs typeface="+mn-lt"/>
              </a:rPr>
              <a:t> Steganography, Image Processing </a:t>
            </a:r>
            <a:endParaRPr lang="en-IN" sz="2400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400" b="1" dirty="0"/>
              <a:t>Operating System: </a:t>
            </a:r>
            <a:r>
              <a:rPr lang="en-IN" sz="2400" dirty="0"/>
              <a:t>Windows 10 Home (64-bit)</a:t>
            </a:r>
            <a:endParaRPr lang="en-IN" sz="2400">
              <a:solidFill>
                <a:srgbClr val="000000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400" b="1" dirty="0">
                <a:ea typeface="+mn-lt"/>
                <a:cs typeface="+mn-lt"/>
              </a:rPr>
              <a:t>Minimum System Requirements:</a:t>
            </a:r>
          </a:p>
          <a:p>
            <a:pPr marL="629920" lvl="1" indent="-305435">
              <a:lnSpc>
                <a:spcPct val="110000"/>
              </a:lnSpc>
              <a:buFont typeface="Wingdings 2"/>
              <a:buChar char=""/>
            </a:pPr>
            <a:r>
              <a:rPr lang="en-IN" sz="2000" b="1" dirty="0">
                <a:solidFill>
                  <a:srgbClr val="404040"/>
                </a:solidFill>
                <a:ea typeface="+mn-lt"/>
                <a:cs typeface="+mn-lt"/>
              </a:rPr>
              <a:t>Python Version:</a:t>
            </a:r>
            <a:r>
              <a:rPr lang="en-IN" sz="2000" dirty="0">
                <a:solidFill>
                  <a:srgbClr val="404040"/>
                </a:solidFill>
                <a:ea typeface="+mn-lt"/>
                <a:cs typeface="+mn-lt"/>
              </a:rPr>
              <a:t> 3.0 or above</a:t>
            </a:r>
            <a:endParaRPr lang="en-IN" sz="2000" dirty="0">
              <a:solidFill>
                <a:srgbClr val="404040"/>
              </a:solidFill>
            </a:endParaRPr>
          </a:p>
          <a:p>
            <a:pPr marL="629920" lvl="1" indent="-305435">
              <a:lnSpc>
                <a:spcPct val="110000"/>
              </a:lnSpc>
              <a:buFont typeface="Wingdings 2"/>
              <a:buChar char=""/>
            </a:pPr>
            <a:r>
              <a:rPr lang="en-IN" sz="2000" b="1" dirty="0">
                <a:ea typeface="+mn-lt"/>
                <a:cs typeface="+mn-lt"/>
              </a:rPr>
              <a:t>RAM:</a:t>
            </a:r>
            <a:r>
              <a:rPr lang="en-IN" sz="2000" dirty="0">
                <a:ea typeface="+mn-lt"/>
                <a:cs typeface="+mn-lt"/>
              </a:rPr>
              <a:t> Minimum 2GB</a:t>
            </a:r>
            <a:endParaRPr lang="en-IN" sz="2000" dirty="0"/>
          </a:p>
          <a:p>
            <a:pPr marL="629920" lvl="1" indent="-305435">
              <a:lnSpc>
                <a:spcPct val="110000"/>
              </a:lnSpc>
              <a:buFont typeface="Wingdings 2"/>
              <a:buChar char=""/>
            </a:pPr>
            <a:r>
              <a:rPr lang="en-IN" sz="2000" b="1" dirty="0">
                <a:ea typeface="+mn-lt"/>
                <a:cs typeface="+mn-lt"/>
              </a:rPr>
              <a:t>Storage:</a:t>
            </a:r>
            <a:r>
              <a:rPr lang="en-IN" sz="2000" dirty="0">
                <a:ea typeface="+mn-lt"/>
                <a:cs typeface="+mn-lt"/>
              </a:rPr>
              <a:t> At least 100MB free space</a:t>
            </a:r>
            <a:endParaRPr lang="en-IN" sz="2000" dirty="0"/>
          </a:p>
          <a:p>
            <a:pPr marL="305435" indent="-305435">
              <a:buFont typeface="Wingdings 2"/>
              <a:buChar char=""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>
              <a:solidFill>
                <a:schemeClr val="accent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976"/>
            <a:ext cx="11029615" cy="4673324"/>
          </a:xfrm>
        </p:spPr>
        <p:txBody>
          <a:bodyPr/>
          <a:lstStyle/>
          <a:p>
            <a:pPr marL="305435" indent="-305435">
              <a:buFont typeface="Wingdings 2"/>
              <a:buChar char=""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AES Encryption adds an extra layer of security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before embedding messages, making the process even more secure.</a:t>
            </a:r>
            <a:endParaRPr lang="en-US" sz="2800"/>
          </a:p>
          <a:p>
            <a:pPr marL="305435" indent="-305435">
              <a:buFont typeface="Wingdings 2"/>
              <a:buChar char=""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Uses images as a medium to hide sensitive information.</a:t>
            </a:r>
          </a:p>
          <a:p>
            <a:pPr marL="305435" indent="-305435">
              <a:buFont typeface="Wingdings 2"/>
              <a:buChar char=""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The image looks the same even after embedding a message.</a:t>
            </a:r>
            <a:endParaRPr lang="en-IN" sz="2800"/>
          </a:p>
          <a:p>
            <a:pPr marL="305435" indent="-305435">
              <a:buFont typeface="Wingdings 2"/>
              <a:buChar char=""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Passcode protection ensures only authorized users can retrieve the message.</a:t>
            </a:r>
            <a:endParaRPr lang="en-IN" sz="2800"/>
          </a:p>
          <a:p>
            <a:pPr marL="305435" indent="-305435">
              <a:buFont typeface="Wingdings 2"/>
              <a:buChar char=""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Minimal dependencies make it lightweight and easy to use.</a:t>
            </a:r>
            <a:endParaRPr lang="en-IN" sz="2800"/>
          </a:p>
          <a:p>
            <a:pPr marL="0" indent="0">
              <a:buNone/>
            </a:pPr>
            <a:endParaRPr lang="en-IN" sz="24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092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8481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b="1" dirty="0">
                <a:ea typeface="+mn-lt"/>
                <a:cs typeface="+mn-lt"/>
              </a:rPr>
              <a:t>Cybersecurity Professionals</a:t>
            </a:r>
            <a:r>
              <a:rPr lang="en-IN" sz="2800" dirty="0">
                <a:ea typeface="+mn-lt"/>
                <a:cs typeface="+mn-lt"/>
              </a:rPr>
              <a:t> – For secure data transmission.</a:t>
            </a:r>
            <a:endParaRPr lang="en-US" sz="2800" dirty="0"/>
          </a:p>
          <a:p>
            <a:pPr marL="305435" indent="-305435"/>
            <a:r>
              <a:rPr lang="en-IN" sz="2800" b="1" dirty="0">
                <a:ea typeface="+mn-lt"/>
                <a:cs typeface="+mn-lt"/>
              </a:rPr>
              <a:t>Students &amp; Researchers</a:t>
            </a:r>
            <a:r>
              <a:rPr lang="en-IN" sz="2800" dirty="0">
                <a:ea typeface="+mn-lt"/>
                <a:cs typeface="+mn-lt"/>
              </a:rPr>
              <a:t> – For learning and experimentation in cryptography.</a:t>
            </a:r>
            <a:endParaRPr lang="en-IN" sz="2800" dirty="0"/>
          </a:p>
          <a:p>
            <a:pPr marL="305435" indent="-305435"/>
            <a:r>
              <a:rPr lang="en-IN" sz="2800" b="1">
                <a:ea typeface="+mn-lt"/>
                <a:cs typeface="+mn-lt"/>
              </a:rPr>
              <a:t>Journalists &amp; Whistleblowers</a:t>
            </a:r>
            <a:r>
              <a:rPr lang="en-IN" sz="2800">
                <a:ea typeface="+mn-lt"/>
                <a:cs typeface="+mn-lt"/>
              </a:rPr>
              <a:t> – To send confidential information securely.</a:t>
            </a:r>
            <a:endParaRPr lang="en-IN" sz="2800" dirty="0">
              <a:ea typeface="+mn-lt"/>
              <a:cs typeface="+mn-lt"/>
            </a:endParaRPr>
          </a:p>
          <a:p>
            <a:pPr marL="305435" indent="-305435"/>
            <a:r>
              <a:rPr lang="en-IN" sz="2800" b="1" dirty="0">
                <a:ea typeface="+mn-lt"/>
                <a:cs typeface="+mn-lt"/>
              </a:rPr>
              <a:t>General Users</a:t>
            </a:r>
            <a:r>
              <a:rPr lang="en-IN" sz="2800" dirty="0">
                <a:ea typeface="+mn-lt"/>
                <a:cs typeface="+mn-lt"/>
              </a:rPr>
              <a:t> – Anyone looking for a simple way to hide messages in images</a:t>
            </a:r>
            <a:endParaRPr lang="en-IN" sz="2800" dirty="0"/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1997AF-ACED-1BA7-333E-DBD99D3C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030" y="1588273"/>
            <a:ext cx="4458640" cy="4722470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4ED11A-BD9E-590E-02B9-28A88525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49" y="1584490"/>
            <a:ext cx="4599372" cy="2681781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391240-49AD-A9E3-0581-2BACDC839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12" y="4668344"/>
            <a:ext cx="2152452" cy="1856828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2992C7-0734-47DE-CA5C-6A317649B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495" y="4668343"/>
            <a:ext cx="2138254" cy="1856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C97C0F-AC80-6D61-6391-2B1B5E539BA9}"/>
              </a:ext>
            </a:extLst>
          </p:cNvPr>
          <p:cNvSpPr txBox="1"/>
          <p:nvPr/>
        </p:nvSpPr>
        <p:spPr>
          <a:xfrm>
            <a:off x="733372" y="1234705"/>
            <a:ext cx="1838946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dirty="0"/>
              <a:t>Main Code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7C6D2-E00B-87BA-3B57-9A1BF3D90C75}"/>
              </a:ext>
            </a:extLst>
          </p:cNvPr>
          <p:cNvSpPr txBox="1"/>
          <p:nvPr/>
        </p:nvSpPr>
        <p:spPr>
          <a:xfrm>
            <a:off x="5735753" y="1234714"/>
            <a:ext cx="1751377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b="1" dirty="0"/>
              <a:t>Result /Output:</a:t>
            </a:r>
            <a:endParaRPr lang="en-US" sz="1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E1865-BC6E-4C97-ED35-22BFE881D505}"/>
              </a:ext>
            </a:extLst>
          </p:cNvPr>
          <p:cNvSpPr txBox="1"/>
          <p:nvPr/>
        </p:nvSpPr>
        <p:spPr>
          <a:xfrm>
            <a:off x="5536544" y="4409086"/>
            <a:ext cx="13135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Input Image file: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E3E49-F45D-B9EB-38B6-83715EFE3D01}"/>
              </a:ext>
            </a:extLst>
          </p:cNvPr>
          <p:cNvSpPr txBox="1"/>
          <p:nvPr/>
        </p:nvSpPr>
        <p:spPr>
          <a:xfrm>
            <a:off x="8194270" y="4389372"/>
            <a:ext cx="17404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4" y="1514229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dirty="0">
                <a:ea typeface="+mn-lt"/>
                <a:cs typeface="+mn-lt"/>
              </a:rPr>
              <a:t>Steganography is a powerful method for secure communication.</a:t>
            </a:r>
            <a:endParaRPr lang="en-US" sz="2800"/>
          </a:p>
          <a:p>
            <a:pPr marL="305435" indent="-305435"/>
            <a:r>
              <a:rPr lang="en-IN" sz="2800">
                <a:ea typeface="+mn-lt"/>
                <a:cs typeface="+mn-lt"/>
              </a:rPr>
              <a:t>Protecting data in everyday communication becomes more accessible with this technique.</a:t>
            </a:r>
            <a:endParaRPr lang="en-IN" sz="2800" dirty="0"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This project provides an easy-to-use tool for hiding sensitive data inside images.</a:t>
            </a:r>
            <a:endParaRPr lang="en-IN" sz="2800" dirty="0"/>
          </a:p>
          <a:p>
            <a:pPr marL="305435" indent="-305435"/>
            <a:r>
              <a:rPr lang="en-IN" sz="2800" dirty="0">
                <a:ea typeface="+mn-lt"/>
                <a:cs typeface="+mn-lt"/>
              </a:rPr>
              <a:t>Further improvements can enhance security and usability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ea typeface="+mn-lt"/>
                <a:cs typeface="+mn-lt"/>
                <a:hlinkClick r:id="rId2"/>
              </a:rPr>
              <a:t>https://github.com/Aditya9700/Stenography_project</a:t>
            </a:r>
            <a:endParaRPr lang="en-IN" sz="2800">
              <a:ea typeface="+mn-lt"/>
              <a:cs typeface="+mn-lt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190</cp:revision>
  <dcterms:created xsi:type="dcterms:W3CDTF">2021-05-26T16:50:10Z</dcterms:created>
  <dcterms:modified xsi:type="dcterms:W3CDTF">2025-02-23T17:21:02Z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