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70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106CD7-4AF0-4184-8525-7D172CDA28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CBB53DC2-F553-41DF-9AD5-19DEE1B1EF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AFAB5A5C-2F94-46CF-8462-B41796B444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8DE9237-0550-4ABB-A839-B103DDC31C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92EE0D0-86FC-4C2C-8236-E87A9CA9BA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29AAFB1-70B5-49F7-9E72-6DC5607D0B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91A855F-838E-4DF4-8AA7-B54C865D0C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DFCA20B7-6441-4F85-86D6-F97C70EF2F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F1936426-FBC0-496E-8B70-46F1132507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04C095-12C0-4A3E-8DDD-6E5E516D87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D5D1DD-C9B2-4FF7-A0B8-44171C363C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BFF4730-6211-41AA-ACFB-5F8DB173BD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42E2000-AB9F-449F-B8F8-94F80682C5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1764293D-5778-4561-94E7-95270EA328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F85CDD4-1AA1-4133-BA97-4AA0ED2563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70858E7-9912-425F-88E3-770C22C915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7FCECC-50BB-473C-A43D-8F86A909E682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the outline text format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Sixth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Seventh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Rectangle 8"/>
          <p:cNvSpPr/>
          <p:nvPr/>
        </p:nvSpPr>
        <p:spPr>
          <a:xfrm>
            <a:off x="447840" y="601200"/>
            <a:ext cx="3682440" cy="58150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67880" y="933480"/>
            <a:ext cx="3031560" cy="172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trike="noStrike" u="none" cap="all">
                <a:solidFill>
                  <a:srgbClr val="ffffff"/>
                </a:solidFill>
                <a:uFillTx/>
                <a:latin typeface="Franklin Gothic Demi"/>
              </a:rPr>
              <a:t>Click to edit Master title style</a:t>
            </a:r>
            <a:endParaRPr b="0" lang="en-US" sz="24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01040" y="1179720"/>
            <a:ext cx="6650640" cy="465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uFillTx/>
                <a:latin typeface="Franklin Gothic Book"/>
              </a:rPr>
              <a:t>Second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uFillTx/>
                <a:latin typeface="Franklin Gothic Book"/>
              </a:rPr>
              <a:t>Third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uFillTx/>
                <a:latin typeface="Franklin Gothic Book"/>
              </a:rPr>
              <a:t>Fourth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uFillTx/>
                <a:latin typeface="Franklin Gothic Book"/>
              </a:rPr>
              <a:t>Fifth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67880" y="2836800"/>
            <a:ext cx="3031560" cy="300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Franklin Gothic Book"/>
              </a:rPr>
              <a:t>Click to edit Master text styles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26"/>
          </p:nvPr>
        </p:nvSpPr>
        <p:spPr>
          <a:xfrm>
            <a:off x="7606080" y="6456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27"/>
          </p:nvPr>
        </p:nvSpPr>
        <p:spPr>
          <a:xfrm>
            <a:off x="581040" y="64526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28"/>
          </p:nvPr>
        </p:nvSpPr>
        <p:spPr>
          <a:xfrm>
            <a:off x="10558440" y="645696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CB2549-7AEF-4EBB-87DB-176D2B1A9E97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4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47840" y="641520"/>
            <a:ext cx="11290320" cy="365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Franklin Gothic Book"/>
              </a:rPr>
              <a:t>Click icon to add picture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99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29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 idx="30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 idx="31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D00EBA-9810-42E1-94AE-37C704499D80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81040" y="1415160"/>
            <a:ext cx="11029320" cy="457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 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93B697-5573-4BE9-8E7E-61526AF5AEF5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1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 hidden="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Rectangle 9" hidden="1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Rectangle 10" hidden="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Rectangle 6"/>
          <p:cNvSpPr/>
          <p:nvPr/>
        </p:nvSpPr>
        <p:spPr>
          <a:xfrm>
            <a:off x="8058240" y="599760"/>
            <a:ext cx="3687120" cy="58165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04040" y="863640"/>
            <a:ext cx="3123720" cy="480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rgbClr val="ffffff"/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75080" y="863640"/>
            <a:ext cx="7161120" cy="480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28" name="Rectangle 7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7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 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8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A599A2-0D9B-48F5-B73C-431193E8420F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1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 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Rectangle 7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1040" y="2394000"/>
            <a:ext cx="11029320" cy="214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trike="noStrike" u="none" cap="all">
                <a:solidFill>
                  <a:schemeClr val="accent1"/>
                </a:solidFill>
                <a:uFillTx/>
                <a:latin typeface="Franklin Gothic Book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1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1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1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5F458E-B35C-40BE-8F97-34AFF87D5D91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49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81040" y="1391400"/>
            <a:ext cx="5194440" cy="446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15920" y="1391400"/>
            <a:ext cx="5194440" cy="446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1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1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8164A6-A592-4B87-A562-9F5E16574928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1040" y="2250720"/>
            <a:ext cx="519444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8104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415920" y="2250720"/>
            <a:ext cx="5194440" cy="55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41592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dt" idx="17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ftr" idx="18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8"/>
          <p:cNvSpPr>
            <a:spLocks noGrp="1"/>
          </p:cNvSpPr>
          <p:nvPr>
            <p:ph type="sldNum" idx="1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431E22-9AB5-469C-BE10-55E672100649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1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2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2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2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751796-950E-44FD-AAB9-BA792BB016F3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the outline text format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Sixth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Seventh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dt" idx="23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 idx="24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25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9DA2C0-AC4D-4506-B659-635AAB854E71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ditya9700/Stenography_project" TargetMode="External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61960" y="1873080"/>
            <a:ext cx="9143640" cy="97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700" strike="noStrike" u="none" cap="all">
                <a:solidFill>
                  <a:schemeClr val="accent1"/>
                </a:solidFill>
                <a:uFillTx/>
                <a:latin typeface="Franklin Gothic Demi"/>
                <a:ea typeface="Franklin Gothic Demi"/>
              </a:rPr>
              <a:t>Secure Data Hiding In Images Using Steganography</a:t>
            </a:r>
            <a:endParaRPr b="0" lang="en-US" sz="37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-329760" y="1034280"/>
            <a:ext cx="12726360" cy="5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CAPSTONE PROJECT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TextBox 3"/>
          <p:cNvSpPr/>
          <p:nvPr/>
        </p:nvSpPr>
        <p:spPr>
          <a:xfrm>
            <a:off x="1603800" y="4349520"/>
            <a:ext cx="9493560" cy="18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Presented By: Aditya Rana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Student Name : Aditya Rana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College Name &amp; Department : Birla Institute of Applied Sciences (Computer Science and Engineering)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Support for different file formats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(e.g., PNG, BMP).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Advanced encryption algorithms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for extra security.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Graphical User Interface (GUI)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for better usability.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Mobile App Integration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for on-the-go secure communication.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Multi-layer security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using multiple encryption techniques.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50" name="Title 4"/>
          <p:cNvSpPr/>
          <p:nvPr/>
        </p:nvSpPr>
        <p:spPr>
          <a:xfrm>
            <a:off x="535680" y="844560"/>
            <a:ext cx="11029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77500" lnSpcReduction="19999"/>
          </a:bodyPr>
          <a:p>
            <a:pPr defTabSz="457200">
              <a:lnSpc>
                <a:spcPct val="100000"/>
              </a:lnSpc>
            </a:pPr>
            <a:r>
              <a:rPr b="1" lang="en-US" sz="4400" strike="noStrike" u="none" cap="all">
                <a:solidFill>
                  <a:schemeClr val="accent1"/>
                </a:solidFill>
                <a:uFillTx/>
                <a:latin typeface="Arial"/>
              </a:rPr>
              <a:t>Future scope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rgbClr val="002060"/>
                </a:solidFill>
                <a:uFillTx/>
                <a:latin typeface="Arial"/>
              </a:rPr>
              <a:t>THANK YOU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rgbClr val="002060"/>
                </a:solidFill>
                <a:uFillTx/>
                <a:latin typeface="Arial"/>
              </a:rPr>
              <a:t>OUTLINE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618920"/>
            <a:ext cx="11018520" cy="523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  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Problem Statement 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Technology used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Wow factor 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End users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Result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Conclusion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Git-hub Link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Future scope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trike="noStrike" u="none" cap="all">
                <a:solidFill>
                  <a:schemeClr val="accent1"/>
                </a:solidFill>
                <a:uFillTx/>
                <a:latin typeface="Arial"/>
              </a:rPr>
              <a:t>Problem Statement</a:t>
            </a:r>
            <a:endParaRPr b="0" lang="en-US" sz="44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86440" y="158760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5280" indent="-30528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32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Secure communication is essential in the digital age.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32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Steganography allows hiding messages inside images without raising suspicion.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32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Traditional encryption methods are often detectable.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32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This project aims to provide a simple and effective way to securely embed and retrieve messages from images.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accent1"/>
                </a:solidFill>
                <a:uFillTx/>
                <a:latin typeface="Arial"/>
              </a:rPr>
              <a:t>Technology  used</a:t>
            </a:r>
            <a:endParaRPr b="0" lang="en-US" sz="40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41720" y="1087200"/>
            <a:ext cx="11613240" cy="556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Programming Language:</a:t>
            </a:r>
            <a:r>
              <a:rPr b="0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Python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Libraries:</a:t>
            </a:r>
            <a:r>
              <a:rPr b="0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OpenCV or CV2 (for image processing), String Module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Concepts:</a:t>
            </a:r>
            <a:r>
              <a:rPr b="0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Steganography, Image Processing 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Operating System: </a:t>
            </a:r>
            <a:r>
              <a:rPr b="0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Windows 10 Home (64-bit)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Minimum System Requirements: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000" strike="noStrike" u="none">
                <a:solidFill>
                  <a:srgbClr val="404040"/>
                </a:solidFill>
                <a:uFillTx/>
                <a:latin typeface="Franklin Gothic Book"/>
                <a:ea typeface="Franklin Gothic Book"/>
              </a:rPr>
              <a:t>Python Version:</a:t>
            </a:r>
            <a:r>
              <a:rPr b="0" lang="en-IN" sz="2000" strike="noStrike" u="none">
                <a:solidFill>
                  <a:srgbClr val="404040"/>
                </a:solidFill>
                <a:uFillTx/>
                <a:latin typeface="Franklin Gothic Book"/>
                <a:ea typeface="Franklin Gothic Book"/>
              </a:rPr>
              <a:t> 3.0 or above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RAM:</a:t>
            </a:r>
            <a:r>
              <a:rPr b="0" lang="en-IN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Minimum 2GB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Storage:</a:t>
            </a:r>
            <a:r>
              <a:rPr b="0" lang="en-IN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At least 100MB free space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81040" y="77184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trike="noStrike" u="none" cap="all">
                <a:solidFill>
                  <a:schemeClr val="accent1"/>
                </a:solidFill>
                <a:uFillTx/>
                <a:latin typeface="Arial"/>
                <a:ea typeface="Franklin Gothic Demi"/>
              </a:rPr>
              <a:t>Wow factors</a:t>
            </a:r>
            <a:endParaRPr b="0" lang="en-US" sz="36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81040" y="163008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AES Encryption adds an extra layer of security</a:t>
            </a: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 before embedding messages, making the process even more secure.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Uses images as a medium to hide sensitive information.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The image looks the same even after embedding a message.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Passcode protection ensures only authorized users can retrieve the message.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Minimal dependencies make it lightweight and easy to use.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81040" y="73116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36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End users</a:t>
            </a:r>
            <a:endParaRPr b="0" lang="en-US" sz="36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81040" y="139860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Cybersecurity Professionals</a:t>
            </a: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– For secure data transmission.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Students &amp; Researchers</a:t>
            </a: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– For learning and experimentation in cryptography.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Journalists &amp; Whistleblowers</a:t>
            </a: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– To send confidential information securely.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General Users</a:t>
            </a: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– Anyone looking for a simple way to hide messages in images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None/>
            </a:pP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36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Results</a:t>
            </a:r>
            <a:endParaRPr b="0" lang="en-US" sz="36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pic>
        <p:nvPicPr>
          <p:cNvPr id="137" name="Content Placeholder 6" descr="A screenshot of a computer program&#10;&#10;AI-generated content may be incorrect."/>
          <p:cNvPicPr/>
          <p:nvPr/>
        </p:nvPicPr>
        <p:blipFill>
          <a:blip r:embed="rId1"/>
          <a:stretch/>
        </p:blipFill>
        <p:spPr>
          <a:xfrm>
            <a:off x="735120" y="1588320"/>
            <a:ext cx="4458240" cy="4722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8" name="Picture 10" descr="A screenshot of a computer&#10;&#10;AI-generated content may be incorrect."/>
          <p:cNvPicPr/>
          <p:nvPr/>
        </p:nvPicPr>
        <p:blipFill>
          <a:blip r:embed="rId2"/>
          <a:stretch/>
        </p:blipFill>
        <p:spPr>
          <a:xfrm>
            <a:off x="5736240" y="1584360"/>
            <a:ext cx="4599000" cy="268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Picture 11" descr="A screenshot of a computer&#10;&#10;AI-generated content may be incorrect."/>
          <p:cNvPicPr/>
          <p:nvPr/>
        </p:nvPicPr>
        <p:blipFill>
          <a:blip r:embed="rId3"/>
          <a:stretch/>
        </p:blipFill>
        <p:spPr>
          <a:xfrm>
            <a:off x="5540760" y="4668480"/>
            <a:ext cx="2152080" cy="1856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Picture 12" descr="A screenshot of a computer&#10;&#10;AI-generated content may be incorrect."/>
          <p:cNvPicPr/>
          <p:nvPr/>
        </p:nvPicPr>
        <p:blipFill>
          <a:blip r:embed="rId4"/>
          <a:stretch/>
        </p:blipFill>
        <p:spPr>
          <a:xfrm>
            <a:off x="8197560" y="4668480"/>
            <a:ext cx="2138040" cy="185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TextBox 13"/>
          <p:cNvSpPr/>
          <p:nvPr/>
        </p:nvSpPr>
        <p:spPr>
          <a:xfrm>
            <a:off x="733320" y="1234800"/>
            <a:ext cx="183852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900" strike="noStrike" u="none">
                <a:solidFill>
                  <a:schemeClr val="dk1"/>
                </a:solidFill>
                <a:uFillTx/>
                <a:latin typeface="Franklin Gothic Book"/>
              </a:rPr>
              <a:t>Main Code : </a:t>
            </a:r>
            <a:endParaRPr b="0" lang="en-IN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TextBox 14"/>
          <p:cNvSpPr/>
          <p:nvPr/>
        </p:nvSpPr>
        <p:spPr>
          <a:xfrm>
            <a:off x="5735880" y="1234800"/>
            <a:ext cx="17510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900" strike="noStrike" u="none">
                <a:solidFill>
                  <a:schemeClr val="dk1"/>
                </a:solidFill>
                <a:uFillTx/>
                <a:latin typeface="Franklin Gothic Book"/>
              </a:rPr>
              <a:t>Result /Output:</a:t>
            </a:r>
            <a:endParaRPr b="0" lang="en-IN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TextBox 15"/>
          <p:cNvSpPr/>
          <p:nvPr/>
        </p:nvSpPr>
        <p:spPr>
          <a:xfrm>
            <a:off x="5536440" y="4408920"/>
            <a:ext cx="13132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chemeClr val="dk1"/>
                </a:solidFill>
                <a:uFillTx/>
                <a:latin typeface="Franklin Gothic Book"/>
              </a:rPr>
              <a:t>Input Image file: 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TextBox 16"/>
          <p:cNvSpPr/>
          <p:nvPr/>
        </p:nvSpPr>
        <p:spPr>
          <a:xfrm>
            <a:off x="8194320" y="4389480"/>
            <a:ext cx="17402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chemeClr val="dk1"/>
                </a:solidFill>
                <a:uFillTx/>
                <a:latin typeface="Franklin Gothic Book"/>
              </a:rPr>
              <a:t>Output Image file: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36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Conclusion</a:t>
            </a:r>
            <a:endParaRPr b="0" lang="en-US" sz="36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46040" y="151416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Steganography is a powerful method for secure communication.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Protecting data in everyday communication becomes more accessible with this technique.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This project provides an easy-to-use tool for hiding sensitive data inside images.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Further improvements can enhance security and usability</a:t>
            </a:r>
            <a:r>
              <a:rPr b="0" lang="en-IN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.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28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GitHub Link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  <a:hlinkClick r:id="rId1"/>
              </a:rPr>
              <a:t>https://github.com/Aditya9700/Stenography_project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Application>LibreOffice/24.8.4.2$Windows_X86_64 LibreOffice_project/bb3cfa12c7b1bf994ecc5649a80400d06cd71002</Application>
  <AppVersion>15.0000</AppVersion>
  <Words>88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2025-02-23T23:02:18Z</dcterms:modified>
  <cp:revision>191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