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5143500" type="screen16x9"/>
  <p:notesSz cx="6858000" cy="9144000"/>
  <p:embeddedFontLst>
    <p:embeddedFont>
      <p:font typeface="PT Sans Narrow" panose="020B0604020202020204" charset="0"/>
      <p:regular r:id="rId27"/>
      <p:bold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Food Sense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Faced - G Updation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Stagnation of algorithm for values in the order of G0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Reason for stagnation - Slow decay of G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1/t vs 1/t</a:t>
            </a:r>
            <a:r>
              <a:rPr lang="en" baseline="30000"/>
              <a:t>2</a:t>
            </a:r>
            <a:r>
              <a:rPr lang="en"/>
              <a:t> vs b</a:t>
            </a:r>
            <a:r>
              <a:rPr lang="en" baseline="30000"/>
              <a:t>t  </a:t>
            </a:r>
            <a:r>
              <a:rPr lang="en"/>
              <a:t>where b&lt;1 and t = iteration no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Slow decay of G: results in deviation of Moths from optimum value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Updated decay of G to facilitate faster convergence without stagnation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As iterations progress, decrease the GSA motion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Faced - Mass Updation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 Updation according to previous mass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Mass(i) = Mass(i) + Fitness(i) / Sum(Fitness(i))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Effective increase in mass of moth was negligible in this case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Replaced with Mass(i) = 1 / fitness(i)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 descr="F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5"/>
            <a:ext cx="5908099" cy="27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F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625" y="1266325"/>
            <a:ext cx="2760325" cy="26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(Contd.)</a:t>
            </a:r>
          </a:p>
        </p:txBody>
      </p:sp>
      <p:pic>
        <p:nvPicPr>
          <p:cNvPr id="140" name="Shape 140" descr="f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814975" cy="2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f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500" y="1152425"/>
            <a:ext cx="3036800" cy="2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(Contd.)</a:t>
            </a:r>
          </a:p>
        </p:txBody>
      </p:sp>
      <p:pic>
        <p:nvPicPr>
          <p:cNvPr id="147" name="Shape 147" descr="f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50" y="1147650"/>
            <a:ext cx="3234650" cy="25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f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7650"/>
            <a:ext cx="5857599" cy="25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Optimized K-Means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81" y="1397353"/>
            <a:ext cx="6431837" cy="30406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of Optimized K-Means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2" y="1781362"/>
            <a:ext cx="7732874" cy="22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Segmentation: K-Means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en"/>
              <a:t>Convert image to LAB color space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har char="➢"/>
            </a:pPr>
            <a:r>
              <a:rPr lang="en"/>
              <a:t>Apply optimized K-Means on a and b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Shape 169" descr="rot sn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77" y="2696477"/>
            <a:ext cx="5925449" cy="1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Segmentation: Multi-Level Thresholding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Segment the image using thresholds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Thresholding: manual process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Brute force: Computationally expensive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Optimization approach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Segmentation: Multi-Level Thresholding II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Search for threshold values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/>
              <a:t>Fitness function: S</a:t>
            </a:r>
            <a:r>
              <a:rPr lang="en" baseline="-25000"/>
              <a:t>inter_cluster </a:t>
            </a:r>
            <a:r>
              <a:rPr lang="en"/>
              <a:t>/ S</a:t>
            </a:r>
            <a:r>
              <a:rPr lang="en" baseline="-25000"/>
              <a:t>intra_cluster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75" y="2507529"/>
            <a:ext cx="3050474" cy="227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00" y="2507525"/>
            <a:ext cx="2538138" cy="2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To use nature inspired algorithms to determine the quality of food items using various gas sensors and camera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Segmentation: Multi-Level Thresholding III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19" y="1266325"/>
            <a:ext cx="5555561" cy="33869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Local Binary Pattern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Grey Level Co-occurrence Matrix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Haralick Features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99" y="1032524"/>
            <a:ext cx="5589400" cy="40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accuracy for our multiclass model is 80.37%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72775"/>
            <a:ext cx="6454699" cy="1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Collect gas sensor data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Extend to other food items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Explore other texture analysis for other food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Moth Flame Optimization (MFO)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Fitness measure : distance of moth from corresponding flame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Moth position updation: using logarithmic spiral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Adaptive decrease of no of flames: for convergence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14" y="2131255"/>
            <a:ext cx="2499164" cy="2103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Gravitaitonal Search Algorithm (GSA)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" dirty="0"/>
              <a:t>Mass updation of agents : proportional to fitness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" dirty="0"/>
              <a:t>Role of G Updation in convergence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72" y="2166424"/>
            <a:ext cx="2978794" cy="25797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GSA + MFO Hybrid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Assign mass concept to Moths in MFO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Communication between moths because of both MFO and GSA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Increase the mass of the fitter moth - GSA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Moths spiral around fit flames - MFO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Hybrid Algorithm (Contd.)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 motion is guided by not just by flames but by masses of other moths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Ideally, faster convergence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initialize moth_position, moth_velocity, moth_acceleration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calculate initial fitness for each moth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while(iteration &lt; max_iteration)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update flame_number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if (iteration == 1)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 = sort(M)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F’ = sort(M’)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else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 = sort(M</a:t>
            </a:r>
            <a:r>
              <a:rPr lang="en" sz="900" baseline="-25000" dirty="0"/>
              <a:t>t</a:t>
            </a:r>
            <a:r>
              <a:rPr lang="en" sz="900" dirty="0"/>
              <a:t>-1, M</a:t>
            </a:r>
            <a:r>
              <a:rPr lang="en" sz="900" baseline="-25000" dirty="0"/>
              <a:t>t</a:t>
            </a:r>
            <a:r>
              <a:rPr lang="en" sz="900" dirty="0"/>
              <a:t>)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F’=sort(M</a:t>
            </a:r>
            <a:r>
              <a:rPr lang="en" sz="900" baseline="-25000" dirty="0"/>
              <a:t>t</a:t>
            </a:r>
            <a:r>
              <a:rPr lang="en" sz="900" dirty="0"/>
              <a:t>−1, M</a:t>
            </a:r>
            <a:r>
              <a:rPr lang="en" sz="900" baseline="-25000" dirty="0"/>
              <a:t>t</a:t>
            </a:r>
            <a:r>
              <a:rPr lang="en" sz="900" dirty="0"/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for i=1: n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for j=1: d</a:t>
            </a:r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update r and t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D(i) = |F(i) – M(i)|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M(i) = D(i) . e</a:t>
            </a:r>
            <a:r>
              <a:rPr lang="en" sz="900" baseline="30000" dirty="0"/>
              <a:t>bt</a:t>
            </a:r>
            <a:r>
              <a:rPr lang="en" sz="900" dirty="0"/>
              <a:t> . cos(2∏t) + F(j)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900" dirty="0"/>
              <a:t>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sz="900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057300" y="1266175"/>
            <a:ext cx="47751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G = G</a:t>
            </a:r>
            <a:r>
              <a:rPr lang="en" sz="1000" baseline="-25000" dirty="0"/>
              <a:t>0</a:t>
            </a:r>
            <a:r>
              <a:rPr lang="en" sz="1000" dirty="0"/>
              <a:t>(1/iteration)</a:t>
            </a:r>
            <a:r>
              <a:rPr lang="en" sz="1000" baseline="30000" dirty="0"/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for i=1:n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mass(i) = 1/fitness(i)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for j=1:n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r = moth_position(i) – moth_position(j)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F = G*mass(j)/r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end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moth_velocity(i) = moth_velocity(i)*rand(0,1) + F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moth_position(i) = moth_position(i)*rand(0,1) + moth_velocity(i)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 dirty="0"/>
              <a:t>end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Mass Fitness Relationship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GSA - Measure of Fitness is </a:t>
            </a:r>
            <a:r>
              <a:rPr lang="en" b="1" dirty="0"/>
              <a:t>mass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MFO - Measure of Fitness is </a:t>
            </a:r>
            <a:r>
              <a:rPr lang="en" b="1" dirty="0"/>
              <a:t>distance to fittest moth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GSA works on the premise that fitter agent attracts others towards itself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 Fitness Relationship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Hybrid algorithm, exploits this behaviour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Hybrid - Measure of Fitness is distance to fittest moth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Fittest moth has highest mass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666</Words>
  <Application>Microsoft Office PowerPoint</Application>
  <PresentationFormat>On-screen Show (16:9)</PresentationFormat>
  <Paragraphs>96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PT Sans Narrow</vt:lpstr>
      <vt:lpstr>Open Sans</vt:lpstr>
      <vt:lpstr>Arial</vt:lpstr>
      <vt:lpstr>tropic</vt:lpstr>
      <vt:lpstr>Project Food Sense</vt:lpstr>
      <vt:lpstr>Problem Statement</vt:lpstr>
      <vt:lpstr>Moth Flame Optimization (MFO)</vt:lpstr>
      <vt:lpstr>Gravitaitonal Search Algorithm (GSA)</vt:lpstr>
      <vt:lpstr>GSA + MFO Hybrid</vt:lpstr>
      <vt:lpstr>Hybrid Algorithm (Contd.)</vt:lpstr>
      <vt:lpstr>Pseudo Code</vt:lpstr>
      <vt:lpstr>Mass Fitness Relationship</vt:lpstr>
      <vt:lpstr>Mass Fitness Relationship</vt:lpstr>
      <vt:lpstr>Problems Faced - G Updation</vt:lpstr>
      <vt:lpstr>Problems Faced - Mass Updation</vt:lpstr>
      <vt:lpstr>Results </vt:lpstr>
      <vt:lpstr>Results (Contd.)</vt:lpstr>
      <vt:lpstr>Results (Contd.)</vt:lpstr>
      <vt:lpstr>Optimized K-Means</vt:lpstr>
      <vt:lpstr>Results of Optimized K-Means</vt:lpstr>
      <vt:lpstr>Image Segmentation: K-Means</vt:lpstr>
      <vt:lpstr>Image Segmentation: Multi-Level Thresholding</vt:lpstr>
      <vt:lpstr>Image Segmentation: Multi-Level Thresholding II </vt:lpstr>
      <vt:lpstr>Image Segmentation: Multi-Level Thresholding III </vt:lpstr>
      <vt:lpstr>Feature Extraction</vt:lpstr>
      <vt:lpstr>Classification</vt:lpstr>
      <vt:lpstr>Classification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Food Sense</dc:title>
  <cp:lastModifiedBy>Anirudh Bhutani</cp:lastModifiedBy>
  <cp:revision>3</cp:revision>
  <dcterms:modified xsi:type="dcterms:W3CDTF">2016-12-01T05:37:43Z</dcterms:modified>
</cp:coreProperties>
</file>