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PT Sans Narrow" panose="020B0604020202020204" charset="0"/>
      <p:regular r:id="rId20"/>
      <p:bold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Food Sense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Mid-Semester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Mass Fitness Relationship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GSA - Measure of Fitness is Mass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MFO - Measure of Fitness is distance to fittest moth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GSA works on the premise that fitter agent attracts others towards itself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Mass Fitness Relationship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Hybrid algorithm, exploits this behaviour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Hybrid - Measure of Fitness is distance to fittest moth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Fittest moth has highest mass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Problems Faced - G Updation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Stagnation of algorithm for values in the order of G0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Reason for stagnation - Slow decay of G 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1/t vs 1/t</a:t>
            </a:r>
            <a:r>
              <a:rPr lang="en" baseline="30000"/>
              <a:t>2</a:t>
            </a:r>
            <a:r>
              <a:rPr lang="en"/>
              <a:t> vs b</a:t>
            </a:r>
            <a:r>
              <a:rPr lang="en" baseline="30000"/>
              <a:t>t  </a:t>
            </a:r>
            <a:r>
              <a:rPr lang="en"/>
              <a:t>where b&lt;1 and t = iteration no 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Slow decay of G: results in deviation of Moths from optimum value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Updated decay of G to facilitate faster convergence without stagnation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As iterations progress, decrease the GSA motion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Problems Faced - Mass Updation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Mass Updation according to previous mass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Mass(i) = Mass(i) + Fitness(i) / Sum(Fitness(i)) 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Effective increase in mass of moth was negligible in this case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Replaced with Mass(i) = 1 / fitness(i)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Role of Randomization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Decreases effect of previous values on future values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Significantly important contributor to performance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Example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51" name="Shape 151" descr="F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66325"/>
            <a:ext cx="5908099" cy="278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 descr="F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625" y="1266325"/>
            <a:ext cx="2760325" cy="269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(Contd.)</a:t>
            </a:r>
          </a:p>
        </p:txBody>
      </p:sp>
      <p:pic>
        <p:nvPicPr>
          <p:cNvPr id="158" name="Shape 158" descr="f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5814975" cy="26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 descr="f1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5500" y="1152425"/>
            <a:ext cx="3036800" cy="268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(Contd.)</a:t>
            </a:r>
          </a:p>
        </p:txBody>
      </p:sp>
      <p:pic>
        <p:nvPicPr>
          <p:cNvPr id="165" name="Shape 165" descr="f9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350" y="1147650"/>
            <a:ext cx="3234650" cy="255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 descr="f9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47650"/>
            <a:ext cx="5857599" cy="25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 dirty="0"/>
              <a:t>To determine the food </a:t>
            </a:r>
            <a:r>
              <a:rPr lang="en"/>
              <a:t>quality using nature inspired algorithms on odor and vision data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Nature Inspired Optimized Algorithms - MFO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Inspired from navigation method of Moths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Concept of Moths and Flames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Moths - Candidate Solutions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Flames  - Best possible moths obtained so far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Exploration v/s Exploitation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MFO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Fitness measure : distance of moth from corresponding flame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Moth position updation: using logarithmic spiral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Adaptive decrease of no of flames: for convergence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Convergence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Nature Inspired Optimization Algorithms - GSA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Inspired from the Laws of Gravity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Mass of Search Agent (M)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Fitness of search agent (F)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Randomization in Force calculation, position updation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GSA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Mass updation of agents : proportional to fitness 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Role of G Updation in convergence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Convergence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GSA + MFO Hybrid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Assign mass concept to Moths in MFO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Communication between moths because of both MFO and GSA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Increase the mass of the fitter moth - GSA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Moths spiral around fit flames - MFO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Hybrid Algorithm (Contd.)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Moth motion is guided by not just by flames but by masses of other moths</a:t>
            </a:r>
          </a:p>
          <a:p>
            <a:pPr marL="457200" lvl="0" indent="-22860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Ideally, faster convergence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Hybrid Algorithm Flow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MFO locomotion 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Parameter updation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har char="➢"/>
            </a:pPr>
            <a:r>
              <a:rPr lang="en"/>
              <a:t>GSA locomotion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On-screen Show (16:9)</PresentationFormat>
  <Paragraphs>63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PT Sans Narrow</vt:lpstr>
      <vt:lpstr>Open Sans</vt:lpstr>
      <vt:lpstr>Arial</vt:lpstr>
      <vt:lpstr>tropic</vt:lpstr>
      <vt:lpstr>Project Food Sense</vt:lpstr>
      <vt:lpstr>Problem Statement</vt:lpstr>
      <vt:lpstr>Nature Inspired Optimized Algorithms - MFO</vt:lpstr>
      <vt:lpstr>MFO</vt:lpstr>
      <vt:lpstr>Nature Inspired Optimization Algorithms - GSA</vt:lpstr>
      <vt:lpstr>GSA</vt:lpstr>
      <vt:lpstr>GSA + MFO Hybrid</vt:lpstr>
      <vt:lpstr>Hybrid Algorithm (Contd.)</vt:lpstr>
      <vt:lpstr>Hybrid Algorithm Flow</vt:lpstr>
      <vt:lpstr>Mass Fitness Relationship</vt:lpstr>
      <vt:lpstr>Mass Fitness Relationship</vt:lpstr>
      <vt:lpstr>Problems Faced - G Updation</vt:lpstr>
      <vt:lpstr>Problems Faced - Mass Updation</vt:lpstr>
      <vt:lpstr>Role of Randomization</vt:lpstr>
      <vt:lpstr>Results </vt:lpstr>
      <vt:lpstr>Results (Contd.)</vt:lpstr>
      <vt:lpstr>Results 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Food Sense</dc:title>
  <cp:lastModifiedBy>Anirudh Bhutani</cp:lastModifiedBy>
  <cp:revision>1</cp:revision>
  <dcterms:modified xsi:type="dcterms:W3CDTF">2016-09-27T18:17:08Z</dcterms:modified>
</cp:coreProperties>
</file>