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69" y="75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7/13/2024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RXxXnUIS3vosIoOFuwgzuyroTI6xHnPS?usp=sharin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[Aditya Adak]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555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-</a:t>
            </a:r>
            <a:r>
              <a:rPr lang="en-US" sz="3200" dirty="0"/>
              <a:t>Automotive Market Analysis: Insights from Car Sales and Pricing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objective of this study is to analyze a dataset Car </a:t>
            </a:r>
            <a:r>
              <a:rPr lang="en-US" sz="2800" dirty="0" err="1"/>
              <a:t>dheko</a:t>
            </a:r>
            <a:r>
              <a:rPr lang="en-US" sz="2800" dirty="0"/>
              <a:t> containing information about car sales, pricing dynamics, and market trends. The dataset includes attributes such as </a:t>
            </a:r>
            <a:r>
              <a:rPr lang="en-US" sz="2800" dirty="0" err="1"/>
              <a:t>Car_Name</a:t>
            </a:r>
            <a:r>
              <a:rPr lang="en-US" sz="2800" dirty="0"/>
              <a:t>, Year, </a:t>
            </a:r>
            <a:r>
              <a:rPr lang="en-US" sz="2800" dirty="0" err="1"/>
              <a:t>Selling_Price</a:t>
            </a:r>
            <a:r>
              <a:rPr lang="en-US" sz="2800" dirty="0"/>
              <a:t>, </a:t>
            </a:r>
            <a:r>
              <a:rPr lang="en-US" sz="2800" dirty="0" err="1"/>
              <a:t>Present_Price</a:t>
            </a:r>
            <a:r>
              <a:rPr lang="en-US" sz="2800" dirty="0"/>
              <a:t>, </a:t>
            </a:r>
            <a:r>
              <a:rPr lang="en-US" sz="2800" dirty="0" err="1"/>
              <a:t>Kms_Driven</a:t>
            </a:r>
            <a:r>
              <a:rPr lang="en-US" sz="2800" dirty="0"/>
              <a:t>, </a:t>
            </a:r>
            <a:r>
              <a:rPr lang="en-US" sz="2800" dirty="0" err="1"/>
              <a:t>Fuel_Type</a:t>
            </a:r>
            <a:r>
              <a:rPr lang="en-US" sz="2800" dirty="0"/>
              <a:t>, </a:t>
            </a:r>
            <a:r>
              <a:rPr lang="en-US" sz="2800" dirty="0" err="1"/>
              <a:t>Seller_Type</a:t>
            </a:r>
            <a:r>
              <a:rPr lang="en-US" sz="2800" dirty="0"/>
              <a:t>, Transmission, and Owner. The analysis aims to derive insights into factors influencing car sales and pricing, including the impact of car specifications, market conditions, and transaction types. 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A72D38FE-6934-891E-6E84-1EAC07A9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21" y="1843110"/>
            <a:ext cx="9262985" cy="364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relationship between selling prices and car attributes such as year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manufacture, mileage, and fuel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trends in car sales and pricing over different years and across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sellers.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variations in selling prices based on transmission types and ownership history.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the market distribution of cars by fuel type and its impact on selling 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Highlighting significant factors influencing the difference between actual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selling prices of cars.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BB1039C-D884-7066-D49A-8B993A51D81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2140" y="2139554"/>
            <a:ext cx="89845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Automobile Dealerships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Dealerships can use insights to optimize pricing strategies,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market demand for different car types, and improve inventory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Manufacturers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Manufacturers can benefit from understanding consumer preferences, pricing dynamics, and market trends to inform production decisions and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Insurance Companies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Insurance providers may use insights to assess risk factors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associated with different car models, ages, and mileage.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Banks and lenders can use market insights to assess the   valuation of cars for loan purposes and to understand resale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Agencies involved in transportation and environmental     regulation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use data on fuel types, emissions, and car ownership patterns to inform policy decisions.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E3C004-B791-086D-52F5-8539E76BC51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25546" y="1215882"/>
            <a:ext cx="999825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cloud-based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environment that supports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and allows for easy collaboration and access to computing resources like GPUs.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versatile programming language widely used for data analysis due to its readability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extensive libraries.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for data manipulation and analysis, offering powerful data structures like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handling tabular data efficiently.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comprehensive library for creating static, animated, and interactive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visualizations in Python. It's highly customizable and suitable for various types of plots,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including scatter plots, histograms, and pie charts.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on top of Matplotlib, Seaborn provides a higher-level interface for drawing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attractive and informative statistical graphics. It simplifies complex visualizations and enhances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aesthetic appeal of plots.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320982" y="5986130"/>
            <a:ext cx="10386004" cy="5823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7000" b="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GB" sz="7000" b="0" u="sng" dirty="0">
              <a:solidFill>
                <a:srgbClr val="0070C0"/>
              </a:solidFill>
            </a:endParaRPr>
          </a:p>
          <a:p>
            <a:r>
              <a:rPr lang="en-IN" b="0" u="sng" dirty="0">
                <a:solidFill>
                  <a:srgbClr val="0070C0"/>
                </a:solidFill>
              </a:rPr>
              <a:t>https://colab.research.google.com/drive/1RXxXnUIS3vosIoOFuwgzuyroTI6xHnPS?usp=sharing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82CCF2-3BCC-5AF1-9ED9-A648F41845F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22959" y="1007405"/>
            <a:ext cx="9332413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into Car Sales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Analysis of selling prices over different years,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revealing trends and patterns in the market.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 Influencing 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Identification of key factors such as car specifications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mileage and fuel type), seller type, and transmission type that impact selling prices.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Segmentation by Fuel Type and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how different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 types and transmission systems influence car sales and pricing dynamics.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Pricing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Recommendations for dealerships and manufacturers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optimize pricing strategies based on market demand and competitive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Development of predictive models to forecast future selling prices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historical data and market trends.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and Reports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Creation of informative visualizations and reports using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and seaborn to communicate findings effectively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FB006EF-8C6D-5F38-8540-A7ECCE6DC22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209675" y="2413338"/>
            <a:ext cx="92213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am deeply thankful to VOIS for the exceptional data analysis project opportunity,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has significantly elevated my skills and prepared me for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substantial accomplishments in this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</TotalTime>
  <Words>679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Project Title -Automotive Market Analysis: Insights from Car Sales and Pricing</vt:lpstr>
      <vt:lpstr>PROBLEM  STATEMENT</vt:lpstr>
      <vt:lpstr>Project Description   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Aditya Adak</cp:lastModifiedBy>
  <cp:revision>74</cp:revision>
  <dcterms:created xsi:type="dcterms:W3CDTF">2021-07-11T13:13:15Z</dcterms:created>
  <dcterms:modified xsi:type="dcterms:W3CDTF">2024-07-13T13:26:19Z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