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5"/>
  </p:notesMasterIdLst>
  <p:handoutMasterIdLst>
    <p:handoutMasterId r:id="rId16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41" r:id="rId11"/>
    <p:sldId id="340" r:id="rId12"/>
    <p:sldId id="342" r:id="rId13"/>
    <p:sldId id="30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7BBC5-90FB-0B4C-ED85-F72C7BA7CE4A}" v="1" dt="2022-06-06T12:10:26.221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80" d="100"/>
          <a:sy n="80" d="100"/>
        </p:scale>
        <p:origin x="69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7/20/2024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7/20/2024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5441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7/20/2024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ityaAdak8085/Credit-Card-Transaction-and-Customer-Dashboard.git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3400089" cy="861497"/>
          </a:xfrm>
        </p:spPr>
        <p:txBody>
          <a:bodyPr/>
          <a:lstStyle/>
          <a:p>
            <a:pPr algn="r"/>
            <a:r>
              <a:rPr lang="en-US" b="0" dirty="0">
                <a:solidFill>
                  <a:schemeClr val="tx1"/>
                </a:solidFill>
              </a:rPr>
              <a:t>[Aditya Adak]</a:t>
            </a:r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555" y="2050553"/>
            <a:ext cx="4998720" cy="74344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Project Title –Credit Card Transaction and Customer Dashboard</a:t>
            </a:r>
            <a:endParaRPr lang="en-IN" sz="32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7FB006EF-8C6D-5F38-8540-A7ECCE6DC229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1209675" y="2321005"/>
            <a:ext cx="9565632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 am deeply thankful to VOIS and the whole team for the exceptional data analysis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project opportunity, which has significantly elevated my skills and prepared me for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substantial accomplishments in this field.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5957" y="1875556"/>
            <a:ext cx="6801803" cy="3607987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To develop a comprehensive credit</a:t>
            </a:r>
            <a:r>
              <a:rPr lang="en-IN" sz="2800" dirty="0"/>
              <a:t> card   weekly dashboard that provide real-time insights into key performance        metrics and trends, enabling stakeholders    to monitor and </a:t>
            </a:r>
            <a:r>
              <a:rPr lang="en-IN" sz="2800" dirty="0" err="1"/>
              <a:t>analyze</a:t>
            </a:r>
            <a:r>
              <a:rPr lang="en-IN" sz="2800" dirty="0"/>
              <a:t> credit card operations effectively.</a:t>
            </a:r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276109" cy="830997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Description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A72D38FE-6934-891E-6E84-1EAC07A9B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21" y="2082279"/>
            <a:ext cx="11642354" cy="31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/>
              <a:t>This project aims to develop a comprehensive weekly dashboard using Power BI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/>
              <a:t>that provides real-time insights into key performance metrics and trends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/>
              <a:t>related to credit card transactions. The dashboard will help stakeholders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/>
              <a:t>monitor, analyze, and make informed decisions regarding credit card operations,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/>
              <a:t>revenue, customer behavior, and financial performance.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EA9CCA2-A76D-DABA-27BB-B7D5718641C2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371475" y="1493226"/>
            <a:ext cx="11915634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Executives and Senior Management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 gain a high-level overview of the financial performance, revenue trends, and key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operational metrics. They use this information to make strategic decisions and set organizational goals.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Financial Analysts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 perform detailed financial analysis, identify trends, and generate reports.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They use the dashboard to drill down into specific data points and understand the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underlying factors affecting financial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Marketing and Sales Teams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 analyze customer behavior and spending patterns. They use the dashboard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develop targeted marketing campaigns and identify opportunities for upselling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cross-selling credit card products.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Service Teams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 monitor customer satisfaction and identify issues related to transactions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payments. They use the dashboard to respond promptly to customer inquiries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improve service quality.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04F035C-EE18-9446-8F46-F9FB7B247DB0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967379" y="1951563"/>
            <a:ext cx="7066278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Visualization and Dashboard Development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Power BI, Tableau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 create interactive and user-friendly visualizations and dashboards for monitoring key performance metrics and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193041"/>
            <a:ext cx="2981643" cy="1008546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320981" y="5986130"/>
            <a:ext cx="10401447" cy="78478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endParaRPr lang="en-IN" b="0" u="sng" dirty="0">
              <a:solidFill>
                <a:srgbClr val="0070C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F08273-4D39-BF03-5E1F-29E1545E3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86" y="1223039"/>
            <a:ext cx="8518225" cy="476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193041"/>
            <a:ext cx="2981643" cy="1008546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320981" y="5986130"/>
            <a:ext cx="10401447" cy="78478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b="0" u="sng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5895EF-5171-4D9B-E48A-3C0D1E31E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46" y="1111340"/>
            <a:ext cx="8480106" cy="476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5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Key Insight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04F035C-EE18-9446-8F46-F9FB7B247DB0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967379" y="1659178"/>
            <a:ext cx="706627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1)Last Week sale decrease by 12%.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2)Male Contribute maximu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m to generate revenue.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3)Total Revenue generated is 55M.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4)Most used chip is swipe.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5)Blue card generate maximum revenue.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6)Total interest earned is 7.84M.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7)40-50 age group contribute maximum to revenue.</a:t>
            </a:r>
          </a:p>
        </p:txBody>
      </p:sp>
    </p:spTree>
    <p:extLst>
      <p:ext uri="{BB962C8B-B14F-4D97-AF65-F5344CB8AC3E}">
        <p14:creationId xmlns:p14="http://schemas.microsoft.com/office/powerpoint/2010/main" val="222294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193041"/>
            <a:ext cx="2981643" cy="1008546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320981" y="5986130"/>
            <a:ext cx="10401447" cy="7847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7000" b="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GB" sz="7000" b="0" u="sng" dirty="0">
              <a:solidFill>
                <a:srgbClr val="0070C0"/>
              </a:solidFill>
            </a:endParaRPr>
          </a:p>
          <a:p>
            <a:r>
              <a:rPr lang="en-IN" b="0" u="sng" dirty="0">
                <a:solidFill>
                  <a:srgbClr val="0070C0"/>
                </a:solidFill>
              </a:rPr>
              <a:t>https://github.com/AdityaAdak8085/Credit-Card-Transaction-and-Customer-Dashboard.git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CE4165B-200F-5017-42C6-6555B3AF17F5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422275" y="935756"/>
            <a:ext cx="10892726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Dashboard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dynamic, real-time dashboard that provides up-to-date insights into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key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performancemetrics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trends in credit card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Monitoring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Improved ability for stakeholders to monitor transaction volumes,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transaction values, and revenue trends on a weekly basis.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Informed Decision-Making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Enhanced decision-making capabilities for executives and senior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management based on comprehensive data visualizations and trend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Detailed Financial Analysis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Detailed financial analysis and reporting capabilities for financial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analysts, including breakdowns by expenditure type, customer education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level, job category, and transaction method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2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668</TotalTime>
  <Words>519</Words>
  <Application>Microsoft Office PowerPoint</Application>
  <PresentationFormat>Widescreen</PresentationFormat>
  <Paragraphs>66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Trebuchet MS</vt:lpstr>
      <vt:lpstr>Wingdings</vt:lpstr>
      <vt:lpstr>Wingdings 3</vt:lpstr>
      <vt:lpstr>Facet</vt:lpstr>
      <vt:lpstr>Project Title –Credit Card Transaction and Customer Dashboard</vt:lpstr>
      <vt:lpstr>PROBLEM  STATEMENT</vt:lpstr>
      <vt:lpstr>Project Description     </vt:lpstr>
      <vt:lpstr>WHO ARE THE END USERS?</vt:lpstr>
      <vt:lpstr>Technology Used</vt:lpstr>
      <vt:lpstr>RESULTS </vt:lpstr>
      <vt:lpstr>RESULTS </vt:lpstr>
      <vt:lpstr>Key Insight</vt:lpstr>
      <vt:lpstr>RESULTS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Aditya Adak</cp:lastModifiedBy>
  <cp:revision>75</cp:revision>
  <dcterms:created xsi:type="dcterms:W3CDTF">2021-07-11T13:13:15Z</dcterms:created>
  <dcterms:modified xsi:type="dcterms:W3CDTF">2024-07-20T17:58:29Z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