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0"/>
    <p:sldId id="257" r:id="rId21"/>
    <p:sldId id="258" r:id="rId22"/>
    <p:sldId id="259" r:id="rId23"/>
    <p:sldId id="260" r:id="rId24"/>
    <p:sldId id="261" r:id="rId25"/>
    <p:sldId id="262" r:id="rId26"/>
    <p:sldId id="263" r:id="rId27"/>
    <p:sldId id="264" r:id="rId28"/>
  </p:sldIdLst>
  <p:sldSz cx="18288000" cy="10287000"/>
  <p:notesSz cx="6858000" cy="9144000"/>
  <p:embeddedFontLst>
    <p:embeddedFont>
      <p:font typeface="Oswald" charset="1" panose="00000500000000000000"/>
      <p:regular r:id="rId6"/>
    </p:embeddedFont>
    <p:embeddedFont>
      <p:font typeface="Oswald Bold" charset="1" panose="00000800000000000000"/>
      <p:regular r:id="rId7"/>
    </p:embeddedFont>
    <p:embeddedFont>
      <p:font typeface="Arimo" charset="1" panose="020B0604020202020204"/>
      <p:regular r:id="rId8"/>
    </p:embeddedFont>
    <p:embeddedFont>
      <p:font typeface="Arimo Bold" charset="1" panose="020B0704020202020204"/>
      <p:regular r:id="rId9"/>
    </p:embeddedFont>
    <p:embeddedFont>
      <p:font typeface="Arimo Italics" charset="1" panose="020B0604020202090204"/>
      <p:regular r:id="rId10"/>
    </p:embeddedFont>
    <p:embeddedFont>
      <p:font typeface="Arimo Bold Italics" charset="1" panose="020B0704020202090204"/>
      <p:regular r:id="rId11"/>
    </p:embeddedFont>
    <p:embeddedFont>
      <p:font typeface="Montserrat Light" charset="1" panose="00000400000000000000"/>
      <p:regular r:id="rId12"/>
    </p:embeddedFont>
    <p:embeddedFont>
      <p:font typeface="Montserrat Light Bold" charset="1" panose="00000800000000000000"/>
      <p:regular r:id="rId13"/>
    </p:embeddedFont>
    <p:embeddedFont>
      <p:font typeface="Montserrat Light Italics" charset="1" panose="00000400000000000000"/>
      <p:regular r:id="rId14"/>
    </p:embeddedFont>
    <p:embeddedFont>
      <p:font typeface="Montserrat Light Bold Italics" charset="1" panose="00000800000000000000"/>
      <p:regular r:id="rId15"/>
    </p:embeddedFont>
    <p:embeddedFont>
      <p:font typeface="DM Sans" charset="1" panose="00000000000000000000"/>
      <p:regular r:id="rId16"/>
    </p:embeddedFont>
    <p:embeddedFont>
      <p:font typeface="DM Sans Bold" charset="1" panose="00000000000000000000"/>
      <p:regular r:id="rId17"/>
    </p:embeddedFont>
    <p:embeddedFont>
      <p:font typeface="DM Sans Italics" charset="1" panose="00000000000000000000"/>
      <p:regular r:id="rId18"/>
    </p:embeddedFont>
    <p:embeddedFont>
      <p:font typeface="DM Sans Bold Italics" charset="1" panose="0000000000000000000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slides/slide1.xml" Type="http://schemas.openxmlformats.org/officeDocument/2006/relationships/slide"/><Relationship Id="rId21" Target="slides/slide2.xml" Type="http://schemas.openxmlformats.org/officeDocument/2006/relationships/slide"/><Relationship Id="rId22" Target="slides/slide3.xml" Type="http://schemas.openxmlformats.org/officeDocument/2006/relationships/slide"/><Relationship Id="rId23" Target="slides/slide4.xml" Type="http://schemas.openxmlformats.org/officeDocument/2006/relationships/slide"/><Relationship Id="rId24" Target="slides/slide5.xml" Type="http://schemas.openxmlformats.org/officeDocument/2006/relationships/slide"/><Relationship Id="rId25" Target="slides/slide6.xml" Type="http://schemas.openxmlformats.org/officeDocument/2006/relationships/slide"/><Relationship Id="rId26" Target="slides/slide7.xml" Type="http://schemas.openxmlformats.org/officeDocument/2006/relationships/slide"/><Relationship Id="rId27" Target="slides/slide8.xml" Type="http://schemas.openxmlformats.org/officeDocument/2006/relationships/slide"/><Relationship Id="rId28" Target="slides/slide9.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10.png" Type="http://schemas.openxmlformats.org/officeDocument/2006/relationships/image"/><Relationship Id="rId6" Target="../media/image11.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21875" r="0" b="21875"/>
          <a:stretch>
            <a:fillRect/>
          </a:stretch>
        </p:blipFill>
        <p:spPr>
          <a:xfrm flipH="true" flipV="true">
            <a:off x="0" y="0"/>
            <a:ext cx="18288000" cy="10287000"/>
          </a:xfrm>
          <a:prstGeom prst="rect">
            <a:avLst/>
          </a:prstGeom>
        </p:spPr>
      </p:pic>
      <p:sp>
        <p:nvSpPr>
          <p:cNvPr name="Freeform 3" id="3"/>
          <p:cNvSpPr/>
          <p:nvPr/>
        </p:nvSpPr>
        <p:spPr>
          <a:xfrm flipH="false" flipV="false" rot="7659121">
            <a:off x="15091031" y="5585714"/>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3258071" y="-4629150"/>
            <a:ext cx="9022634" cy="9258300"/>
          </a:xfrm>
          <a:custGeom>
            <a:avLst/>
            <a:gdLst/>
            <a:ahLst/>
            <a:cxnLst/>
            <a:rect r="r" b="b" t="t" l="l"/>
            <a:pathLst>
              <a:path h="9258300" w="9022634">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5" id="5"/>
          <p:cNvGrpSpPr/>
          <p:nvPr/>
        </p:nvGrpSpPr>
        <p:grpSpPr>
          <a:xfrm rot="0">
            <a:off x="4236347" y="3202251"/>
            <a:ext cx="10799284" cy="4208864"/>
            <a:chOff x="0" y="0"/>
            <a:chExt cx="2085517" cy="812800"/>
          </a:xfrm>
        </p:grpSpPr>
        <p:sp>
          <p:nvSpPr>
            <p:cNvPr name="Freeform 6" id="6"/>
            <p:cNvSpPr/>
            <p:nvPr/>
          </p:nvSpPr>
          <p:spPr>
            <a:xfrm flipH="false" flipV="false" rot="0">
              <a:off x="0" y="0"/>
              <a:ext cx="2085517" cy="812800"/>
            </a:xfrm>
            <a:custGeom>
              <a:avLst/>
              <a:gdLst/>
              <a:ahLst/>
              <a:cxnLst/>
              <a:rect r="r" b="b" t="t" l="l"/>
              <a:pathLst>
                <a:path h="812800" w="2085517">
                  <a:moveTo>
                    <a:pt x="0" y="0"/>
                  </a:moveTo>
                  <a:lnTo>
                    <a:pt x="2085517" y="0"/>
                  </a:lnTo>
                  <a:lnTo>
                    <a:pt x="2085517" y="812800"/>
                  </a:lnTo>
                  <a:lnTo>
                    <a:pt x="0" y="812800"/>
                  </a:lnTo>
                  <a:close/>
                </a:path>
              </a:pathLst>
            </a:custGeom>
            <a:solidFill>
              <a:srgbClr val="000000">
                <a:alpha val="0"/>
              </a:srgbClr>
            </a:solidFill>
            <a:ln w="38100">
              <a:solidFill>
                <a:srgbClr val="000000"/>
              </a:solidFill>
            </a:ln>
          </p:spPr>
        </p:sp>
        <p:sp>
          <p:nvSpPr>
            <p:cNvPr name="TextBox 7" id="7"/>
            <p:cNvSpPr txBox="true"/>
            <p:nvPr/>
          </p:nvSpPr>
          <p:spPr>
            <a:xfrm>
              <a:off x="0" y="-28575"/>
              <a:ext cx="812800" cy="841375"/>
            </a:xfrm>
            <a:prstGeom prst="rect">
              <a:avLst/>
            </a:prstGeom>
          </p:spPr>
          <p:txBody>
            <a:bodyPr anchor="ctr" rtlCol="false" tIns="50800" lIns="50800" bIns="50800" rIns="50800"/>
            <a:lstStyle/>
            <a:p>
              <a:pPr algn="ctr">
                <a:lnSpc>
                  <a:spcPts val="2859"/>
                </a:lnSpc>
              </a:pPr>
            </a:p>
          </p:txBody>
        </p:sp>
      </p:grpSp>
      <p:sp>
        <p:nvSpPr>
          <p:cNvPr name="TextBox 8" id="8"/>
          <p:cNvSpPr txBox="true"/>
          <p:nvPr/>
        </p:nvSpPr>
        <p:spPr>
          <a:xfrm rot="0">
            <a:off x="4236347" y="3478212"/>
            <a:ext cx="10642742" cy="3465588"/>
          </a:xfrm>
          <a:prstGeom prst="rect">
            <a:avLst/>
          </a:prstGeom>
        </p:spPr>
        <p:txBody>
          <a:bodyPr anchor="t" rtlCol="false" tIns="0" lIns="0" bIns="0" rIns="0">
            <a:spAutoFit/>
          </a:bodyPr>
          <a:lstStyle/>
          <a:p>
            <a:pPr algn="ctr">
              <a:lnSpc>
                <a:spcPts val="9291"/>
              </a:lnSpc>
            </a:pPr>
            <a:r>
              <a:rPr lang="en-US" sz="6732" spc="659">
                <a:solidFill>
                  <a:srgbClr val="231F20"/>
                </a:solidFill>
                <a:latin typeface="Oswald Bold"/>
              </a:rPr>
              <a:t>MULTI-FILTERED CUISINE RECOMMENDATION PLATFORM </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Freeform 2" id="2"/>
          <p:cNvSpPr/>
          <p:nvPr/>
        </p:nvSpPr>
        <p:spPr>
          <a:xfrm flipH="false" flipV="false" rot="7659121">
            <a:off x="-4012602" y="5585714"/>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5019320" y="2901697"/>
            <a:ext cx="1400485" cy="6117859"/>
            <a:chOff x="0" y="0"/>
            <a:chExt cx="368852" cy="1611288"/>
          </a:xfrm>
        </p:grpSpPr>
        <p:sp>
          <p:nvSpPr>
            <p:cNvPr name="Freeform 4" id="4"/>
            <p:cNvSpPr/>
            <p:nvPr/>
          </p:nvSpPr>
          <p:spPr>
            <a:xfrm flipH="false" flipV="false" rot="0">
              <a:off x="0" y="0"/>
              <a:ext cx="368852" cy="1611288"/>
            </a:xfrm>
            <a:custGeom>
              <a:avLst/>
              <a:gdLst/>
              <a:ahLst/>
              <a:cxnLst/>
              <a:rect r="r" b="b" t="t" l="l"/>
              <a:pathLst>
                <a:path h="1611288" w="368852">
                  <a:moveTo>
                    <a:pt x="0" y="0"/>
                  </a:moveTo>
                  <a:lnTo>
                    <a:pt x="368852" y="0"/>
                  </a:lnTo>
                  <a:lnTo>
                    <a:pt x="368852" y="1611288"/>
                  </a:lnTo>
                  <a:lnTo>
                    <a:pt x="0" y="1611288"/>
                  </a:lnTo>
                  <a:close/>
                </a:path>
              </a:pathLst>
            </a:custGeom>
            <a:solidFill>
              <a:srgbClr val="CCCCCC"/>
            </a:solidFill>
          </p:spPr>
        </p:sp>
        <p:sp>
          <p:nvSpPr>
            <p:cNvPr name="TextBox 5" id="5"/>
            <p:cNvSpPr txBox="true"/>
            <p:nvPr/>
          </p:nvSpPr>
          <p:spPr>
            <a:xfrm>
              <a:off x="0" y="-28575"/>
              <a:ext cx="812800" cy="841375"/>
            </a:xfrm>
            <a:prstGeom prst="rect">
              <a:avLst/>
            </a:prstGeom>
          </p:spPr>
          <p:txBody>
            <a:bodyPr anchor="ctr" rtlCol="false" tIns="50800" lIns="50800" bIns="50800" rIns="50800"/>
            <a:lstStyle/>
            <a:p>
              <a:pPr algn="ctr">
                <a:lnSpc>
                  <a:spcPts val="2859"/>
                </a:lnSpc>
              </a:pPr>
            </a:p>
          </p:txBody>
        </p:sp>
      </p:grpSp>
      <p:sp>
        <p:nvSpPr>
          <p:cNvPr name="TextBox 6" id="6"/>
          <p:cNvSpPr txBox="true"/>
          <p:nvPr/>
        </p:nvSpPr>
        <p:spPr>
          <a:xfrm rot="0">
            <a:off x="4980992" y="1036994"/>
            <a:ext cx="7416941" cy="1683727"/>
          </a:xfrm>
          <a:prstGeom prst="rect">
            <a:avLst/>
          </a:prstGeom>
        </p:spPr>
        <p:txBody>
          <a:bodyPr anchor="t" rtlCol="false" tIns="0" lIns="0" bIns="0" rIns="0">
            <a:spAutoFit/>
          </a:bodyPr>
          <a:lstStyle/>
          <a:p>
            <a:pPr algn="ctr">
              <a:lnSpc>
                <a:spcPts val="13774"/>
              </a:lnSpc>
            </a:pPr>
            <a:r>
              <a:rPr lang="en-US" sz="9981" spc="978">
                <a:solidFill>
                  <a:srgbClr val="231F20"/>
                </a:solidFill>
                <a:latin typeface="Oswald Bold"/>
              </a:rPr>
              <a:t>CONTENT</a:t>
            </a:r>
          </a:p>
        </p:txBody>
      </p:sp>
      <p:sp>
        <p:nvSpPr>
          <p:cNvPr name="Freeform 7" id="7"/>
          <p:cNvSpPr/>
          <p:nvPr/>
        </p:nvSpPr>
        <p:spPr>
          <a:xfrm flipH="false" flipV="false" rot="2016048">
            <a:off x="11630822" y="-524263"/>
            <a:ext cx="10749463" cy="2687366"/>
          </a:xfrm>
          <a:custGeom>
            <a:avLst/>
            <a:gdLst/>
            <a:ahLst/>
            <a:cxnLst/>
            <a:rect r="r" b="b" t="t" l="l"/>
            <a:pathLst>
              <a:path h="2687366" w="10749463">
                <a:moveTo>
                  <a:pt x="0" y="0"/>
                </a:moveTo>
                <a:lnTo>
                  <a:pt x="10749463" y="0"/>
                </a:lnTo>
                <a:lnTo>
                  <a:pt x="10749463" y="2687366"/>
                </a:lnTo>
                <a:lnTo>
                  <a:pt x="0" y="268736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8" id="8"/>
          <p:cNvSpPr txBox="true"/>
          <p:nvPr/>
        </p:nvSpPr>
        <p:spPr>
          <a:xfrm rot="0">
            <a:off x="5231353" y="3225185"/>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Italics"/>
              </a:rPr>
              <a:t>01</a:t>
            </a:r>
          </a:p>
        </p:txBody>
      </p:sp>
      <p:sp>
        <p:nvSpPr>
          <p:cNvPr name="TextBox 9" id="9"/>
          <p:cNvSpPr txBox="true"/>
          <p:nvPr/>
        </p:nvSpPr>
        <p:spPr>
          <a:xfrm rot="0">
            <a:off x="5231353" y="4179580"/>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Italics"/>
              </a:rPr>
              <a:t>02</a:t>
            </a:r>
          </a:p>
        </p:txBody>
      </p:sp>
      <p:sp>
        <p:nvSpPr>
          <p:cNvPr name="TextBox 10" id="10"/>
          <p:cNvSpPr txBox="true"/>
          <p:nvPr/>
        </p:nvSpPr>
        <p:spPr>
          <a:xfrm rot="0">
            <a:off x="5231353" y="5133975"/>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Italics"/>
              </a:rPr>
              <a:t>03</a:t>
            </a:r>
          </a:p>
        </p:txBody>
      </p:sp>
      <p:sp>
        <p:nvSpPr>
          <p:cNvPr name="TextBox 11" id="11"/>
          <p:cNvSpPr txBox="true"/>
          <p:nvPr/>
        </p:nvSpPr>
        <p:spPr>
          <a:xfrm rot="0">
            <a:off x="5231353" y="6013237"/>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Italics"/>
              </a:rPr>
              <a:t>04</a:t>
            </a:r>
          </a:p>
        </p:txBody>
      </p:sp>
      <p:sp>
        <p:nvSpPr>
          <p:cNvPr name="TextBox 12" id="12"/>
          <p:cNvSpPr txBox="true"/>
          <p:nvPr/>
        </p:nvSpPr>
        <p:spPr>
          <a:xfrm rot="0">
            <a:off x="5231353" y="6851161"/>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Italics"/>
              </a:rPr>
              <a:t>05</a:t>
            </a:r>
          </a:p>
        </p:txBody>
      </p:sp>
      <p:sp>
        <p:nvSpPr>
          <p:cNvPr name="TextBox 13" id="13"/>
          <p:cNvSpPr txBox="true"/>
          <p:nvPr/>
        </p:nvSpPr>
        <p:spPr>
          <a:xfrm rot="0">
            <a:off x="6464368" y="3294582"/>
            <a:ext cx="5790503" cy="418548"/>
          </a:xfrm>
          <a:prstGeom prst="rect">
            <a:avLst/>
          </a:prstGeom>
        </p:spPr>
        <p:txBody>
          <a:bodyPr anchor="t" rtlCol="false" tIns="0" lIns="0" bIns="0" rIns="0">
            <a:spAutoFit/>
          </a:bodyPr>
          <a:lstStyle/>
          <a:p>
            <a:pPr>
              <a:lnSpc>
                <a:spcPts val="3483"/>
              </a:lnSpc>
            </a:pPr>
            <a:r>
              <a:rPr lang="en-US" sz="2524" spc="247">
                <a:solidFill>
                  <a:srgbClr val="231F20"/>
                </a:solidFill>
                <a:latin typeface="DM Sans"/>
              </a:rPr>
              <a:t>INTRODUCTION</a:t>
            </a:r>
          </a:p>
        </p:txBody>
      </p:sp>
      <p:sp>
        <p:nvSpPr>
          <p:cNvPr name="TextBox 14" id="14"/>
          <p:cNvSpPr txBox="true"/>
          <p:nvPr/>
        </p:nvSpPr>
        <p:spPr>
          <a:xfrm rot="0">
            <a:off x="6464368" y="4284631"/>
            <a:ext cx="6076629" cy="418548"/>
          </a:xfrm>
          <a:prstGeom prst="rect">
            <a:avLst/>
          </a:prstGeom>
        </p:spPr>
        <p:txBody>
          <a:bodyPr anchor="t" rtlCol="false" tIns="0" lIns="0" bIns="0" rIns="0">
            <a:spAutoFit/>
          </a:bodyPr>
          <a:lstStyle/>
          <a:p>
            <a:pPr>
              <a:lnSpc>
                <a:spcPts val="3483"/>
              </a:lnSpc>
            </a:pPr>
            <a:r>
              <a:rPr lang="en-US" sz="2524" spc="247">
                <a:solidFill>
                  <a:srgbClr val="231F20"/>
                </a:solidFill>
                <a:latin typeface="DM Sans"/>
              </a:rPr>
              <a:t>OBJECTIVES</a:t>
            </a:r>
          </a:p>
        </p:txBody>
      </p:sp>
      <p:sp>
        <p:nvSpPr>
          <p:cNvPr name="TextBox 15" id="15"/>
          <p:cNvSpPr txBox="true"/>
          <p:nvPr/>
        </p:nvSpPr>
        <p:spPr>
          <a:xfrm rot="0">
            <a:off x="6464368" y="5239026"/>
            <a:ext cx="5790503" cy="418548"/>
          </a:xfrm>
          <a:prstGeom prst="rect">
            <a:avLst/>
          </a:prstGeom>
        </p:spPr>
        <p:txBody>
          <a:bodyPr anchor="t" rtlCol="false" tIns="0" lIns="0" bIns="0" rIns="0">
            <a:spAutoFit/>
          </a:bodyPr>
          <a:lstStyle/>
          <a:p>
            <a:pPr algn="l" marL="0" indent="0" lvl="0">
              <a:lnSpc>
                <a:spcPts val="3483"/>
              </a:lnSpc>
              <a:spcBef>
                <a:spcPct val="0"/>
              </a:spcBef>
            </a:pPr>
            <a:r>
              <a:rPr lang="en-US" sz="2524" spc="247">
                <a:solidFill>
                  <a:srgbClr val="231F20"/>
                </a:solidFill>
                <a:latin typeface="DM Sans"/>
              </a:rPr>
              <a:t>IMPLEMENTATION</a:t>
            </a:r>
          </a:p>
        </p:txBody>
      </p:sp>
      <p:sp>
        <p:nvSpPr>
          <p:cNvPr name="TextBox 16" id="16"/>
          <p:cNvSpPr txBox="true"/>
          <p:nvPr/>
        </p:nvSpPr>
        <p:spPr>
          <a:xfrm rot="0">
            <a:off x="6464368" y="6190974"/>
            <a:ext cx="6076629" cy="418548"/>
          </a:xfrm>
          <a:prstGeom prst="rect">
            <a:avLst/>
          </a:prstGeom>
        </p:spPr>
        <p:txBody>
          <a:bodyPr anchor="t" rtlCol="false" tIns="0" lIns="0" bIns="0" rIns="0">
            <a:spAutoFit/>
          </a:bodyPr>
          <a:lstStyle/>
          <a:p>
            <a:pPr algn="l" marL="0" indent="0" lvl="0">
              <a:lnSpc>
                <a:spcPts val="3483"/>
              </a:lnSpc>
              <a:spcBef>
                <a:spcPct val="0"/>
              </a:spcBef>
            </a:pPr>
            <a:r>
              <a:rPr lang="en-US" sz="2524" spc="247">
                <a:solidFill>
                  <a:srgbClr val="231F20"/>
                </a:solidFill>
                <a:latin typeface="DM Sans"/>
              </a:rPr>
              <a:t>EXPECTED OUTPUT</a:t>
            </a:r>
          </a:p>
        </p:txBody>
      </p:sp>
      <p:sp>
        <p:nvSpPr>
          <p:cNvPr name="TextBox 17" id="17"/>
          <p:cNvSpPr txBox="true"/>
          <p:nvPr/>
        </p:nvSpPr>
        <p:spPr>
          <a:xfrm rot="0">
            <a:off x="6464368" y="7068803"/>
            <a:ext cx="6076629" cy="418548"/>
          </a:xfrm>
          <a:prstGeom prst="rect">
            <a:avLst/>
          </a:prstGeom>
        </p:spPr>
        <p:txBody>
          <a:bodyPr anchor="t" rtlCol="false" tIns="0" lIns="0" bIns="0" rIns="0">
            <a:spAutoFit/>
          </a:bodyPr>
          <a:lstStyle/>
          <a:p>
            <a:pPr algn="l" marL="0" indent="0" lvl="0">
              <a:lnSpc>
                <a:spcPts val="3483"/>
              </a:lnSpc>
              <a:spcBef>
                <a:spcPct val="0"/>
              </a:spcBef>
            </a:pPr>
            <a:r>
              <a:rPr lang="en-US" sz="2524" spc="247">
                <a:solidFill>
                  <a:srgbClr val="231F20"/>
                </a:solidFill>
                <a:latin typeface="DM Sans"/>
              </a:rPr>
              <a:t>CONCLUSION  </a:t>
            </a:r>
          </a:p>
        </p:txBody>
      </p:sp>
      <p:sp>
        <p:nvSpPr>
          <p:cNvPr name="TextBox 18" id="18"/>
          <p:cNvSpPr txBox="true"/>
          <p:nvPr/>
        </p:nvSpPr>
        <p:spPr>
          <a:xfrm rot="0">
            <a:off x="6464368" y="7946632"/>
            <a:ext cx="5790503" cy="418548"/>
          </a:xfrm>
          <a:prstGeom prst="rect">
            <a:avLst/>
          </a:prstGeom>
        </p:spPr>
        <p:txBody>
          <a:bodyPr anchor="t" rtlCol="false" tIns="0" lIns="0" bIns="0" rIns="0">
            <a:spAutoFit/>
          </a:bodyPr>
          <a:lstStyle/>
          <a:p>
            <a:pPr algn="l" marL="0" indent="0" lvl="0">
              <a:lnSpc>
                <a:spcPts val="3483"/>
              </a:lnSpc>
              <a:spcBef>
                <a:spcPct val="0"/>
              </a:spcBef>
            </a:pPr>
            <a:r>
              <a:rPr lang="en-US" sz="2524" spc="247">
                <a:solidFill>
                  <a:srgbClr val="231F20"/>
                </a:solidFill>
                <a:latin typeface="DM Sans"/>
              </a:rPr>
              <a:t>FUTURE SCOPE</a:t>
            </a:r>
          </a:p>
        </p:txBody>
      </p:sp>
      <p:sp>
        <p:nvSpPr>
          <p:cNvPr name="TextBox 19" id="19"/>
          <p:cNvSpPr txBox="true"/>
          <p:nvPr/>
        </p:nvSpPr>
        <p:spPr>
          <a:xfrm rot="0">
            <a:off x="5231353" y="7841581"/>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Italics"/>
              </a:rPr>
              <a:t>06</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Freeform 2" id="2"/>
          <p:cNvSpPr/>
          <p:nvPr/>
        </p:nvSpPr>
        <p:spPr>
          <a:xfrm flipH="false" flipV="false" rot="0">
            <a:off x="-8169367" y="-10264537"/>
            <a:ext cx="15841853" cy="16255633"/>
          </a:xfrm>
          <a:custGeom>
            <a:avLst/>
            <a:gdLst/>
            <a:ahLst/>
            <a:cxnLst/>
            <a:rect r="r" b="b" t="t" l="l"/>
            <a:pathLst>
              <a:path h="16255633" w="1584185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720102" y="2567853"/>
            <a:ext cx="12057353" cy="1702517"/>
          </a:xfrm>
          <a:prstGeom prst="rect">
            <a:avLst/>
          </a:prstGeom>
        </p:spPr>
        <p:txBody>
          <a:bodyPr anchor="t" rtlCol="false" tIns="0" lIns="0" bIns="0" rIns="0">
            <a:spAutoFit/>
          </a:bodyPr>
          <a:lstStyle/>
          <a:p>
            <a:pPr>
              <a:lnSpc>
                <a:spcPts val="13948"/>
              </a:lnSpc>
            </a:pPr>
            <a:r>
              <a:rPr lang="en-US" sz="10107" spc="990">
                <a:solidFill>
                  <a:srgbClr val="000000"/>
                </a:solidFill>
                <a:latin typeface="Oswald Bold"/>
              </a:rPr>
              <a:t>INTRODUCTION</a:t>
            </a:r>
          </a:p>
        </p:txBody>
      </p:sp>
      <p:sp>
        <p:nvSpPr>
          <p:cNvPr name="Freeform 4" id="4"/>
          <p:cNvSpPr/>
          <p:nvPr/>
        </p:nvSpPr>
        <p:spPr>
          <a:xfrm flipH="false" flipV="false" rot="0">
            <a:off x="13780569" y="-3857446"/>
            <a:ext cx="15841853" cy="16255633"/>
          </a:xfrm>
          <a:custGeom>
            <a:avLst/>
            <a:gdLst/>
            <a:ahLst/>
            <a:cxnLst/>
            <a:rect r="r" b="b" t="t" l="l"/>
            <a:pathLst>
              <a:path h="16255633" w="1584185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2585924" y="4525674"/>
            <a:ext cx="10951206" cy="4524799"/>
          </a:xfrm>
          <a:prstGeom prst="rect">
            <a:avLst/>
          </a:prstGeom>
        </p:spPr>
        <p:txBody>
          <a:bodyPr anchor="t" rtlCol="false" tIns="0" lIns="0" bIns="0" rIns="0">
            <a:spAutoFit/>
          </a:bodyPr>
          <a:lstStyle/>
          <a:p>
            <a:pPr marL="625699" indent="-312850" lvl="1">
              <a:lnSpc>
                <a:spcPts val="3999"/>
              </a:lnSpc>
              <a:buFont typeface="Arial"/>
              <a:buChar char="•"/>
            </a:pPr>
            <a:r>
              <a:rPr lang="en-US" sz="2898" spc="284">
                <a:solidFill>
                  <a:srgbClr val="000000"/>
                </a:solidFill>
                <a:latin typeface="DM Sans"/>
              </a:rPr>
              <a:t>The Multi-Filtered Cuisine Recommendation Platform is a software application that uses data structures in C language to provide personalized cuisine recommendations to users according to their choices. </a:t>
            </a:r>
          </a:p>
          <a:p>
            <a:pPr algn="l" marL="625699" indent="-312850" lvl="1">
              <a:lnSpc>
                <a:spcPts val="3999"/>
              </a:lnSpc>
              <a:buFont typeface="Arial"/>
              <a:buChar char="•"/>
            </a:pPr>
            <a:r>
              <a:rPr lang="en-US" sz="2898" spc="284">
                <a:solidFill>
                  <a:srgbClr val="000000"/>
                </a:solidFill>
                <a:latin typeface="DM Sans"/>
              </a:rPr>
              <a:t>It aims to help users discover different types of food types that match their preferences and taste, and to enhance their overall food enrichment experience. </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21875" r="0" b="21875"/>
          <a:stretch>
            <a:fillRect/>
          </a:stretch>
        </p:blipFill>
        <p:spPr>
          <a:xfrm flipH="true" flipV="true">
            <a:off x="0" y="0"/>
            <a:ext cx="18288000" cy="10287000"/>
          </a:xfrm>
          <a:prstGeom prst="rect">
            <a:avLst/>
          </a:prstGeom>
        </p:spPr>
      </p:pic>
      <p:sp>
        <p:nvSpPr>
          <p:cNvPr name="TextBox 3" id="3"/>
          <p:cNvSpPr txBox="true"/>
          <p:nvPr/>
        </p:nvSpPr>
        <p:spPr>
          <a:xfrm rot="0">
            <a:off x="2142191" y="888605"/>
            <a:ext cx="9610044" cy="1686342"/>
          </a:xfrm>
          <a:prstGeom prst="rect">
            <a:avLst/>
          </a:prstGeom>
        </p:spPr>
        <p:txBody>
          <a:bodyPr anchor="t" rtlCol="false" tIns="0" lIns="0" bIns="0" rIns="0">
            <a:spAutoFit/>
          </a:bodyPr>
          <a:lstStyle/>
          <a:p>
            <a:pPr>
              <a:lnSpc>
                <a:spcPts val="13774"/>
              </a:lnSpc>
            </a:pPr>
            <a:r>
              <a:rPr lang="en-US" sz="9981" spc="978">
                <a:solidFill>
                  <a:srgbClr val="231F20"/>
                </a:solidFill>
                <a:latin typeface="Oswald Bold"/>
              </a:rPr>
              <a:t>OBJECTIVES</a:t>
            </a:r>
          </a:p>
        </p:txBody>
      </p:sp>
      <p:sp>
        <p:nvSpPr>
          <p:cNvPr name="Freeform 4" id="4"/>
          <p:cNvSpPr/>
          <p:nvPr/>
        </p:nvSpPr>
        <p:spPr>
          <a:xfrm flipH="false" flipV="false" rot="0">
            <a:off x="13451022" y="7099102"/>
            <a:ext cx="7616557" cy="7815497"/>
          </a:xfrm>
          <a:custGeom>
            <a:avLst/>
            <a:gdLst/>
            <a:ahLst/>
            <a:cxnLst/>
            <a:rect r="r" b="b" t="t" l="l"/>
            <a:pathLst>
              <a:path h="7815497" w="7616557">
                <a:moveTo>
                  <a:pt x="0" y="0"/>
                </a:moveTo>
                <a:lnTo>
                  <a:pt x="7616556" y="0"/>
                </a:lnTo>
                <a:lnTo>
                  <a:pt x="7616556" y="7815496"/>
                </a:lnTo>
                <a:lnTo>
                  <a:pt x="0" y="781549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5" id="5"/>
          <p:cNvGrpSpPr/>
          <p:nvPr/>
        </p:nvGrpSpPr>
        <p:grpSpPr>
          <a:xfrm rot="0">
            <a:off x="2085223" y="3396305"/>
            <a:ext cx="8769387" cy="891955"/>
            <a:chOff x="0" y="0"/>
            <a:chExt cx="3359932" cy="341746"/>
          </a:xfrm>
        </p:grpSpPr>
        <p:sp>
          <p:nvSpPr>
            <p:cNvPr name="Freeform 6" id="6"/>
            <p:cNvSpPr/>
            <p:nvPr/>
          </p:nvSpPr>
          <p:spPr>
            <a:xfrm flipH="false" flipV="false" rot="0">
              <a:off x="0" y="0"/>
              <a:ext cx="3359932" cy="341746"/>
            </a:xfrm>
            <a:custGeom>
              <a:avLst/>
              <a:gdLst/>
              <a:ahLst/>
              <a:cxnLst/>
              <a:rect r="r" b="b" t="t" l="l"/>
              <a:pathLst>
                <a:path h="341746" w="3359932">
                  <a:moveTo>
                    <a:pt x="0" y="0"/>
                  </a:moveTo>
                  <a:lnTo>
                    <a:pt x="3359932" y="0"/>
                  </a:lnTo>
                  <a:lnTo>
                    <a:pt x="3359932" y="341746"/>
                  </a:lnTo>
                  <a:lnTo>
                    <a:pt x="0" y="341746"/>
                  </a:lnTo>
                  <a:close/>
                </a:path>
              </a:pathLst>
            </a:custGeom>
            <a:solidFill>
              <a:srgbClr val="EFEFEF"/>
            </a:solidFill>
          </p:spPr>
        </p:sp>
        <p:sp>
          <p:nvSpPr>
            <p:cNvPr name="TextBox 7" id="7"/>
            <p:cNvSpPr txBox="true"/>
            <p:nvPr/>
          </p:nvSpPr>
          <p:spPr>
            <a:xfrm>
              <a:off x="0" y="-28575"/>
              <a:ext cx="812800" cy="841375"/>
            </a:xfrm>
            <a:prstGeom prst="rect">
              <a:avLst/>
            </a:prstGeom>
          </p:spPr>
          <p:txBody>
            <a:bodyPr anchor="ctr" rtlCol="false" tIns="50800" lIns="50800" bIns="50800" rIns="50800"/>
            <a:lstStyle/>
            <a:p>
              <a:pPr algn="ctr">
                <a:lnSpc>
                  <a:spcPts val="2859"/>
                </a:lnSpc>
              </a:pPr>
            </a:p>
          </p:txBody>
        </p:sp>
      </p:grpSp>
      <p:sp>
        <p:nvSpPr>
          <p:cNvPr name="TextBox 8" id="8"/>
          <p:cNvSpPr txBox="true"/>
          <p:nvPr/>
        </p:nvSpPr>
        <p:spPr>
          <a:xfrm rot="0">
            <a:off x="2085223" y="3592273"/>
            <a:ext cx="8655426" cy="385334"/>
          </a:xfrm>
          <a:prstGeom prst="rect">
            <a:avLst/>
          </a:prstGeom>
        </p:spPr>
        <p:txBody>
          <a:bodyPr anchor="t" rtlCol="false" tIns="0" lIns="0" bIns="0" rIns="0">
            <a:spAutoFit/>
          </a:bodyPr>
          <a:lstStyle/>
          <a:p>
            <a:pPr algn="l" marL="498818" indent="-249409" lvl="1">
              <a:lnSpc>
                <a:spcPts val="3188"/>
              </a:lnSpc>
              <a:buFont typeface="Arial"/>
              <a:buChar char="•"/>
            </a:pPr>
            <a:r>
              <a:rPr lang="en-US" sz="2310" spc="226">
                <a:solidFill>
                  <a:srgbClr val="231F20"/>
                </a:solidFill>
                <a:latin typeface="DM Sans"/>
              </a:rPr>
              <a:t>Use of Data Structure using C</a:t>
            </a:r>
          </a:p>
        </p:txBody>
      </p:sp>
      <p:grpSp>
        <p:nvGrpSpPr>
          <p:cNvPr name="Group 9" id="9"/>
          <p:cNvGrpSpPr/>
          <p:nvPr/>
        </p:nvGrpSpPr>
        <p:grpSpPr>
          <a:xfrm rot="0">
            <a:off x="2085223" y="4774035"/>
            <a:ext cx="8769387" cy="902794"/>
            <a:chOff x="0" y="0"/>
            <a:chExt cx="3359932" cy="345899"/>
          </a:xfrm>
        </p:grpSpPr>
        <p:sp>
          <p:nvSpPr>
            <p:cNvPr name="Freeform 10" id="10"/>
            <p:cNvSpPr/>
            <p:nvPr/>
          </p:nvSpPr>
          <p:spPr>
            <a:xfrm flipH="false" flipV="false" rot="0">
              <a:off x="0" y="0"/>
              <a:ext cx="3359932" cy="345899"/>
            </a:xfrm>
            <a:custGeom>
              <a:avLst/>
              <a:gdLst/>
              <a:ahLst/>
              <a:cxnLst/>
              <a:rect r="r" b="b" t="t" l="l"/>
              <a:pathLst>
                <a:path h="345899" w="3359932">
                  <a:moveTo>
                    <a:pt x="0" y="0"/>
                  </a:moveTo>
                  <a:lnTo>
                    <a:pt x="3359932" y="0"/>
                  </a:lnTo>
                  <a:lnTo>
                    <a:pt x="3359932" y="345899"/>
                  </a:lnTo>
                  <a:lnTo>
                    <a:pt x="0" y="345899"/>
                  </a:lnTo>
                  <a:close/>
                </a:path>
              </a:pathLst>
            </a:custGeom>
            <a:solidFill>
              <a:srgbClr val="EFEFEF"/>
            </a:solidFill>
          </p:spPr>
        </p:sp>
        <p:sp>
          <p:nvSpPr>
            <p:cNvPr name="TextBox 11" id="11"/>
            <p:cNvSpPr txBox="true"/>
            <p:nvPr/>
          </p:nvSpPr>
          <p:spPr>
            <a:xfrm>
              <a:off x="0" y="-28575"/>
              <a:ext cx="812800" cy="841375"/>
            </a:xfrm>
            <a:prstGeom prst="rect">
              <a:avLst/>
            </a:prstGeom>
          </p:spPr>
          <p:txBody>
            <a:bodyPr anchor="ctr" rtlCol="false" tIns="50800" lIns="50800" bIns="50800" rIns="50800"/>
            <a:lstStyle/>
            <a:p>
              <a:pPr algn="ctr">
                <a:lnSpc>
                  <a:spcPts val="2859"/>
                </a:lnSpc>
              </a:pPr>
            </a:p>
          </p:txBody>
        </p:sp>
      </p:grpSp>
      <p:sp>
        <p:nvSpPr>
          <p:cNvPr name="Freeform 12" id="12"/>
          <p:cNvSpPr/>
          <p:nvPr/>
        </p:nvSpPr>
        <p:spPr>
          <a:xfrm flipH="false" flipV="false" rot="0">
            <a:off x="14299468" y="-3907748"/>
            <a:ext cx="7616557" cy="7815497"/>
          </a:xfrm>
          <a:custGeom>
            <a:avLst/>
            <a:gdLst/>
            <a:ahLst/>
            <a:cxnLst/>
            <a:rect r="r" b="b" t="t" l="l"/>
            <a:pathLst>
              <a:path h="7815497" w="7616557">
                <a:moveTo>
                  <a:pt x="0" y="0"/>
                </a:moveTo>
                <a:lnTo>
                  <a:pt x="7616557" y="0"/>
                </a:lnTo>
                <a:lnTo>
                  <a:pt x="7616557" y="7815496"/>
                </a:lnTo>
                <a:lnTo>
                  <a:pt x="0" y="781549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3" id="13"/>
          <p:cNvGrpSpPr/>
          <p:nvPr/>
        </p:nvGrpSpPr>
        <p:grpSpPr>
          <a:xfrm rot="0">
            <a:off x="2142191" y="6162604"/>
            <a:ext cx="8655426" cy="894645"/>
            <a:chOff x="0" y="0"/>
            <a:chExt cx="3316268" cy="342777"/>
          </a:xfrm>
        </p:grpSpPr>
        <p:sp>
          <p:nvSpPr>
            <p:cNvPr name="Freeform 14" id="14"/>
            <p:cNvSpPr/>
            <p:nvPr/>
          </p:nvSpPr>
          <p:spPr>
            <a:xfrm flipH="false" flipV="false" rot="0">
              <a:off x="0" y="0"/>
              <a:ext cx="3316269" cy="342777"/>
            </a:xfrm>
            <a:custGeom>
              <a:avLst/>
              <a:gdLst/>
              <a:ahLst/>
              <a:cxnLst/>
              <a:rect r="r" b="b" t="t" l="l"/>
              <a:pathLst>
                <a:path h="342777" w="3316269">
                  <a:moveTo>
                    <a:pt x="0" y="0"/>
                  </a:moveTo>
                  <a:lnTo>
                    <a:pt x="3316269" y="0"/>
                  </a:lnTo>
                  <a:lnTo>
                    <a:pt x="3316269" y="342777"/>
                  </a:lnTo>
                  <a:lnTo>
                    <a:pt x="0" y="342777"/>
                  </a:lnTo>
                  <a:close/>
                </a:path>
              </a:pathLst>
            </a:custGeom>
            <a:solidFill>
              <a:srgbClr val="EFEFEF"/>
            </a:solidFill>
          </p:spPr>
        </p:sp>
        <p:sp>
          <p:nvSpPr>
            <p:cNvPr name="TextBox 15" id="15"/>
            <p:cNvSpPr txBox="true"/>
            <p:nvPr/>
          </p:nvSpPr>
          <p:spPr>
            <a:xfrm>
              <a:off x="0" y="-28575"/>
              <a:ext cx="812800" cy="841375"/>
            </a:xfrm>
            <a:prstGeom prst="rect">
              <a:avLst/>
            </a:prstGeom>
          </p:spPr>
          <p:txBody>
            <a:bodyPr anchor="ctr" rtlCol="false" tIns="50800" lIns="50800" bIns="50800" rIns="50800"/>
            <a:lstStyle/>
            <a:p>
              <a:pPr algn="ctr">
                <a:lnSpc>
                  <a:spcPts val="2859"/>
                </a:lnSpc>
              </a:pPr>
            </a:p>
          </p:txBody>
        </p:sp>
      </p:grpSp>
      <p:sp>
        <p:nvSpPr>
          <p:cNvPr name="TextBox 16" id="16"/>
          <p:cNvSpPr txBox="true"/>
          <p:nvPr/>
        </p:nvSpPr>
        <p:spPr>
          <a:xfrm rot="0">
            <a:off x="2142203" y="4822072"/>
            <a:ext cx="8655426" cy="378095"/>
          </a:xfrm>
          <a:prstGeom prst="rect">
            <a:avLst/>
          </a:prstGeom>
        </p:spPr>
        <p:txBody>
          <a:bodyPr anchor="t" rtlCol="false" tIns="0" lIns="0" bIns="0" rIns="0">
            <a:spAutoFit/>
          </a:bodyPr>
          <a:lstStyle/>
          <a:p>
            <a:pPr algn="l" marL="477229" indent="-238614" lvl="1">
              <a:lnSpc>
                <a:spcPts val="3050"/>
              </a:lnSpc>
              <a:buFont typeface="Arial"/>
              <a:buChar char="•"/>
            </a:pPr>
            <a:r>
              <a:rPr lang="en-US" sz="2210" spc="216">
                <a:solidFill>
                  <a:srgbClr val="231F20"/>
                </a:solidFill>
                <a:latin typeface="DM Sans"/>
              </a:rPr>
              <a:t>Use of Doubly-Circular Linked List</a:t>
            </a:r>
          </a:p>
        </p:txBody>
      </p:sp>
      <p:grpSp>
        <p:nvGrpSpPr>
          <p:cNvPr name="Group 17" id="17"/>
          <p:cNvGrpSpPr/>
          <p:nvPr/>
        </p:nvGrpSpPr>
        <p:grpSpPr>
          <a:xfrm rot="0">
            <a:off x="2142191" y="7543024"/>
            <a:ext cx="8655450" cy="894645"/>
            <a:chOff x="0" y="0"/>
            <a:chExt cx="3316277" cy="342777"/>
          </a:xfrm>
        </p:grpSpPr>
        <p:sp>
          <p:nvSpPr>
            <p:cNvPr name="Freeform 18" id="18"/>
            <p:cNvSpPr/>
            <p:nvPr/>
          </p:nvSpPr>
          <p:spPr>
            <a:xfrm flipH="false" flipV="false" rot="0">
              <a:off x="0" y="0"/>
              <a:ext cx="3316277" cy="342777"/>
            </a:xfrm>
            <a:custGeom>
              <a:avLst/>
              <a:gdLst/>
              <a:ahLst/>
              <a:cxnLst/>
              <a:rect r="r" b="b" t="t" l="l"/>
              <a:pathLst>
                <a:path h="342777" w="3316277">
                  <a:moveTo>
                    <a:pt x="0" y="0"/>
                  </a:moveTo>
                  <a:lnTo>
                    <a:pt x="3316277" y="0"/>
                  </a:lnTo>
                  <a:lnTo>
                    <a:pt x="3316277" y="342777"/>
                  </a:lnTo>
                  <a:lnTo>
                    <a:pt x="0" y="342777"/>
                  </a:lnTo>
                  <a:close/>
                </a:path>
              </a:pathLst>
            </a:custGeom>
            <a:solidFill>
              <a:srgbClr val="EFEFEF"/>
            </a:solidFill>
          </p:spPr>
        </p:sp>
        <p:sp>
          <p:nvSpPr>
            <p:cNvPr name="TextBox 19" id="19"/>
            <p:cNvSpPr txBox="true"/>
            <p:nvPr/>
          </p:nvSpPr>
          <p:spPr>
            <a:xfrm>
              <a:off x="0" y="-28575"/>
              <a:ext cx="812800" cy="841375"/>
            </a:xfrm>
            <a:prstGeom prst="rect">
              <a:avLst/>
            </a:prstGeom>
          </p:spPr>
          <p:txBody>
            <a:bodyPr anchor="ctr" rtlCol="false" tIns="50800" lIns="50800" bIns="50800" rIns="50800"/>
            <a:lstStyle/>
            <a:p>
              <a:pPr algn="ctr">
                <a:lnSpc>
                  <a:spcPts val="2859"/>
                </a:lnSpc>
              </a:pPr>
            </a:p>
          </p:txBody>
        </p:sp>
      </p:grpSp>
      <p:sp>
        <p:nvSpPr>
          <p:cNvPr name="TextBox 20" id="20"/>
          <p:cNvSpPr txBox="true"/>
          <p:nvPr/>
        </p:nvSpPr>
        <p:spPr>
          <a:xfrm rot="0">
            <a:off x="2142191" y="6349046"/>
            <a:ext cx="8655450" cy="378095"/>
          </a:xfrm>
          <a:prstGeom prst="rect">
            <a:avLst/>
          </a:prstGeom>
        </p:spPr>
        <p:txBody>
          <a:bodyPr anchor="t" rtlCol="false" tIns="0" lIns="0" bIns="0" rIns="0">
            <a:spAutoFit/>
          </a:bodyPr>
          <a:lstStyle/>
          <a:p>
            <a:pPr algn="l" marL="477229" indent="-238614" lvl="1">
              <a:lnSpc>
                <a:spcPts val="3050"/>
              </a:lnSpc>
              <a:buFont typeface="Arial"/>
              <a:buChar char="•"/>
            </a:pPr>
            <a:r>
              <a:rPr lang="en-US" sz="2210" spc="216">
                <a:solidFill>
                  <a:srgbClr val="231F20"/>
                </a:solidFill>
                <a:latin typeface="DM Sans"/>
              </a:rPr>
              <a:t>Implement a robust data storage</a:t>
            </a:r>
          </a:p>
        </p:txBody>
      </p:sp>
      <p:sp>
        <p:nvSpPr>
          <p:cNvPr name="TextBox 21" id="21"/>
          <p:cNvSpPr txBox="true"/>
          <p:nvPr/>
        </p:nvSpPr>
        <p:spPr>
          <a:xfrm rot="0">
            <a:off x="2142191" y="7729466"/>
            <a:ext cx="8769434" cy="378095"/>
          </a:xfrm>
          <a:prstGeom prst="rect">
            <a:avLst/>
          </a:prstGeom>
        </p:spPr>
        <p:txBody>
          <a:bodyPr anchor="t" rtlCol="false" tIns="0" lIns="0" bIns="0" rIns="0">
            <a:spAutoFit/>
          </a:bodyPr>
          <a:lstStyle/>
          <a:p>
            <a:pPr algn="l" marL="477229" indent="-238614" lvl="1">
              <a:lnSpc>
                <a:spcPts val="3050"/>
              </a:lnSpc>
              <a:buFont typeface="Arial"/>
              <a:buChar char="•"/>
            </a:pPr>
            <a:r>
              <a:rPr lang="en-US" sz="2210" spc="216">
                <a:solidFill>
                  <a:srgbClr val="231F20"/>
                </a:solidFill>
                <a:latin typeface="DM Sans"/>
              </a:rPr>
              <a:t>Customize their food enrichment tastes</a:t>
            </a:r>
          </a:p>
        </p:txBody>
      </p:sp>
      <p:grpSp>
        <p:nvGrpSpPr>
          <p:cNvPr name="Group 22" id="22"/>
          <p:cNvGrpSpPr/>
          <p:nvPr/>
        </p:nvGrpSpPr>
        <p:grpSpPr>
          <a:xfrm rot="0">
            <a:off x="2085223" y="8923444"/>
            <a:ext cx="8655450" cy="894645"/>
            <a:chOff x="0" y="0"/>
            <a:chExt cx="3316277" cy="342777"/>
          </a:xfrm>
        </p:grpSpPr>
        <p:sp>
          <p:nvSpPr>
            <p:cNvPr name="Freeform 23" id="23"/>
            <p:cNvSpPr/>
            <p:nvPr/>
          </p:nvSpPr>
          <p:spPr>
            <a:xfrm flipH="false" flipV="false" rot="0">
              <a:off x="0" y="0"/>
              <a:ext cx="3316277" cy="342777"/>
            </a:xfrm>
            <a:custGeom>
              <a:avLst/>
              <a:gdLst/>
              <a:ahLst/>
              <a:cxnLst/>
              <a:rect r="r" b="b" t="t" l="l"/>
              <a:pathLst>
                <a:path h="342777" w="3316277">
                  <a:moveTo>
                    <a:pt x="0" y="0"/>
                  </a:moveTo>
                  <a:lnTo>
                    <a:pt x="3316277" y="0"/>
                  </a:lnTo>
                  <a:lnTo>
                    <a:pt x="3316277" y="342777"/>
                  </a:lnTo>
                  <a:lnTo>
                    <a:pt x="0" y="342777"/>
                  </a:lnTo>
                  <a:close/>
                </a:path>
              </a:pathLst>
            </a:custGeom>
            <a:solidFill>
              <a:srgbClr val="EFEFEF"/>
            </a:solidFill>
          </p:spPr>
        </p:sp>
        <p:sp>
          <p:nvSpPr>
            <p:cNvPr name="TextBox 24" id="24"/>
            <p:cNvSpPr txBox="true"/>
            <p:nvPr/>
          </p:nvSpPr>
          <p:spPr>
            <a:xfrm>
              <a:off x="0" y="-28575"/>
              <a:ext cx="812800" cy="841375"/>
            </a:xfrm>
            <a:prstGeom prst="rect">
              <a:avLst/>
            </a:prstGeom>
          </p:spPr>
          <p:txBody>
            <a:bodyPr anchor="ctr" rtlCol="false" tIns="50800" lIns="50800" bIns="50800" rIns="50800"/>
            <a:lstStyle/>
            <a:p>
              <a:pPr algn="ctr">
                <a:lnSpc>
                  <a:spcPts val="2859"/>
                </a:lnSpc>
              </a:pPr>
            </a:p>
          </p:txBody>
        </p:sp>
      </p:grpSp>
      <p:sp>
        <p:nvSpPr>
          <p:cNvPr name="TextBox 25" id="25"/>
          <p:cNvSpPr txBox="true"/>
          <p:nvPr/>
        </p:nvSpPr>
        <p:spPr>
          <a:xfrm rot="0">
            <a:off x="2085223" y="9109886"/>
            <a:ext cx="8769434" cy="378095"/>
          </a:xfrm>
          <a:prstGeom prst="rect">
            <a:avLst/>
          </a:prstGeom>
        </p:spPr>
        <p:txBody>
          <a:bodyPr anchor="t" rtlCol="false" tIns="0" lIns="0" bIns="0" rIns="0">
            <a:spAutoFit/>
          </a:bodyPr>
          <a:lstStyle/>
          <a:p>
            <a:pPr algn="l" marL="477229" indent="-238614" lvl="1">
              <a:lnSpc>
                <a:spcPts val="3050"/>
              </a:lnSpc>
              <a:buFont typeface="Arial"/>
              <a:buChar char="•"/>
            </a:pPr>
            <a:r>
              <a:rPr lang="en-US" sz="2210" spc="216">
                <a:solidFill>
                  <a:srgbClr val="231F20"/>
                </a:solidFill>
                <a:latin typeface="DM Sans"/>
              </a:rPr>
              <a:t>Users to interact with the system</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21875" r="0" b="21875"/>
          <a:stretch>
            <a:fillRect/>
          </a:stretch>
        </p:blipFill>
        <p:spPr>
          <a:xfrm flipH="true" flipV="true">
            <a:off x="0" y="0"/>
            <a:ext cx="18288000" cy="10287000"/>
          </a:xfrm>
          <a:prstGeom prst="rect">
            <a:avLst/>
          </a:prstGeom>
        </p:spPr>
      </p:pic>
      <p:sp>
        <p:nvSpPr>
          <p:cNvPr name="TextBox 3" id="3"/>
          <p:cNvSpPr txBox="true"/>
          <p:nvPr/>
        </p:nvSpPr>
        <p:spPr>
          <a:xfrm rot="0">
            <a:off x="2142191" y="1034455"/>
            <a:ext cx="9980492" cy="1542701"/>
          </a:xfrm>
          <a:prstGeom prst="rect">
            <a:avLst/>
          </a:prstGeom>
        </p:spPr>
        <p:txBody>
          <a:bodyPr anchor="t" rtlCol="false" tIns="0" lIns="0" bIns="0" rIns="0">
            <a:spAutoFit/>
          </a:bodyPr>
          <a:lstStyle/>
          <a:p>
            <a:pPr>
              <a:lnSpc>
                <a:spcPts val="12671"/>
              </a:lnSpc>
            </a:pPr>
            <a:r>
              <a:rPr lang="en-US" sz="9181" spc="899">
                <a:solidFill>
                  <a:srgbClr val="231F20"/>
                </a:solidFill>
                <a:latin typeface="Oswald Bold"/>
              </a:rPr>
              <a:t>IMPLEMENTATION </a:t>
            </a:r>
          </a:p>
        </p:txBody>
      </p:sp>
      <p:sp>
        <p:nvSpPr>
          <p:cNvPr name="Freeform 4" id="4"/>
          <p:cNvSpPr/>
          <p:nvPr/>
        </p:nvSpPr>
        <p:spPr>
          <a:xfrm flipH="false" flipV="false" rot="0">
            <a:off x="13451022" y="7099102"/>
            <a:ext cx="7616557" cy="7815497"/>
          </a:xfrm>
          <a:custGeom>
            <a:avLst/>
            <a:gdLst/>
            <a:ahLst/>
            <a:cxnLst/>
            <a:rect r="r" b="b" t="t" l="l"/>
            <a:pathLst>
              <a:path h="7815497" w="7616557">
                <a:moveTo>
                  <a:pt x="0" y="0"/>
                </a:moveTo>
                <a:lnTo>
                  <a:pt x="7616556" y="0"/>
                </a:lnTo>
                <a:lnTo>
                  <a:pt x="7616556" y="7815496"/>
                </a:lnTo>
                <a:lnTo>
                  <a:pt x="0" y="781549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5" id="5"/>
          <p:cNvGrpSpPr/>
          <p:nvPr/>
        </p:nvGrpSpPr>
        <p:grpSpPr>
          <a:xfrm rot="0">
            <a:off x="239926" y="2920055"/>
            <a:ext cx="8769387" cy="891955"/>
            <a:chOff x="0" y="0"/>
            <a:chExt cx="3359932" cy="341746"/>
          </a:xfrm>
        </p:grpSpPr>
        <p:sp>
          <p:nvSpPr>
            <p:cNvPr name="Freeform 6" id="6"/>
            <p:cNvSpPr/>
            <p:nvPr/>
          </p:nvSpPr>
          <p:spPr>
            <a:xfrm flipH="false" flipV="false" rot="0">
              <a:off x="0" y="0"/>
              <a:ext cx="3359932" cy="341746"/>
            </a:xfrm>
            <a:custGeom>
              <a:avLst/>
              <a:gdLst/>
              <a:ahLst/>
              <a:cxnLst/>
              <a:rect r="r" b="b" t="t" l="l"/>
              <a:pathLst>
                <a:path h="341746" w="3359932">
                  <a:moveTo>
                    <a:pt x="0" y="0"/>
                  </a:moveTo>
                  <a:lnTo>
                    <a:pt x="3359932" y="0"/>
                  </a:lnTo>
                  <a:lnTo>
                    <a:pt x="3359932" y="341746"/>
                  </a:lnTo>
                  <a:lnTo>
                    <a:pt x="0" y="341746"/>
                  </a:lnTo>
                  <a:close/>
                </a:path>
              </a:pathLst>
            </a:custGeom>
            <a:solidFill>
              <a:srgbClr val="EFEFEF"/>
            </a:solidFill>
          </p:spPr>
        </p:sp>
        <p:sp>
          <p:nvSpPr>
            <p:cNvPr name="TextBox 7" id="7"/>
            <p:cNvSpPr txBox="true"/>
            <p:nvPr/>
          </p:nvSpPr>
          <p:spPr>
            <a:xfrm>
              <a:off x="0" y="-28575"/>
              <a:ext cx="812800" cy="841375"/>
            </a:xfrm>
            <a:prstGeom prst="rect">
              <a:avLst/>
            </a:prstGeom>
          </p:spPr>
          <p:txBody>
            <a:bodyPr anchor="ctr" rtlCol="false" tIns="50800" lIns="50800" bIns="50800" rIns="50800"/>
            <a:lstStyle/>
            <a:p>
              <a:pPr algn="ctr">
                <a:lnSpc>
                  <a:spcPts val="2859"/>
                </a:lnSpc>
              </a:pPr>
            </a:p>
          </p:txBody>
        </p:sp>
      </p:grpSp>
      <p:sp>
        <p:nvSpPr>
          <p:cNvPr name="TextBox 8" id="8"/>
          <p:cNvSpPr txBox="true"/>
          <p:nvPr/>
        </p:nvSpPr>
        <p:spPr>
          <a:xfrm rot="0">
            <a:off x="374578" y="3154316"/>
            <a:ext cx="8655426" cy="385334"/>
          </a:xfrm>
          <a:prstGeom prst="rect">
            <a:avLst/>
          </a:prstGeom>
        </p:spPr>
        <p:txBody>
          <a:bodyPr anchor="t" rtlCol="false" tIns="0" lIns="0" bIns="0" rIns="0">
            <a:spAutoFit/>
          </a:bodyPr>
          <a:lstStyle/>
          <a:p>
            <a:pPr algn="l" marL="498818" indent="-249409" lvl="1">
              <a:lnSpc>
                <a:spcPts val="3188"/>
              </a:lnSpc>
              <a:buFont typeface="Arial"/>
              <a:buChar char="•"/>
            </a:pPr>
            <a:r>
              <a:rPr lang="en-US" sz="2310" spc="226">
                <a:solidFill>
                  <a:srgbClr val="231F20"/>
                </a:solidFill>
                <a:latin typeface="DM Sans"/>
              </a:rPr>
              <a:t>Design the structure of node using DLL</a:t>
            </a:r>
          </a:p>
        </p:txBody>
      </p:sp>
      <p:grpSp>
        <p:nvGrpSpPr>
          <p:cNvPr name="Group 9" id="9"/>
          <p:cNvGrpSpPr/>
          <p:nvPr/>
        </p:nvGrpSpPr>
        <p:grpSpPr>
          <a:xfrm rot="0">
            <a:off x="239926" y="4377749"/>
            <a:ext cx="8769387" cy="906356"/>
            <a:chOff x="0" y="0"/>
            <a:chExt cx="3359932" cy="347264"/>
          </a:xfrm>
        </p:grpSpPr>
        <p:sp>
          <p:nvSpPr>
            <p:cNvPr name="Freeform 10" id="10"/>
            <p:cNvSpPr/>
            <p:nvPr/>
          </p:nvSpPr>
          <p:spPr>
            <a:xfrm flipH="false" flipV="false" rot="0">
              <a:off x="0" y="0"/>
              <a:ext cx="3359932" cy="347264"/>
            </a:xfrm>
            <a:custGeom>
              <a:avLst/>
              <a:gdLst/>
              <a:ahLst/>
              <a:cxnLst/>
              <a:rect r="r" b="b" t="t" l="l"/>
              <a:pathLst>
                <a:path h="347264" w="3359932">
                  <a:moveTo>
                    <a:pt x="0" y="0"/>
                  </a:moveTo>
                  <a:lnTo>
                    <a:pt x="3359932" y="0"/>
                  </a:lnTo>
                  <a:lnTo>
                    <a:pt x="3359932" y="347264"/>
                  </a:lnTo>
                  <a:lnTo>
                    <a:pt x="0" y="347264"/>
                  </a:lnTo>
                  <a:close/>
                </a:path>
              </a:pathLst>
            </a:custGeom>
            <a:solidFill>
              <a:srgbClr val="EFEFEF"/>
            </a:solidFill>
          </p:spPr>
        </p:sp>
        <p:sp>
          <p:nvSpPr>
            <p:cNvPr name="TextBox 11" id="11"/>
            <p:cNvSpPr txBox="true"/>
            <p:nvPr/>
          </p:nvSpPr>
          <p:spPr>
            <a:xfrm>
              <a:off x="0" y="-28575"/>
              <a:ext cx="812800" cy="841375"/>
            </a:xfrm>
            <a:prstGeom prst="rect">
              <a:avLst/>
            </a:prstGeom>
          </p:spPr>
          <p:txBody>
            <a:bodyPr anchor="ctr" rtlCol="false" tIns="50800" lIns="50800" bIns="50800" rIns="50800"/>
            <a:lstStyle/>
            <a:p>
              <a:pPr algn="ctr">
                <a:lnSpc>
                  <a:spcPts val="2859"/>
                </a:lnSpc>
              </a:pPr>
            </a:p>
          </p:txBody>
        </p:sp>
      </p:grpSp>
      <p:sp>
        <p:nvSpPr>
          <p:cNvPr name="Freeform 12" id="12"/>
          <p:cNvSpPr/>
          <p:nvPr/>
        </p:nvSpPr>
        <p:spPr>
          <a:xfrm flipH="false" flipV="false" rot="0">
            <a:off x="14299468" y="-3907748"/>
            <a:ext cx="7616557" cy="7815497"/>
          </a:xfrm>
          <a:custGeom>
            <a:avLst/>
            <a:gdLst/>
            <a:ahLst/>
            <a:cxnLst/>
            <a:rect r="r" b="b" t="t" l="l"/>
            <a:pathLst>
              <a:path h="7815497" w="7616557">
                <a:moveTo>
                  <a:pt x="0" y="0"/>
                </a:moveTo>
                <a:lnTo>
                  <a:pt x="7616557" y="0"/>
                </a:lnTo>
                <a:lnTo>
                  <a:pt x="7616557" y="7815496"/>
                </a:lnTo>
                <a:lnTo>
                  <a:pt x="0" y="781549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3" id="13"/>
          <p:cNvGrpSpPr/>
          <p:nvPr/>
        </p:nvGrpSpPr>
        <p:grpSpPr>
          <a:xfrm rot="0">
            <a:off x="239926" y="6073313"/>
            <a:ext cx="8769387" cy="894645"/>
            <a:chOff x="0" y="0"/>
            <a:chExt cx="3359932" cy="342777"/>
          </a:xfrm>
        </p:grpSpPr>
        <p:sp>
          <p:nvSpPr>
            <p:cNvPr name="Freeform 14" id="14"/>
            <p:cNvSpPr/>
            <p:nvPr/>
          </p:nvSpPr>
          <p:spPr>
            <a:xfrm flipH="false" flipV="false" rot="0">
              <a:off x="0" y="0"/>
              <a:ext cx="3359932" cy="342777"/>
            </a:xfrm>
            <a:custGeom>
              <a:avLst/>
              <a:gdLst/>
              <a:ahLst/>
              <a:cxnLst/>
              <a:rect r="r" b="b" t="t" l="l"/>
              <a:pathLst>
                <a:path h="342777" w="3359932">
                  <a:moveTo>
                    <a:pt x="0" y="0"/>
                  </a:moveTo>
                  <a:lnTo>
                    <a:pt x="3359932" y="0"/>
                  </a:lnTo>
                  <a:lnTo>
                    <a:pt x="3359932" y="342777"/>
                  </a:lnTo>
                  <a:lnTo>
                    <a:pt x="0" y="342777"/>
                  </a:lnTo>
                  <a:close/>
                </a:path>
              </a:pathLst>
            </a:custGeom>
            <a:solidFill>
              <a:srgbClr val="EFEFEF"/>
            </a:solidFill>
          </p:spPr>
        </p:sp>
        <p:sp>
          <p:nvSpPr>
            <p:cNvPr name="TextBox 15" id="15"/>
            <p:cNvSpPr txBox="true"/>
            <p:nvPr/>
          </p:nvSpPr>
          <p:spPr>
            <a:xfrm>
              <a:off x="0" y="-28575"/>
              <a:ext cx="812800" cy="841375"/>
            </a:xfrm>
            <a:prstGeom prst="rect">
              <a:avLst/>
            </a:prstGeom>
          </p:spPr>
          <p:txBody>
            <a:bodyPr anchor="ctr" rtlCol="false" tIns="50800" lIns="50800" bIns="50800" rIns="50800"/>
            <a:lstStyle/>
            <a:p>
              <a:pPr algn="ctr">
                <a:lnSpc>
                  <a:spcPts val="2859"/>
                </a:lnSpc>
              </a:pPr>
            </a:p>
          </p:txBody>
        </p:sp>
      </p:grpSp>
      <p:sp>
        <p:nvSpPr>
          <p:cNvPr name="TextBox 16" id="16"/>
          <p:cNvSpPr txBox="true"/>
          <p:nvPr/>
        </p:nvSpPr>
        <p:spPr>
          <a:xfrm rot="0">
            <a:off x="467870" y="4610867"/>
            <a:ext cx="8655426" cy="759095"/>
          </a:xfrm>
          <a:prstGeom prst="rect">
            <a:avLst/>
          </a:prstGeom>
        </p:spPr>
        <p:txBody>
          <a:bodyPr anchor="t" rtlCol="false" tIns="0" lIns="0" bIns="0" rIns="0">
            <a:spAutoFit/>
          </a:bodyPr>
          <a:lstStyle/>
          <a:p>
            <a:pPr algn="l" marL="477229" indent="-238614" lvl="1">
              <a:lnSpc>
                <a:spcPts val="3050"/>
              </a:lnSpc>
              <a:buFont typeface="Arial"/>
              <a:buChar char="•"/>
            </a:pPr>
            <a:r>
              <a:rPr lang="en-US" sz="2210" spc="216">
                <a:solidFill>
                  <a:srgbClr val="231F20"/>
                </a:solidFill>
                <a:latin typeface="DM Sans"/>
              </a:rPr>
              <a:t>Create functions for inserting, searching and displaying </a:t>
            </a:r>
          </a:p>
        </p:txBody>
      </p:sp>
      <p:grpSp>
        <p:nvGrpSpPr>
          <p:cNvPr name="Group 17" id="17"/>
          <p:cNvGrpSpPr/>
          <p:nvPr/>
        </p:nvGrpSpPr>
        <p:grpSpPr>
          <a:xfrm rot="0">
            <a:off x="488574" y="7758533"/>
            <a:ext cx="8769434" cy="894645"/>
            <a:chOff x="0" y="0"/>
            <a:chExt cx="3359950" cy="342777"/>
          </a:xfrm>
        </p:grpSpPr>
        <p:sp>
          <p:nvSpPr>
            <p:cNvPr name="Freeform 18" id="18"/>
            <p:cNvSpPr/>
            <p:nvPr/>
          </p:nvSpPr>
          <p:spPr>
            <a:xfrm flipH="false" flipV="false" rot="0">
              <a:off x="0" y="0"/>
              <a:ext cx="3359950" cy="342777"/>
            </a:xfrm>
            <a:custGeom>
              <a:avLst/>
              <a:gdLst/>
              <a:ahLst/>
              <a:cxnLst/>
              <a:rect r="r" b="b" t="t" l="l"/>
              <a:pathLst>
                <a:path h="342777" w="3359950">
                  <a:moveTo>
                    <a:pt x="0" y="0"/>
                  </a:moveTo>
                  <a:lnTo>
                    <a:pt x="3359950" y="0"/>
                  </a:lnTo>
                  <a:lnTo>
                    <a:pt x="3359950" y="342777"/>
                  </a:lnTo>
                  <a:lnTo>
                    <a:pt x="0" y="342777"/>
                  </a:lnTo>
                  <a:close/>
                </a:path>
              </a:pathLst>
            </a:custGeom>
            <a:solidFill>
              <a:srgbClr val="EFEFEF"/>
            </a:solidFill>
          </p:spPr>
        </p:sp>
        <p:sp>
          <p:nvSpPr>
            <p:cNvPr name="TextBox 19" id="19"/>
            <p:cNvSpPr txBox="true"/>
            <p:nvPr/>
          </p:nvSpPr>
          <p:spPr>
            <a:xfrm>
              <a:off x="0" y="-28575"/>
              <a:ext cx="812800" cy="841375"/>
            </a:xfrm>
            <a:prstGeom prst="rect">
              <a:avLst/>
            </a:prstGeom>
          </p:spPr>
          <p:txBody>
            <a:bodyPr anchor="ctr" rtlCol="false" tIns="50800" lIns="50800" bIns="50800" rIns="50800"/>
            <a:lstStyle/>
            <a:p>
              <a:pPr algn="ctr">
                <a:lnSpc>
                  <a:spcPts val="2859"/>
                </a:lnSpc>
              </a:pPr>
            </a:p>
          </p:txBody>
        </p:sp>
      </p:grpSp>
      <p:sp>
        <p:nvSpPr>
          <p:cNvPr name="TextBox 20" id="20"/>
          <p:cNvSpPr txBox="true"/>
          <p:nvPr/>
        </p:nvSpPr>
        <p:spPr>
          <a:xfrm rot="0">
            <a:off x="296894" y="6170062"/>
            <a:ext cx="8655450" cy="759095"/>
          </a:xfrm>
          <a:prstGeom prst="rect">
            <a:avLst/>
          </a:prstGeom>
        </p:spPr>
        <p:txBody>
          <a:bodyPr anchor="t" rtlCol="false" tIns="0" lIns="0" bIns="0" rIns="0">
            <a:spAutoFit/>
          </a:bodyPr>
          <a:lstStyle/>
          <a:p>
            <a:pPr algn="l" marL="477229" indent="-238614" lvl="1">
              <a:lnSpc>
                <a:spcPts val="3050"/>
              </a:lnSpc>
              <a:buFont typeface="Arial"/>
              <a:buChar char="•"/>
            </a:pPr>
            <a:r>
              <a:rPr lang="en-US" sz="2210" spc="216">
                <a:solidFill>
                  <a:srgbClr val="231F20"/>
                </a:solidFill>
                <a:latin typeface="DM Sans"/>
              </a:rPr>
              <a:t>Implement file handling to store and update cuisine data in a file</a:t>
            </a:r>
          </a:p>
        </p:txBody>
      </p:sp>
      <p:sp>
        <p:nvSpPr>
          <p:cNvPr name="TextBox 21" id="21"/>
          <p:cNvSpPr txBox="true"/>
          <p:nvPr/>
        </p:nvSpPr>
        <p:spPr>
          <a:xfrm rot="0">
            <a:off x="488621" y="7992995"/>
            <a:ext cx="8769434" cy="378095"/>
          </a:xfrm>
          <a:prstGeom prst="rect">
            <a:avLst/>
          </a:prstGeom>
        </p:spPr>
        <p:txBody>
          <a:bodyPr anchor="t" rtlCol="false" tIns="0" lIns="0" bIns="0" rIns="0">
            <a:spAutoFit/>
          </a:bodyPr>
          <a:lstStyle/>
          <a:p>
            <a:pPr algn="l" marL="477229" indent="-238614" lvl="1">
              <a:lnSpc>
                <a:spcPts val="3050"/>
              </a:lnSpc>
              <a:buFont typeface="Arial"/>
              <a:buChar char="•"/>
            </a:pPr>
            <a:r>
              <a:rPr lang="en-US" sz="2210" spc="216">
                <a:solidFill>
                  <a:srgbClr val="231F20"/>
                </a:solidFill>
                <a:latin typeface="DM Sans"/>
              </a:rPr>
              <a:t>Using DLL to store and organize cuisines</a:t>
            </a:r>
          </a:p>
        </p:txBody>
      </p:sp>
      <p:grpSp>
        <p:nvGrpSpPr>
          <p:cNvPr name="Group 22" id="22"/>
          <p:cNvGrpSpPr/>
          <p:nvPr/>
        </p:nvGrpSpPr>
        <p:grpSpPr>
          <a:xfrm rot="0">
            <a:off x="9338359" y="2920055"/>
            <a:ext cx="8769387" cy="912091"/>
            <a:chOff x="0" y="0"/>
            <a:chExt cx="3359932" cy="349462"/>
          </a:xfrm>
        </p:grpSpPr>
        <p:sp>
          <p:nvSpPr>
            <p:cNvPr name="Freeform 23" id="23"/>
            <p:cNvSpPr/>
            <p:nvPr/>
          </p:nvSpPr>
          <p:spPr>
            <a:xfrm flipH="false" flipV="false" rot="0">
              <a:off x="0" y="0"/>
              <a:ext cx="3359932" cy="349462"/>
            </a:xfrm>
            <a:custGeom>
              <a:avLst/>
              <a:gdLst/>
              <a:ahLst/>
              <a:cxnLst/>
              <a:rect r="r" b="b" t="t" l="l"/>
              <a:pathLst>
                <a:path h="349462" w="3359932">
                  <a:moveTo>
                    <a:pt x="0" y="0"/>
                  </a:moveTo>
                  <a:lnTo>
                    <a:pt x="3359932" y="0"/>
                  </a:lnTo>
                  <a:lnTo>
                    <a:pt x="3359932" y="349462"/>
                  </a:lnTo>
                  <a:lnTo>
                    <a:pt x="0" y="349462"/>
                  </a:lnTo>
                  <a:close/>
                </a:path>
              </a:pathLst>
            </a:custGeom>
            <a:solidFill>
              <a:srgbClr val="EFEFEF"/>
            </a:solidFill>
          </p:spPr>
        </p:sp>
        <p:sp>
          <p:nvSpPr>
            <p:cNvPr name="TextBox 24" id="24"/>
            <p:cNvSpPr txBox="true"/>
            <p:nvPr/>
          </p:nvSpPr>
          <p:spPr>
            <a:xfrm>
              <a:off x="0" y="-38100"/>
              <a:ext cx="812800" cy="850900"/>
            </a:xfrm>
            <a:prstGeom prst="rect">
              <a:avLst/>
            </a:prstGeom>
          </p:spPr>
          <p:txBody>
            <a:bodyPr anchor="ctr" rtlCol="false" tIns="50800" lIns="50800" bIns="50800" rIns="50800"/>
            <a:lstStyle/>
            <a:p>
              <a:pPr marL="498729" indent="-249365" lvl="1">
                <a:lnSpc>
                  <a:spcPts val="3187"/>
                </a:lnSpc>
                <a:buFont typeface="Arial"/>
                <a:buChar char="•"/>
              </a:pPr>
              <a:r>
                <a:rPr lang="en-US" sz="2310" spc="226">
                  <a:solidFill>
                    <a:srgbClr val="100F0D"/>
                  </a:solidFill>
                  <a:latin typeface="DM Sans"/>
                </a:rPr>
                <a:t>Allow users to input their preferences and search accordingly </a:t>
              </a:r>
            </a:p>
          </p:txBody>
        </p:sp>
      </p:grpSp>
      <p:grpSp>
        <p:nvGrpSpPr>
          <p:cNvPr name="Group 25" id="25"/>
          <p:cNvGrpSpPr/>
          <p:nvPr/>
        </p:nvGrpSpPr>
        <p:grpSpPr>
          <a:xfrm rot="0">
            <a:off x="9338359" y="4377749"/>
            <a:ext cx="8769387" cy="891955"/>
            <a:chOff x="0" y="0"/>
            <a:chExt cx="3359932" cy="341746"/>
          </a:xfrm>
        </p:grpSpPr>
        <p:sp>
          <p:nvSpPr>
            <p:cNvPr name="Freeform 26" id="26"/>
            <p:cNvSpPr/>
            <p:nvPr/>
          </p:nvSpPr>
          <p:spPr>
            <a:xfrm flipH="false" flipV="false" rot="0">
              <a:off x="0" y="0"/>
              <a:ext cx="3359932" cy="341746"/>
            </a:xfrm>
            <a:custGeom>
              <a:avLst/>
              <a:gdLst/>
              <a:ahLst/>
              <a:cxnLst/>
              <a:rect r="r" b="b" t="t" l="l"/>
              <a:pathLst>
                <a:path h="341746" w="3359932">
                  <a:moveTo>
                    <a:pt x="0" y="0"/>
                  </a:moveTo>
                  <a:lnTo>
                    <a:pt x="3359932" y="0"/>
                  </a:lnTo>
                  <a:lnTo>
                    <a:pt x="3359932" y="341746"/>
                  </a:lnTo>
                  <a:lnTo>
                    <a:pt x="0" y="341746"/>
                  </a:lnTo>
                  <a:close/>
                </a:path>
              </a:pathLst>
            </a:custGeom>
            <a:solidFill>
              <a:srgbClr val="EFEFEF"/>
            </a:solidFill>
          </p:spPr>
        </p:sp>
        <p:sp>
          <p:nvSpPr>
            <p:cNvPr name="TextBox 27" id="27"/>
            <p:cNvSpPr txBox="true"/>
            <p:nvPr/>
          </p:nvSpPr>
          <p:spPr>
            <a:xfrm>
              <a:off x="0" y="-47625"/>
              <a:ext cx="812800" cy="860425"/>
            </a:xfrm>
            <a:prstGeom prst="rect">
              <a:avLst/>
            </a:prstGeom>
          </p:spPr>
          <p:txBody>
            <a:bodyPr anchor="ctr" rtlCol="false" tIns="50800" lIns="50800" bIns="50800" rIns="50800"/>
            <a:lstStyle/>
            <a:p>
              <a:pPr marL="474979" indent="-237490" lvl="1">
                <a:lnSpc>
                  <a:spcPts val="3035"/>
                </a:lnSpc>
                <a:buFont typeface="Arial"/>
                <a:buChar char="•"/>
              </a:pPr>
              <a:r>
                <a:rPr lang="en-US" sz="2199" spc="215">
                  <a:solidFill>
                    <a:srgbClr val="100F0D"/>
                  </a:solidFill>
                  <a:latin typeface="DM Sans"/>
                </a:rPr>
                <a:t>Compare user preference with cuisine data to determine matches</a:t>
              </a:r>
            </a:p>
          </p:txBody>
        </p:sp>
      </p:grpSp>
      <p:grpSp>
        <p:nvGrpSpPr>
          <p:cNvPr name="Group 28" id="28"/>
          <p:cNvGrpSpPr/>
          <p:nvPr/>
        </p:nvGrpSpPr>
        <p:grpSpPr>
          <a:xfrm rot="0">
            <a:off x="9338359" y="6110130"/>
            <a:ext cx="8769387" cy="891955"/>
            <a:chOff x="0" y="0"/>
            <a:chExt cx="3359932" cy="341746"/>
          </a:xfrm>
        </p:grpSpPr>
        <p:sp>
          <p:nvSpPr>
            <p:cNvPr name="Freeform 29" id="29"/>
            <p:cNvSpPr/>
            <p:nvPr/>
          </p:nvSpPr>
          <p:spPr>
            <a:xfrm flipH="false" flipV="false" rot="0">
              <a:off x="0" y="0"/>
              <a:ext cx="3359932" cy="341746"/>
            </a:xfrm>
            <a:custGeom>
              <a:avLst/>
              <a:gdLst/>
              <a:ahLst/>
              <a:cxnLst/>
              <a:rect r="r" b="b" t="t" l="l"/>
              <a:pathLst>
                <a:path h="341746" w="3359932">
                  <a:moveTo>
                    <a:pt x="0" y="0"/>
                  </a:moveTo>
                  <a:lnTo>
                    <a:pt x="3359932" y="0"/>
                  </a:lnTo>
                  <a:lnTo>
                    <a:pt x="3359932" y="341746"/>
                  </a:lnTo>
                  <a:lnTo>
                    <a:pt x="0" y="341746"/>
                  </a:lnTo>
                  <a:close/>
                </a:path>
              </a:pathLst>
            </a:custGeom>
            <a:solidFill>
              <a:srgbClr val="EFEFEF"/>
            </a:solidFill>
          </p:spPr>
        </p:sp>
        <p:sp>
          <p:nvSpPr>
            <p:cNvPr name="TextBox 30" id="30"/>
            <p:cNvSpPr txBox="true"/>
            <p:nvPr/>
          </p:nvSpPr>
          <p:spPr>
            <a:xfrm>
              <a:off x="0" y="-47625"/>
              <a:ext cx="812800" cy="860425"/>
            </a:xfrm>
            <a:prstGeom prst="rect">
              <a:avLst/>
            </a:prstGeom>
          </p:spPr>
          <p:txBody>
            <a:bodyPr anchor="ctr" rtlCol="false" tIns="50800" lIns="50800" bIns="50800" rIns="50800"/>
            <a:lstStyle/>
            <a:p>
              <a:pPr marL="474979" indent="-237490" lvl="1">
                <a:lnSpc>
                  <a:spcPts val="3035"/>
                </a:lnSpc>
                <a:buFont typeface="Arial"/>
                <a:buChar char="•"/>
              </a:pPr>
              <a:r>
                <a:rPr lang="en-US" sz="2199" spc="215">
                  <a:solidFill>
                    <a:srgbClr val="100F0D"/>
                  </a:solidFill>
                  <a:latin typeface="DM Sans"/>
                </a:rPr>
                <a:t>Display recommended cuisine to the user with relevant information</a:t>
              </a:r>
            </a:p>
          </p:txBody>
        </p:sp>
      </p:grpSp>
      <p:grpSp>
        <p:nvGrpSpPr>
          <p:cNvPr name="Group 31" id="31"/>
          <p:cNvGrpSpPr/>
          <p:nvPr/>
        </p:nvGrpSpPr>
        <p:grpSpPr>
          <a:xfrm rot="0">
            <a:off x="9338359" y="7771720"/>
            <a:ext cx="8769387" cy="891955"/>
            <a:chOff x="0" y="0"/>
            <a:chExt cx="3359932" cy="341746"/>
          </a:xfrm>
        </p:grpSpPr>
        <p:sp>
          <p:nvSpPr>
            <p:cNvPr name="Freeform 32" id="32"/>
            <p:cNvSpPr/>
            <p:nvPr/>
          </p:nvSpPr>
          <p:spPr>
            <a:xfrm flipH="false" flipV="false" rot="0">
              <a:off x="0" y="0"/>
              <a:ext cx="3359932" cy="341746"/>
            </a:xfrm>
            <a:custGeom>
              <a:avLst/>
              <a:gdLst/>
              <a:ahLst/>
              <a:cxnLst/>
              <a:rect r="r" b="b" t="t" l="l"/>
              <a:pathLst>
                <a:path h="341746" w="3359932">
                  <a:moveTo>
                    <a:pt x="0" y="0"/>
                  </a:moveTo>
                  <a:lnTo>
                    <a:pt x="3359932" y="0"/>
                  </a:lnTo>
                  <a:lnTo>
                    <a:pt x="3359932" y="341746"/>
                  </a:lnTo>
                  <a:lnTo>
                    <a:pt x="0" y="341746"/>
                  </a:lnTo>
                  <a:close/>
                </a:path>
              </a:pathLst>
            </a:custGeom>
            <a:solidFill>
              <a:srgbClr val="EFEFEF"/>
            </a:solidFill>
          </p:spPr>
        </p:sp>
        <p:sp>
          <p:nvSpPr>
            <p:cNvPr name="TextBox 33" id="33"/>
            <p:cNvSpPr txBox="true"/>
            <p:nvPr/>
          </p:nvSpPr>
          <p:spPr>
            <a:xfrm>
              <a:off x="0" y="-47625"/>
              <a:ext cx="812800" cy="860425"/>
            </a:xfrm>
            <a:prstGeom prst="rect">
              <a:avLst/>
            </a:prstGeom>
          </p:spPr>
          <p:txBody>
            <a:bodyPr anchor="ctr" rtlCol="false" tIns="50800" lIns="50800" bIns="50800" rIns="50800"/>
            <a:lstStyle/>
            <a:p>
              <a:pPr marL="474979" indent="-237490" lvl="1">
                <a:lnSpc>
                  <a:spcPts val="3035"/>
                </a:lnSpc>
                <a:buFont typeface="Arial"/>
                <a:buChar char="•"/>
              </a:pPr>
              <a:r>
                <a:rPr lang="en-US" sz="2199" spc="215">
                  <a:solidFill>
                    <a:srgbClr val="100F0D"/>
                  </a:solidFill>
                  <a:latin typeface="DM Sans"/>
                </a:rPr>
                <a:t>Ensure error handling and memory management throughout the implementation</a:t>
              </a:r>
            </a:p>
          </p:txBody>
        </p:sp>
      </p:gr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21875" r="0" b="21875"/>
          <a:stretch>
            <a:fillRect/>
          </a:stretch>
        </p:blipFill>
        <p:spPr>
          <a:xfrm flipH="true" flipV="true">
            <a:off x="0" y="0"/>
            <a:ext cx="18288000" cy="10287000"/>
          </a:xfrm>
          <a:prstGeom prst="rect">
            <a:avLst/>
          </a:prstGeom>
        </p:spPr>
      </p:pic>
      <p:sp>
        <p:nvSpPr>
          <p:cNvPr name="TextBox 3" id="3"/>
          <p:cNvSpPr txBox="true"/>
          <p:nvPr/>
        </p:nvSpPr>
        <p:spPr>
          <a:xfrm rot="0">
            <a:off x="2142191" y="1024930"/>
            <a:ext cx="10160208" cy="1511457"/>
          </a:xfrm>
          <a:prstGeom prst="rect">
            <a:avLst/>
          </a:prstGeom>
        </p:spPr>
        <p:txBody>
          <a:bodyPr anchor="t" rtlCol="false" tIns="0" lIns="0" bIns="0" rIns="0">
            <a:spAutoFit/>
          </a:bodyPr>
          <a:lstStyle/>
          <a:p>
            <a:pPr>
              <a:lnSpc>
                <a:spcPts val="12257"/>
              </a:lnSpc>
            </a:pPr>
            <a:r>
              <a:rPr lang="en-US" sz="8882" spc="870">
                <a:solidFill>
                  <a:srgbClr val="231F20"/>
                </a:solidFill>
                <a:latin typeface="Oswald Bold"/>
              </a:rPr>
              <a:t>EXPECTED OUTPUT</a:t>
            </a:r>
          </a:p>
        </p:txBody>
      </p:sp>
      <p:sp>
        <p:nvSpPr>
          <p:cNvPr name="Freeform 4" id="4"/>
          <p:cNvSpPr/>
          <p:nvPr/>
        </p:nvSpPr>
        <p:spPr>
          <a:xfrm flipH="false" flipV="false" rot="0">
            <a:off x="13451022" y="7099102"/>
            <a:ext cx="7616557" cy="7815497"/>
          </a:xfrm>
          <a:custGeom>
            <a:avLst/>
            <a:gdLst/>
            <a:ahLst/>
            <a:cxnLst/>
            <a:rect r="r" b="b" t="t" l="l"/>
            <a:pathLst>
              <a:path h="7815497" w="7616557">
                <a:moveTo>
                  <a:pt x="0" y="0"/>
                </a:moveTo>
                <a:lnTo>
                  <a:pt x="7616556" y="0"/>
                </a:lnTo>
                <a:lnTo>
                  <a:pt x="7616556" y="7815496"/>
                </a:lnTo>
                <a:lnTo>
                  <a:pt x="0" y="781549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5" id="5"/>
          <p:cNvGrpSpPr/>
          <p:nvPr/>
        </p:nvGrpSpPr>
        <p:grpSpPr>
          <a:xfrm rot="0">
            <a:off x="2142238" y="3396305"/>
            <a:ext cx="8769387" cy="891955"/>
            <a:chOff x="0" y="0"/>
            <a:chExt cx="3359932" cy="341746"/>
          </a:xfrm>
        </p:grpSpPr>
        <p:sp>
          <p:nvSpPr>
            <p:cNvPr name="Freeform 6" id="6"/>
            <p:cNvSpPr/>
            <p:nvPr/>
          </p:nvSpPr>
          <p:spPr>
            <a:xfrm flipH="false" flipV="false" rot="0">
              <a:off x="0" y="0"/>
              <a:ext cx="3359932" cy="341746"/>
            </a:xfrm>
            <a:custGeom>
              <a:avLst/>
              <a:gdLst/>
              <a:ahLst/>
              <a:cxnLst/>
              <a:rect r="r" b="b" t="t" l="l"/>
              <a:pathLst>
                <a:path h="341746" w="3359932">
                  <a:moveTo>
                    <a:pt x="0" y="0"/>
                  </a:moveTo>
                  <a:lnTo>
                    <a:pt x="3359932" y="0"/>
                  </a:lnTo>
                  <a:lnTo>
                    <a:pt x="3359932" y="341746"/>
                  </a:lnTo>
                  <a:lnTo>
                    <a:pt x="0" y="341746"/>
                  </a:lnTo>
                  <a:close/>
                </a:path>
              </a:pathLst>
            </a:custGeom>
            <a:solidFill>
              <a:srgbClr val="EFEFEF"/>
            </a:solidFill>
          </p:spPr>
        </p:sp>
        <p:sp>
          <p:nvSpPr>
            <p:cNvPr name="TextBox 7" id="7"/>
            <p:cNvSpPr txBox="true"/>
            <p:nvPr/>
          </p:nvSpPr>
          <p:spPr>
            <a:xfrm>
              <a:off x="0" y="-28575"/>
              <a:ext cx="812800" cy="841375"/>
            </a:xfrm>
            <a:prstGeom prst="rect">
              <a:avLst/>
            </a:prstGeom>
          </p:spPr>
          <p:txBody>
            <a:bodyPr anchor="ctr" rtlCol="false" tIns="50800" lIns="50800" bIns="50800" rIns="50800"/>
            <a:lstStyle/>
            <a:p>
              <a:pPr algn="ctr">
                <a:lnSpc>
                  <a:spcPts val="2859"/>
                </a:lnSpc>
              </a:pPr>
            </a:p>
          </p:txBody>
        </p:sp>
      </p:grpSp>
      <p:sp>
        <p:nvSpPr>
          <p:cNvPr name="TextBox 8" id="8"/>
          <p:cNvSpPr txBox="true"/>
          <p:nvPr/>
        </p:nvSpPr>
        <p:spPr>
          <a:xfrm rot="0">
            <a:off x="2199218" y="3630566"/>
            <a:ext cx="8655426" cy="385334"/>
          </a:xfrm>
          <a:prstGeom prst="rect">
            <a:avLst/>
          </a:prstGeom>
        </p:spPr>
        <p:txBody>
          <a:bodyPr anchor="t" rtlCol="false" tIns="0" lIns="0" bIns="0" rIns="0">
            <a:spAutoFit/>
          </a:bodyPr>
          <a:lstStyle/>
          <a:p>
            <a:pPr algn="l" marL="498818" indent="-249409" lvl="1">
              <a:lnSpc>
                <a:spcPts val="3188"/>
              </a:lnSpc>
              <a:buFont typeface="Arial"/>
              <a:buChar char="•"/>
            </a:pPr>
            <a:r>
              <a:rPr lang="en-US" sz="2310" spc="226">
                <a:solidFill>
                  <a:srgbClr val="231F20"/>
                </a:solidFill>
                <a:latin typeface="DM Sans"/>
              </a:rPr>
              <a:t>Search for cuisines using available filters</a:t>
            </a:r>
          </a:p>
        </p:txBody>
      </p:sp>
      <p:grpSp>
        <p:nvGrpSpPr>
          <p:cNvPr name="Group 9" id="9"/>
          <p:cNvGrpSpPr/>
          <p:nvPr/>
        </p:nvGrpSpPr>
        <p:grpSpPr>
          <a:xfrm rot="0">
            <a:off x="2142238" y="4774035"/>
            <a:ext cx="8769387" cy="902794"/>
            <a:chOff x="0" y="0"/>
            <a:chExt cx="3359932" cy="345899"/>
          </a:xfrm>
        </p:grpSpPr>
        <p:sp>
          <p:nvSpPr>
            <p:cNvPr name="Freeform 10" id="10"/>
            <p:cNvSpPr/>
            <p:nvPr/>
          </p:nvSpPr>
          <p:spPr>
            <a:xfrm flipH="false" flipV="false" rot="0">
              <a:off x="0" y="0"/>
              <a:ext cx="3359932" cy="345899"/>
            </a:xfrm>
            <a:custGeom>
              <a:avLst/>
              <a:gdLst/>
              <a:ahLst/>
              <a:cxnLst/>
              <a:rect r="r" b="b" t="t" l="l"/>
              <a:pathLst>
                <a:path h="345899" w="3359932">
                  <a:moveTo>
                    <a:pt x="0" y="0"/>
                  </a:moveTo>
                  <a:lnTo>
                    <a:pt x="3359932" y="0"/>
                  </a:lnTo>
                  <a:lnTo>
                    <a:pt x="3359932" y="345899"/>
                  </a:lnTo>
                  <a:lnTo>
                    <a:pt x="0" y="345899"/>
                  </a:lnTo>
                  <a:close/>
                </a:path>
              </a:pathLst>
            </a:custGeom>
            <a:solidFill>
              <a:srgbClr val="EFEFEF"/>
            </a:solidFill>
          </p:spPr>
        </p:sp>
        <p:sp>
          <p:nvSpPr>
            <p:cNvPr name="TextBox 11" id="11"/>
            <p:cNvSpPr txBox="true"/>
            <p:nvPr/>
          </p:nvSpPr>
          <p:spPr>
            <a:xfrm>
              <a:off x="0" y="-28575"/>
              <a:ext cx="812800" cy="841375"/>
            </a:xfrm>
            <a:prstGeom prst="rect">
              <a:avLst/>
            </a:prstGeom>
          </p:spPr>
          <p:txBody>
            <a:bodyPr anchor="ctr" rtlCol="false" tIns="50800" lIns="50800" bIns="50800" rIns="50800"/>
            <a:lstStyle/>
            <a:p>
              <a:pPr algn="ctr">
                <a:lnSpc>
                  <a:spcPts val="2859"/>
                </a:lnSpc>
              </a:pPr>
            </a:p>
          </p:txBody>
        </p:sp>
      </p:grpSp>
      <p:sp>
        <p:nvSpPr>
          <p:cNvPr name="Freeform 12" id="12"/>
          <p:cNvSpPr/>
          <p:nvPr/>
        </p:nvSpPr>
        <p:spPr>
          <a:xfrm flipH="false" flipV="false" rot="0">
            <a:off x="14299468" y="-3907748"/>
            <a:ext cx="7616557" cy="7815497"/>
          </a:xfrm>
          <a:custGeom>
            <a:avLst/>
            <a:gdLst/>
            <a:ahLst/>
            <a:cxnLst/>
            <a:rect r="r" b="b" t="t" l="l"/>
            <a:pathLst>
              <a:path h="7815497" w="7616557">
                <a:moveTo>
                  <a:pt x="0" y="0"/>
                </a:moveTo>
                <a:lnTo>
                  <a:pt x="7616557" y="0"/>
                </a:lnTo>
                <a:lnTo>
                  <a:pt x="7616557" y="7815496"/>
                </a:lnTo>
                <a:lnTo>
                  <a:pt x="0" y="781549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3" id="13"/>
          <p:cNvGrpSpPr/>
          <p:nvPr/>
        </p:nvGrpSpPr>
        <p:grpSpPr>
          <a:xfrm rot="0">
            <a:off x="2142238" y="6162604"/>
            <a:ext cx="8769387" cy="894645"/>
            <a:chOff x="0" y="0"/>
            <a:chExt cx="3359932" cy="342777"/>
          </a:xfrm>
        </p:grpSpPr>
        <p:sp>
          <p:nvSpPr>
            <p:cNvPr name="Freeform 14" id="14"/>
            <p:cNvSpPr/>
            <p:nvPr/>
          </p:nvSpPr>
          <p:spPr>
            <a:xfrm flipH="false" flipV="false" rot="0">
              <a:off x="0" y="0"/>
              <a:ext cx="3359932" cy="342777"/>
            </a:xfrm>
            <a:custGeom>
              <a:avLst/>
              <a:gdLst/>
              <a:ahLst/>
              <a:cxnLst/>
              <a:rect r="r" b="b" t="t" l="l"/>
              <a:pathLst>
                <a:path h="342777" w="3359932">
                  <a:moveTo>
                    <a:pt x="0" y="0"/>
                  </a:moveTo>
                  <a:lnTo>
                    <a:pt x="3359932" y="0"/>
                  </a:lnTo>
                  <a:lnTo>
                    <a:pt x="3359932" y="342777"/>
                  </a:lnTo>
                  <a:lnTo>
                    <a:pt x="0" y="342777"/>
                  </a:lnTo>
                  <a:close/>
                </a:path>
              </a:pathLst>
            </a:custGeom>
            <a:solidFill>
              <a:srgbClr val="EFEFEF"/>
            </a:solidFill>
          </p:spPr>
        </p:sp>
        <p:sp>
          <p:nvSpPr>
            <p:cNvPr name="TextBox 15" id="15"/>
            <p:cNvSpPr txBox="true"/>
            <p:nvPr/>
          </p:nvSpPr>
          <p:spPr>
            <a:xfrm>
              <a:off x="0" y="-28575"/>
              <a:ext cx="812800" cy="841375"/>
            </a:xfrm>
            <a:prstGeom prst="rect">
              <a:avLst/>
            </a:prstGeom>
          </p:spPr>
          <p:txBody>
            <a:bodyPr anchor="ctr" rtlCol="false" tIns="50800" lIns="50800" bIns="50800" rIns="50800"/>
            <a:lstStyle/>
            <a:p>
              <a:pPr algn="ctr">
                <a:lnSpc>
                  <a:spcPts val="2859"/>
                </a:lnSpc>
              </a:pPr>
            </a:p>
          </p:txBody>
        </p:sp>
      </p:grpSp>
      <p:sp>
        <p:nvSpPr>
          <p:cNvPr name="TextBox 16" id="16"/>
          <p:cNvSpPr txBox="true"/>
          <p:nvPr/>
        </p:nvSpPr>
        <p:spPr>
          <a:xfrm rot="0">
            <a:off x="2199242" y="5059785"/>
            <a:ext cx="8655426" cy="378095"/>
          </a:xfrm>
          <a:prstGeom prst="rect">
            <a:avLst/>
          </a:prstGeom>
        </p:spPr>
        <p:txBody>
          <a:bodyPr anchor="t" rtlCol="false" tIns="0" lIns="0" bIns="0" rIns="0">
            <a:spAutoFit/>
          </a:bodyPr>
          <a:lstStyle/>
          <a:p>
            <a:pPr algn="l" marL="477229" indent="-238614" lvl="1">
              <a:lnSpc>
                <a:spcPts val="3050"/>
              </a:lnSpc>
              <a:buFont typeface="Arial"/>
              <a:buChar char="•"/>
            </a:pPr>
            <a:r>
              <a:rPr lang="en-US" sz="2210" spc="216">
                <a:solidFill>
                  <a:srgbClr val="231F20"/>
                </a:solidFill>
                <a:latin typeface="DM Sans"/>
              </a:rPr>
              <a:t>Display a number of cuisines that match the search</a:t>
            </a:r>
          </a:p>
        </p:txBody>
      </p:sp>
      <p:grpSp>
        <p:nvGrpSpPr>
          <p:cNvPr name="Group 17" id="17"/>
          <p:cNvGrpSpPr/>
          <p:nvPr/>
        </p:nvGrpSpPr>
        <p:grpSpPr>
          <a:xfrm rot="0">
            <a:off x="2142191" y="7543024"/>
            <a:ext cx="8769434" cy="894645"/>
            <a:chOff x="0" y="0"/>
            <a:chExt cx="3359950" cy="342777"/>
          </a:xfrm>
        </p:grpSpPr>
        <p:sp>
          <p:nvSpPr>
            <p:cNvPr name="Freeform 18" id="18"/>
            <p:cNvSpPr/>
            <p:nvPr/>
          </p:nvSpPr>
          <p:spPr>
            <a:xfrm flipH="false" flipV="false" rot="0">
              <a:off x="0" y="0"/>
              <a:ext cx="3359950" cy="342777"/>
            </a:xfrm>
            <a:custGeom>
              <a:avLst/>
              <a:gdLst/>
              <a:ahLst/>
              <a:cxnLst/>
              <a:rect r="r" b="b" t="t" l="l"/>
              <a:pathLst>
                <a:path h="342777" w="3359950">
                  <a:moveTo>
                    <a:pt x="0" y="0"/>
                  </a:moveTo>
                  <a:lnTo>
                    <a:pt x="3359950" y="0"/>
                  </a:lnTo>
                  <a:lnTo>
                    <a:pt x="3359950" y="342777"/>
                  </a:lnTo>
                  <a:lnTo>
                    <a:pt x="0" y="342777"/>
                  </a:lnTo>
                  <a:close/>
                </a:path>
              </a:pathLst>
            </a:custGeom>
            <a:solidFill>
              <a:srgbClr val="EFEFEF"/>
            </a:solidFill>
          </p:spPr>
        </p:sp>
        <p:sp>
          <p:nvSpPr>
            <p:cNvPr name="TextBox 19" id="19"/>
            <p:cNvSpPr txBox="true"/>
            <p:nvPr/>
          </p:nvSpPr>
          <p:spPr>
            <a:xfrm>
              <a:off x="0" y="-28575"/>
              <a:ext cx="812800" cy="841375"/>
            </a:xfrm>
            <a:prstGeom prst="rect">
              <a:avLst/>
            </a:prstGeom>
          </p:spPr>
          <p:txBody>
            <a:bodyPr anchor="ctr" rtlCol="false" tIns="50800" lIns="50800" bIns="50800" rIns="50800"/>
            <a:lstStyle/>
            <a:p>
              <a:pPr algn="ctr">
                <a:lnSpc>
                  <a:spcPts val="2859"/>
                </a:lnSpc>
              </a:pPr>
            </a:p>
          </p:txBody>
        </p:sp>
      </p:grpSp>
      <p:sp>
        <p:nvSpPr>
          <p:cNvPr name="TextBox 20" id="20"/>
          <p:cNvSpPr txBox="true"/>
          <p:nvPr/>
        </p:nvSpPr>
        <p:spPr>
          <a:xfrm rot="0">
            <a:off x="2142238" y="6349046"/>
            <a:ext cx="8655450" cy="378095"/>
          </a:xfrm>
          <a:prstGeom prst="rect">
            <a:avLst/>
          </a:prstGeom>
        </p:spPr>
        <p:txBody>
          <a:bodyPr anchor="t" rtlCol="false" tIns="0" lIns="0" bIns="0" rIns="0">
            <a:spAutoFit/>
          </a:bodyPr>
          <a:lstStyle/>
          <a:p>
            <a:pPr algn="l" marL="477229" indent="-238614" lvl="1">
              <a:lnSpc>
                <a:spcPts val="3050"/>
              </a:lnSpc>
              <a:buFont typeface="Arial"/>
              <a:buChar char="•"/>
            </a:pPr>
            <a:r>
              <a:rPr lang="en-US" sz="2210" spc="216">
                <a:solidFill>
                  <a:srgbClr val="231F20"/>
                </a:solidFill>
                <a:latin typeface="DM Sans"/>
              </a:rPr>
              <a:t>Provide additional information about the cuisine</a:t>
            </a:r>
          </a:p>
        </p:txBody>
      </p:sp>
      <p:sp>
        <p:nvSpPr>
          <p:cNvPr name="TextBox 21" id="21"/>
          <p:cNvSpPr txBox="true"/>
          <p:nvPr/>
        </p:nvSpPr>
        <p:spPr>
          <a:xfrm rot="0">
            <a:off x="2142191" y="7729466"/>
            <a:ext cx="8769434" cy="378095"/>
          </a:xfrm>
          <a:prstGeom prst="rect">
            <a:avLst/>
          </a:prstGeom>
        </p:spPr>
        <p:txBody>
          <a:bodyPr anchor="t" rtlCol="false" tIns="0" lIns="0" bIns="0" rIns="0">
            <a:spAutoFit/>
          </a:bodyPr>
          <a:lstStyle/>
          <a:p>
            <a:pPr algn="l" marL="477229" indent="-238614" lvl="1">
              <a:lnSpc>
                <a:spcPts val="3050"/>
              </a:lnSpc>
              <a:buFont typeface="Arial"/>
              <a:buChar char="•"/>
            </a:pPr>
            <a:r>
              <a:rPr lang="en-US" sz="2210" spc="216">
                <a:solidFill>
                  <a:srgbClr val="231F20"/>
                </a:solidFill>
                <a:latin typeface="DM Sans"/>
              </a:rPr>
              <a:t>User-friendly interface</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Freeform 2" id="2"/>
          <p:cNvSpPr/>
          <p:nvPr/>
        </p:nvSpPr>
        <p:spPr>
          <a:xfrm flipH="false" flipV="false" rot="0">
            <a:off x="-8169367" y="-10264537"/>
            <a:ext cx="15841853" cy="16255633"/>
          </a:xfrm>
          <a:custGeom>
            <a:avLst/>
            <a:gdLst/>
            <a:ahLst/>
            <a:cxnLst/>
            <a:rect r="r" b="b" t="t" l="l"/>
            <a:pathLst>
              <a:path h="16255633" w="1584185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541197" y="2594082"/>
            <a:ext cx="12057353" cy="1702517"/>
          </a:xfrm>
          <a:prstGeom prst="rect">
            <a:avLst/>
          </a:prstGeom>
        </p:spPr>
        <p:txBody>
          <a:bodyPr anchor="t" rtlCol="false" tIns="0" lIns="0" bIns="0" rIns="0">
            <a:spAutoFit/>
          </a:bodyPr>
          <a:lstStyle/>
          <a:p>
            <a:pPr>
              <a:lnSpc>
                <a:spcPts val="13948"/>
              </a:lnSpc>
            </a:pPr>
            <a:r>
              <a:rPr lang="en-US" sz="10107" spc="990">
                <a:solidFill>
                  <a:srgbClr val="000000"/>
                </a:solidFill>
                <a:latin typeface="Oswald Bold"/>
              </a:rPr>
              <a:t>CONCLUSION</a:t>
            </a:r>
          </a:p>
        </p:txBody>
      </p:sp>
      <p:sp>
        <p:nvSpPr>
          <p:cNvPr name="Freeform 4" id="4"/>
          <p:cNvSpPr/>
          <p:nvPr/>
        </p:nvSpPr>
        <p:spPr>
          <a:xfrm flipH="false" flipV="false" rot="0">
            <a:off x="13671308" y="-3831217"/>
            <a:ext cx="15841853" cy="16255633"/>
          </a:xfrm>
          <a:custGeom>
            <a:avLst/>
            <a:gdLst/>
            <a:ahLst/>
            <a:cxnLst/>
            <a:rect r="r" b="b" t="t" l="l"/>
            <a:pathLst>
              <a:path h="16255633" w="1584185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2541197" y="4852778"/>
            <a:ext cx="10951206" cy="4028554"/>
          </a:xfrm>
          <a:prstGeom prst="rect">
            <a:avLst/>
          </a:prstGeom>
        </p:spPr>
        <p:txBody>
          <a:bodyPr anchor="t" rtlCol="false" tIns="0" lIns="0" bIns="0" rIns="0">
            <a:spAutoFit/>
          </a:bodyPr>
          <a:lstStyle/>
          <a:p>
            <a:pPr algn="l">
              <a:lnSpc>
                <a:spcPts val="3999"/>
              </a:lnSpc>
            </a:pPr>
            <a:r>
              <a:rPr lang="en-US" sz="2898" spc="284">
                <a:solidFill>
                  <a:srgbClr val="000000"/>
                </a:solidFill>
                <a:latin typeface="DM Sans"/>
              </a:rPr>
              <a:t>This multi-filtered cuisine recommendation system offers personalized suggestions, saving time and introducing users to new culinary experiences. Although limitations exist, such as the complexity of individual preferences and the need for reliable data, continuous improvements and user feedback can enhance accuracy. Overall, it enhances the dining experience and expands culinary horizons.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21875" r="0" b="21875"/>
          <a:stretch>
            <a:fillRect/>
          </a:stretch>
        </p:blipFill>
        <p:spPr>
          <a:xfrm flipH="true" flipV="true">
            <a:off x="0" y="0"/>
            <a:ext cx="18288000" cy="10287000"/>
          </a:xfrm>
          <a:prstGeom prst="rect">
            <a:avLst/>
          </a:prstGeom>
        </p:spPr>
      </p:pic>
      <p:sp>
        <p:nvSpPr>
          <p:cNvPr name="Freeform 3" id="3"/>
          <p:cNvSpPr/>
          <p:nvPr/>
        </p:nvSpPr>
        <p:spPr>
          <a:xfrm flipH="false" flipV="false" rot="887923">
            <a:off x="13475833" y="-8787301"/>
            <a:ext cx="13977230" cy="14342307"/>
          </a:xfrm>
          <a:custGeom>
            <a:avLst/>
            <a:gdLst/>
            <a:ahLst/>
            <a:cxnLst/>
            <a:rect r="r" b="b" t="t" l="l"/>
            <a:pathLst>
              <a:path h="14342307" w="13977230">
                <a:moveTo>
                  <a:pt x="0" y="0"/>
                </a:moveTo>
                <a:lnTo>
                  <a:pt x="13977230" y="0"/>
                </a:lnTo>
                <a:lnTo>
                  <a:pt x="13977230" y="14342307"/>
                </a:lnTo>
                <a:lnTo>
                  <a:pt x="0" y="1434230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887923">
            <a:off x="-5959915" y="4982621"/>
            <a:ext cx="13977230" cy="14342307"/>
          </a:xfrm>
          <a:custGeom>
            <a:avLst/>
            <a:gdLst/>
            <a:ahLst/>
            <a:cxnLst/>
            <a:rect r="r" b="b" t="t" l="l"/>
            <a:pathLst>
              <a:path h="14342307" w="13977230">
                <a:moveTo>
                  <a:pt x="0" y="0"/>
                </a:moveTo>
                <a:lnTo>
                  <a:pt x="13977230" y="0"/>
                </a:lnTo>
                <a:lnTo>
                  <a:pt x="13977230" y="14342307"/>
                </a:lnTo>
                <a:lnTo>
                  <a:pt x="0" y="1434230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5" id="5"/>
          <p:cNvGrpSpPr/>
          <p:nvPr/>
        </p:nvGrpSpPr>
        <p:grpSpPr>
          <a:xfrm rot="0">
            <a:off x="328560" y="2119013"/>
            <a:ext cx="3731714" cy="1340973"/>
            <a:chOff x="0" y="0"/>
            <a:chExt cx="1075555" cy="386496"/>
          </a:xfrm>
        </p:grpSpPr>
        <p:sp>
          <p:nvSpPr>
            <p:cNvPr name="Freeform 6" id="6"/>
            <p:cNvSpPr/>
            <p:nvPr/>
          </p:nvSpPr>
          <p:spPr>
            <a:xfrm flipH="false" flipV="false" rot="0">
              <a:off x="0" y="0"/>
              <a:ext cx="1075555" cy="386496"/>
            </a:xfrm>
            <a:custGeom>
              <a:avLst/>
              <a:gdLst/>
              <a:ahLst/>
              <a:cxnLst/>
              <a:rect r="r" b="b" t="t" l="l"/>
              <a:pathLst>
                <a:path h="386496" w="1075555">
                  <a:moveTo>
                    <a:pt x="64313" y="0"/>
                  </a:moveTo>
                  <a:lnTo>
                    <a:pt x="1011242" y="0"/>
                  </a:lnTo>
                  <a:cubicBezTo>
                    <a:pt x="1028299" y="0"/>
                    <a:pt x="1044657" y="6776"/>
                    <a:pt x="1056718" y="18837"/>
                  </a:cubicBezTo>
                  <a:cubicBezTo>
                    <a:pt x="1068779" y="30898"/>
                    <a:pt x="1075555" y="47256"/>
                    <a:pt x="1075555" y="64313"/>
                  </a:cubicBezTo>
                  <a:lnTo>
                    <a:pt x="1075555" y="322182"/>
                  </a:lnTo>
                  <a:cubicBezTo>
                    <a:pt x="1075555" y="339239"/>
                    <a:pt x="1068779" y="355597"/>
                    <a:pt x="1056718" y="367659"/>
                  </a:cubicBezTo>
                  <a:cubicBezTo>
                    <a:pt x="1044657" y="379720"/>
                    <a:pt x="1028299" y="386496"/>
                    <a:pt x="1011242" y="386496"/>
                  </a:cubicBezTo>
                  <a:lnTo>
                    <a:pt x="64313" y="386496"/>
                  </a:lnTo>
                  <a:cubicBezTo>
                    <a:pt x="47256" y="386496"/>
                    <a:pt x="30898" y="379720"/>
                    <a:pt x="18837" y="367659"/>
                  </a:cubicBezTo>
                  <a:cubicBezTo>
                    <a:pt x="6776" y="355597"/>
                    <a:pt x="0" y="339239"/>
                    <a:pt x="0" y="322182"/>
                  </a:cubicBezTo>
                  <a:lnTo>
                    <a:pt x="0" y="64313"/>
                  </a:lnTo>
                  <a:cubicBezTo>
                    <a:pt x="0" y="47256"/>
                    <a:pt x="6776" y="30898"/>
                    <a:pt x="18837" y="18837"/>
                  </a:cubicBezTo>
                  <a:cubicBezTo>
                    <a:pt x="30898" y="6776"/>
                    <a:pt x="47256" y="0"/>
                    <a:pt x="64313" y="0"/>
                  </a:cubicBezTo>
                  <a:close/>
                </a:path>
              </a:pathLst>
            </a:custGeom>
            <a:solidFill>
              <a:srgbClr val="FFFFFF">
                <a:alpha val="98824"/>
              </a:srgbClr>
            </a:solidFill>
          </p:spPr>
        </p:sp>
        <p:sp>
          <p:nvSpPr>
            <p:cNvPr name="TextBox 7" id="7"/>
            <p:cNvSpPr txBox="true"/>
            <p:nvPr/>
          </p:nvSpPr>
          <p:spPr>
            <a:xfrm>
              <a:off x="0" y="-28575"/>
              <a:ext cx="812800" cy="841375"/>
            </a:xfrm>
            <a:prstGeom prst="rect">
              <a:avLst/>
            </a:prstGeom>
          </p:spPr>
          <p:txBody>
            <a:bodyPr anchor="ctr" rtlCol="false" tIns="50800" lIns="50800" bIns="50800" rIns="50800"/>
            <a:lstStyle/>
            <a:p>
              <a:pPr algn="ctr">
                <a:lnSpc>
                  <a:spcPts val="2859"/>
                </a:lnSpc>
              </a:pPr>
            </a:p>
          </p:txBody>
        </p:sp>
      </p:grpSp>
      <p:grpSp>
        <p:nvGrpSpPr>
          <p:cNvPr name="Group 8" id="8"/>
          <p:cNvGrpSpPr/>
          <p:nvPr/>
        </p:nvGrpSpPr>
        <p:grpSpPr>
          <a:xfrm rot="0">
            <a:off x="3885549" y="3733108"/>
            <a:ext cx="3413722" cy="1272145"/>
            <a:chOff x="0" y="0"/>
            <a:chExt cx="1075555" cy="400812"/>
          </a:xfrm>
        </p:grpSpPr>
        <p:sp>
          <p:nvSpPr>
            <p:cNvPr name="Freeform 9" id="9"/>
            <p:cNvSpPr/>
            <p:nvPr/>
          </p:nvSpPr>
          <p:spPr>
            <a:xfrm flipH="false" flipV="false" rot="0">
              <a:off x="0" y="0"/>
              <a:ext cx="1075555" cy="400813"/>
            </a:xfrm>
            <a:custGeom>
              <a:avLst/>
              <a:gdLst/>
              <a:ahLst/>
              <a:cxnLst/>
              <a:rect r="r" b="b" t="t" l="l"/>
              <a:pathLst>
                <a:path h="400813" w="1075555">
                  <a:moveTo>
                    <a:pt x="70304" y="0"/>
                  </a:moveTo>
                  <a:lnTo>
                    <a:pt x="1005251" y="0"/>
                  </a:lnTo>
                  <a:cubicBezTo>
                    <a:pt x="1044079" y="0"/>
                    <a:pt x="1075555" y="31476"/>
                    <a:pt x="1075555" y="70304"/>
                  </a:cubicBezTo>
                  <a:lnTo>
                    <a:pt x="1075555" y="330508"/>
                  </a:lnTo>
                  <a:cubicBezTo>
                    <a:pt x="1075555" y="369336"/>
                    <a:pt x="1044079" y="400813"/>
                    <a:pt x="1005251" y="400813"/>
                  </a:cubicBezTo>
                  <a:lnTo>
                    <a:pt x="70304" y="400813"/>
                  </a:lnTo>
                  <a:cubicBezTo>
                    <a:pt x="31476" y="400813"/>
                    <a:pt x="0" y="369336"/>
                    <a:pt x="0" y="330508"/>
                  </a:cubicBezTo>
                  <a:lnTo>
                    <a:pt x="0" y="70304"/>
                  </a:lnTo>
                  <a:cubicBezTo>
                    <a:pt x="0" y="31476"/>
                    <a:pt x="31476" y="0"/>
                    <a:pt x="70304" y="0"/>
                  </a:cubicBezTo>
                  <a:close/>
                </a:path>
              </a:pathLst>
            </a:custGeom>
            <a:solidFill>
              <a:srgbClr val="FFFFFF">
                <a:alpha val="98824"/>
              </a:srgbClr>
            </a:solidFill>
          </p:spPr>
        </p:sp>
        <p:sp>
          <p:nvSpPr>
            <p:cNvPr name="TextBox 10" id="10"/>
            <p:cNvSpPr txBox="true"/>
            <p:nvPr/>
          </p:nvSpPr>
          <p:spPr>
            <a:xfrm>
              <a:off x="0" y="-28575"/>
              <a:ext cx="812800" cy="841375"/>
            </a:xfrm>
            <a:prstGeom prst="rect">
              <a:avLst/>
            </a:prstGeom>
          </p:spPr>
          <p:txBody>
            <a:bodyPr anchor="ctr" rtlCol="false" tIns="50800" lIns="50800" bIns="50800" rIns="50800"/>
            <a:lstStyle/>
            <a:p>
              <a:pPr algn="ctr">
                <a:lnSpc>
                  <a:spcPts val="2859"/>
                </a:lnSpc>
              </a:pPr>
            </a:p>
          </p:txBody>
        </p:sp>
      </p:grpSp>
      <p:sp>
        <p:nvSpPr>
          <p:cNvPr name="TextBox 11" id="11"/>
          <p:cNvSpPr txBox="true"/>
          <p:nvPr/>
        </p:nvSpPr>
        <p:spPr>
          <a:xfrm rot="0">
            <a:off x="4060273" y="210550"/>
            <a:ext cx="8904094" cy="1594138"/>
          </a:xfrm>
          <a:prstGeom prst="rect">
            <a:avLst/>
          </a:prstGeom>
        </p:spPr>
        <p:txBody>
          <a:bodyPr anchor="t" rtlCol="false" tIns="0" lIns="0" bIns="0" rIns="0">
            <a:spAutoFit/>
          </a:bodyPr>
          <a:lstStyle/>
          <a:p>
            <a:pPr algn="ctr" marL="0" indent="0" lvl="0">
              <a:lnSpc>
                <a:spcPts val="13015"/>
              </a:lnSpc>
              <a:spcBef>
                <a:spcPct val="0"/>
              </a:spcBef>
            </a:pPr>
            <a:r>
              <a:rPr lang="en-US" sz="9431" spc="924">
                <a:solidFill>
                  <a:srgbClr val="231F20"/>
                </a:solidFill>
                <a:latin typeface="Oswald Bold"/>
              </a:rPr>
              <a:t>FUTURE SCOPE</a:t>
            </a:r>
          </a:p>
        </p:txBody>
      </p:sp>
      <p:sp>
        <p:nvSpPr>
          <p:cNvPr name="TextBox 12" id="12"/>
          <p:cNvSpPr txBox="true"/>
          <p:nvPr/>
        </p:nvSpPr>
        <p:spPr>
          <a:xfrm rot="0">
            <a:off x="581818" y="2437435"/>
            <a:ext cx="3225196" cy="724522"/>
          </a:xfrm>
          <a:prstGeom prst="rect">
            <a:avLst/>
          </a:prstGeom>
        </p:spPr>
        <p:txBody>
          <a:bodyPr anchor="t" rtlCol="false" tIns="0" lIns="0" bIns="0" rIns="0">
            <a:spAutoFit/>
          </a:bodyPr>
          <a:lstStyle/>
          <a:p>
            <a:pPr algn="ctr">
              <a:lnSpc>
                <a:spcPts val="2975"/>
              </a:lnSpc>
            </a:pPr>
            <a:r>
              <a:rPr lang="en-US" sz="2125">
                <a:solidFill>
                  <a:srgbClr val="100F0D"/>
                </a:solidFill>
                <a:latin typeface="Montserrat Light"/>
              </a:rPr>
              <a:t>Integration with External APIs</a:t>
            </a:r>
          </a:p>
        </p:txBody>
      </p:sp>
      <p:sp>
        <p:nvSpPr>
          <p:cNvPr name="TextBox 13" id="13"/>
          <p:cNvSpPr txBox="true"/>
          <p:nvPr/>
        </p:nvSpPr>
        <p:spPr>
          <a:xfrm rot="0">
            <a:off x="4117227" y="4007591"/>
            <a:ext cx="2950367" cy="675555"/>
          </a:xfrm>
          <a:prstGeom prst="rect">
            <a:avLst/>
          </a:prstGeom>
        </p:spPr>
        <p:txBody>
          <a:bodyPr anchor="t" rtlCol="false" tIns="0" lIns="0" bIns="0" rIns="0">
            <a:spAutoFit/>
          </a:bodyPr>
          <a:lstStyle/>
          <a:p>
            <a:pPr algn="ctr">
              <a:lnSpc>
                <a:spcPts val="2722"/>
              </a:lnSpc>
            </a:pPr>
            <a:r>
              <a:rPr lang="en-US" sz="1944">
                <a:solidFill>
                  <a:srgbClr val="100F0D"/>
                </a:solidFill>
                <a:latin typeface="Montserrat Light"/>
              </a:rPr>
              <a:t>Mobile or Web Application</a:t>
            </a:r>
          </a:p>
        </p:txBody>
      </p:sp>
      <p:sp>
        <p:nvSpPr>
          <p:cNvPr name="Freeform 14" id="14"/>
          <p:cNvSpPr/>
          <p:nvPr/>
        </p:nvSpPr>
        <p:spPr>
          <a:xfrm flipH="true" flipV="false" rot="-8970905">
            <a:off x="3811525" y="2815381"/>
            <a:ext cx="1776375" cy="501826"/>
          </a:xfrm>
          <a:custGeom>
            <a:avLst/>
            <a:gdLst/>
            <a:ahLst/>
            <a:cxnLst/>
            <a:rect r="r" b="b" t="t" l="l"/>
            <a:pathLst>
              <a:path h="501826" w="1776375">
                <a:moveTo>
                  <a:pt x="1776375" y="0"/>
                </a:moveTo>
                <a:lnTo>
                  <a:pt x="0" y="0"/>
                </a:lnTo>
                <a:lnTo>
                  <a:pt x="0" y="501825"/>
                </a:lnTo>
                <a:lnTo>
                  <a:pt x="1776375" y="501825"/>
                </a:lnTo>
                <a:lnTo>
                  <a:pt x="1776375"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15" id="15"/>
          <p:cNvGrpSpPr/>
          <p:nvPr/>
        </p:nvGrpSpPr>
        <p:grpSpPr>
          <a:xfrm rot="0">
            <a:off x="7067594" y="5349961"/>
            <a:ext cx="3413722" cy="1272145"/>
            <a:chOff x="0" y="0"/>
            <a:chExt cx="1075555" cy="400812"/>
          </a:xfrm>
        </p:grpSpPr>
        <p:sp>
          <p:nvSpPr>
            <p:cNvPr name="Freeform 16" id="16"/>
            <p:cNvSpPr/>
            <p:nvPr/>
          </p:nvSpPr>
          <p:spPr>
            <a:xfrm flipH="false" flipV="false" rot="0">
              <a:off x="0" y="0"/>
              <a:ext cx="1075555" cy="400813"/>
            </a:xfrm>
            <a:custGeom>
              <a:avLst/>
              <a:gdLst/>
              <a:ahLst/>
              <a:cxnLst/>
              <a:rect r="r" b="b" t="t" l="l"/>
              <a:pathLst>
                <a:path h="400813" w="1075555">
                  <a:moveTo>
                    <a:pt x="70304" y="0"/>
                  </a:moveTo>
                  <a:lnTo>
                    <a:pt x="1005251" y="0"/>
                  </a:lnTo>
                  <a:cubicBezTo>
                    <a:pt x="1044079" y="0"/>
                    <a:pt x="1075555" y="31476"/>
                    <a:pt x="1075555" y="70304"/>
                  </a:cubicBezTo>
                  <a:lnTo>
                    <a:pt x="1075555" y="330508"/>
                  </a:lnTo>
                  <a:cubicBezTo>
                    <a:pt x="1075555" y="369336"/>
                    <a:pt x="1044079" y="400813"/>
                    <a:pt x="1005251" y="400813"/>
                  </a:cubicBezTo>
                  <a:lnTo>
                    <a:pt x="70304" y="400813"/>
                  </a:lnTo>
                  <a:cubicBezTo>
                    <a:pt x="31476" y="400813"/>
                    <a:pt x="0" y="369336"/>
                    <a:pt x="0" y="330508"/>
                  </a:cubicBezTo>
                  <a:lnTo>
                    <a:pt x="0" y="70304"/>
                  </a:lnTo>
                  <a:cubicBezTo>
                    <a:pt x="0" y="31476"/>
                    <a:pt x="31476" y="0"/>
                    <a:pt x="70304" y="0"/>
                  </a:cubicBezTo>
                  <a:close/>
                </a:path>
              </a:pathLst>
            </a:custGeom>
            <a:solidFill>
              <a:srgbClr val="FFFFFF">
                <a:alpha val="98824"/>
              </a:srgbClr>
            </a:solidFill>
          </p:spPr>
        </p:sp>
        <p:sp>
          <p:nvSpPr>
            <p:cNvPr name="TextBox 17" id="17"/>
            <p:cNvSpPr txBox="true"/>
            <p:nvPr/>
          </p:nvSpPr>
          <p:spPr>
            <a:xfrm>
              <a:off x="0" y="-28575"/>
              <a:ext cx="812800" cy="841375"/>
            </a:xfrm>
            <a:prstGeom prst="rect">
              <a:avLst/>
            </a:prstGeom>
          </p:spPr>
          <p:txBody>
            <a:bodyPr anchor="ctr" rtlCol="false" tIns="50800" lIns="50800" bIns="50800" rIns="50800"/>
            <a:lstStyle/>
            <a:p>
              <a:pPr algn="ctr">
                <a:lnSpc>
                  <a:spcPts val="2859"/>
                </a:lnSpc>
              </a:pPr>
            </a:p>
          </p:txBody>
        </p:sp>
      </p:grpSp>
      <p:grpSp>
        <p:nvGrpSpPr>
          <p:cNvPr name="Group 18" id="18"/>
          <p:cNvGrpSpPr/>
          <p:nvPr/>
        </p:nvGrpSpPr>
        <p:grpSpPr>
          <a:xfrm rot="0">
            <a:off x="13801228" y="8524954"/>
            <a:ext cx="3749169" cy="1272145"/>
            <a:chOff x="0" y="0"/>
            <a:chExt cx="1181244" cy="400812"/>
          </a:xfrm>
        </p:grpSpPr>
        <p:sp>
          <p:nvSpPr>
            <p:cNvPr name="Freeform 19" id="19"/>
            <p:cNvSpPr/>
            <p:nvPr/>
          </p:nvSpPr>
          <p:spPr>
            <a:xfrm flipH="false" flipV="false" rot="0">
              <a:off x="0" y="0"/>
              <a:ext cx="1181244" cy="400813"/>
            </a:xfrm>
            <a:custGeom>
              <a:avLst/>
              <a:gdLst/>
              <a:ahLst/>
              <a:cxnLst/>
              <a:rect r="r" b="b" t="t" l="l"/>
              <a:pathLst>
                <a:path h="400813" w="1181244">
                  <a:moveTo>
                    <a:pt x="64014" y="0"/>
                  </a:moveTo>
                  <a:lnTo>
                    <a:pt x="1117230" y="0"/>
                  </a:lnTo>
                  <a:cubicBezTo>
                    <a:pt x="1134207" y="0"/>
                    <a:pt x="1150490" y="6744"/>
                    <a:pt x="1162495" y="18749"/>
                  </a:cubicBezTo>
                  <a:cubicBezTo>
                    <a:pt x="1174499" y="30754"/>
                    <a:pt x="1181244" y="47036"/>
                    <a:pt x="1181244" y="64014"/>
                  </a:cubicBezTo>
                  <a:lnTo>
                    <a:pt x="1181244" y="336798"/>
                  </a:lnTo>
                  <a:cubicBezTo>
                    <a:pt x="1181244" y="353776"/>
                    <a:pt x="1174499" y="370058"/>
                    <a:pt x="1162495" y="382063"/>
                  </a:cubicBezTo>
                  <a:cubicBezTo>
                    <a:pt x="1150490" y="394068"/>
                    <a:pt x="1134207" y="400813"/>
                    <a:pt x="1117230" y="400813"/>
                  </a:cubicBezTo>
                  <a:lnTo>
                    <a:pt x="64014" y="400813"/>
                  </a:lnTo>
                  <a:cubicBezTo>
                    <a:pt x="47036" y="400813"/>
                    <a:pt x="30754" y="394068"/>
                    <a:pt x="18749" y="382063"/>
                  </a:cubicBezTo>
                  <a:cubicBezTo>
                    <a:pt x="6744" y="370058"/>
                    <a:pt x="0" y="353776"/>
                    <a:pt x="0" y="336798"/>
                  </a:cubicBezTo>
                  <a:lnTo>
                    <a:pt x="0" y="64014"/>
                  </a:lnTo>
                  <a:cubicBezTo>
                    <a:pt x="0" y="47036"/>
                    <a:pt x="6744" y="30754"/>
                    <a:pt x="18749" y="18749"/>
                  </a:cubicBezTo>
                  <a:cubicBezTo>
                    <a:pt x="30754" y="6744"/>
                    <a:pt x="47036" y="0"/>
                    <a:pt x="64014" y="0"/>
                  </a:cubicBezTo>
                  <a:close/>
                </a:path>
              </a:pathLst>
            </a:custGeom>
            <a:solidFill>
              <a:srgbClr val="FFFFFF">
                <a:alpha val="98824"/>
              </a:srgbClr>
            </a:solidFill>
          </p:spPr>
        </p:sp>
        <p:sp>
          <p:nvSpPr>
            <p:cNvPr name="TextBox 20" id="20"/>
            <p:cNvSpPr txBox="true"/>
            <p:nvPr/>
          </p:nvSpPr>
          <p:spPr>
            <a:xfrm>
              <a:off x="0" y="-28575"/>
              <a:ext cx="812800" cy="841375"/>
            </a:xfrm>
            <a:prstGeom prst="rect">
              <a:avLst/>
            </a:prstGeom>
          </p:spPr>
          <p:txBody>
            <a:bodyPr anchor="ctr" rtlCol="false" tIns="50800" lIns="50800" bIns="50800" rIns="50800"/>
            <a:lstStyle/>
            <a:p>
              <a:pPr algn="ctr">
                <a:lnSpc>
                  <a:spcPts val="2859"/>
                </a:lnSpc>
              </a:pPr>
            </a:p>
          </p:txBody>
        </p:sp>
      </p:grpSp>
      <p:grpSp>
        <p:nvGrpSpPr>
          <p:cNvPr name="Group 21" id="21"/>
          <p:cNvGrpSpPr/>
          <p:nvPr/>
        </p:nvGrpSpPr>
        <p:grpSpPr>
          <a:xfrm rot="0">
            <a:off x="10619183" y="6935747"/>
            <a:ext cx="3413722" cy="1272145"/>
            <a:chOff x="0" y="0"/>
            <a:chExt cx="1075555" cy="400812"/>
          </a:xfrm>
        </p:grpSpPr>
        <p:sp>
          <p:nvSpPr>
            <p:cNvPr name="Freeform 22" id="22"/>
            <p:cNvSpPr/>
            <p:nvPr/>
          </p:nvSpPr>
          <p:spPr>
            <a:xfrm flipH="false" flipV="false" rot="0">
              <a:off x="0" y="0"/>
              <a:ext cx="1075555" cy="400813"/>
            </a:xfrm>
            <a:custGeom>
              <a:avLst/>
              <a:gdLst/>
              <a:ahLst/>
              <a:cxnLst/>
              <a:rect r="r" b="b" t="t" l="l"/>
              <a:pathLst>
                <a:path h="400813" w="1075555">
                  <a:moveTo>
                    <a:pt x="70304" y="0"/>
                  </a:moveTo>
                  <a:lnTo>
                    <a:pt x="1005251" y="0"/>
                  </a:lnTo>
                  <a:cubicBezTo>
                    <a:pt x="1044079" y="0"/>
                    <a:pt x="1075555" y="31476"/>
                    <a:pt x="1075555" y="70304"/>
                  </a:cubicBezTo>
                  <a:lnTo>
                    <a:pt x="1075555" y="330508"/>
                  </a:lnTo>
                  <a:cubicBezTo>
                    <a:pt x="1075555" y="369336"/>
                    <a:pt x="1044079" y="400813"/>
                    <a:pt x="1005251" y="400813"/>
                  </a:cubicBezTo>
                  <a:lnTo>
                    <a:pt x="70304" y="400813"/>
                  </a:lnTo>
                  <a:cubicBezTo>
                    <a:pt x="31476" y="400813"/>
                    <a:pt x="0" y="369336"/>
                    <a:pt x="0" y="330508"/>
                  </a:cubicBezTo>
                  <a:lnTo>
                    <a:pt x="0" y="70304"/>
                  </a:lnTo>
                  <a:cubicBezTo>
                    <a:pt x="0" y="31476"/>
                    <a:pt x="31476" y="0"/>
                    <a:pt x="70304" y="0"/>
                  </a:cubicBezTo>
                  <a:close/>
                </a:path>
              </a:pathLst>
            </a:custGeom>
            <a:solidFill>
              <a:srgbClr val="FFFFFF">
                <a:alpha val="98824"/>
              </a:srgbClr>
            </a:solidFill>
          </p:spPr>
        </p:sp>
        <p:sp>
          <p:nvSpPr>
            <p:cNvPr name="TextBox 23" id="23"/>
            <p:cNvSpPr txBox="true"/>
            <p:nvPr/>
          </p:nvSpPr>
          <p:spPr>
            <a:xfrm>
              <a:off x="0" y="-28575"/>
              <a:ext cx="812800" cy="841375"/>
            </a:xfrm>
            <a:prstGeom prst="rect">
              <a:avLst/>
            </a:prstGeom>
          </p:spPr>
          <p:txBody>
            <a:bodyPr anchor="ctr" rtlCol="false" tIns="50800" lIns="50800" bIns="50800" rIns="50800"/>
            <a:lstStyle/>
            <a:p>
              <a:pPr algn="ctr">
                <a:lnSpc>
                  <a:spcPts val="2859"/>
                </a:lnSpc>
              </a:pPr>
            </a:p>
          </p:txBody>
        </p:sp>
      </p:grpSp>
      <p:sp>
        <p:nvSpPr>
          <p:cNvPr name="TextBox 24" id="24"/>
          <p:cNvSpPr txBox="true"/>
          <p:nvPr/>
        </p:nvSpPr>
        <p:spPr>
          <a:xfrm rot="0">
            <a:off x="10850861" y="7182584"/>
            <a:ext cx="2950367" cy="675555"/>
          </a:xfrm>
          <a:prstGeom prst="rect">
            <a:avLst/>
          </a:prstGeom>
        </p:spPr>
        <p:txBody>
          <a:bodyPr anchor="t" rtlCol="false" tIns="0" lIns="0" bIns="0" rIns="0">
            <a:spAutoFit/>
          </a:bodyPr>
          <a:lstStyle/>
          <a:p>
            <a:pPr algn="ctr">
              <a:lnSpc>
                <a:spcPts val="2722"/>
              </a:lnSpc>
            </a:pPr>
            <a:r>
              <a:rPr lang="en-US" sz="1944">
                <a:solidFill>
                  <a:srgbClr val="100F0D"/>
                </a:solidFill>
                <a:latin typeface="Montserrat Light"/>
              </a:rPr>
              <a:t>Social sharing and Integration</a:t>
            </a:r>
          </a:p>
        </p:txBody>
      </p:sp>
      <p:sp>
        <p:nvSpPr>
          <p:cNvPr name="TextBox 25" id="25"/>
          <p:cNvSpPr txBox="true"/>
          <p:nvPr/>
        </p:nvSpPr>
        <p:spPr>
          <a:xfrm rot="0">
            <a:off x="13946776" y="8799437"/>
            <a:ext cx="3458072" cy="675555"/>
          </a:xfrm>
          <a:prstGeom prst="rect">
            <a:avLst/>
          </a:prstGeom>
        </p:spPr>
        <p:txBody>
          <a:bodyPr anchor="t" rtlCol="false" tIns="0" lIns="0" bIns="0" rIns="0">
            <a:spAutoFit/>
          </a:bodyPr>
          <a:lstStyle/>
          <a:p>
            <a:pPr algn="ctr">
              <a:lnSpc>
                <a:spcPts val="2722"/>
              </a:lnSpc>
            </a:pPr>
            <a:r>
              <a:rPr lang="en-US" sz="1944">
                <a:solidFill>
                  <a:srgbClr val="100F0D"/>
                </a:solidFill>
                <a:latin typeface="Montserrat Light"/>
              </a:rPr>
              <a:t>Enhanced recommendation Algorithms</a:t>
            </a:r>
          </a:p>
        </p:txBody>
      </p:sp>
      <p:sp>
        <p:nvSpPr>
          <p:cNvPr name="TextBox 26" id="26"/>
          <p:cNvSpPr txBox="true"/>
          <p:nvPr/>
        </p:nvSpPr>
        <p:spPr>
          <a:xfrm rot="0">
            <a:off x="7315347" y="5624444"/>
            <a:ext cx="2950367" cy="675555"/>
          </a:xfrm>
          <a:prstGeom prst="rect">
            <a:avLst/>
          </a:prstGeom>
        </p:spPr>
        <p:txBody>
          <a:bodyPr anchor="t" rtlCol="false" tIns="0" lIns="0" bIns="0" rIns="0">
            <a:spAutoFit/>
          </a:bodyPr>
          <a:lstStyle/>
          <a:p>
            <a:pPr algn="ctr">
              <a:lnSpc>
                <a:spcPts val="2722"/>
              </a:lnSpc>
            </a:pPr>
            <a:r>
              <a:rPr lang="en-US" sz="1944">
                <a:solidFill>
                  <a:srgbClr val="100F0D"/>
                </a:solidFill>
                <a:latin typeface="Montserrat Light"/>
              </a:rPr>
              <a:t>Big data and scaleability</a:t>
            </a:r>
          </a:p>
        </p:txBody>
      </p:sp>
      <p:sp>
        <p:nvSpPr>
          <p:cNvPr name="Freeform 27" id="27"/>
          <p:cNvSpPr/>
          <p:nvPr/>
        </p:nvSpPr>
        <p:spPr>
          <a:xfrm flipH="true" flipV="false" rot="-8970905">
            <a:off x="10270225" y="6018019"/>
            <a:ext cx="1776375" cy="501826"/>
          </a:xfrm>
          <a:custGeom>
            <a:avLst/>
            <a:gdLst/>
            <a:ahLst/>
            <a:cxnLst/>
            <a:rect r="r" b="b" t="t" l="l"/>
            <a:pathLst>
              <a:path h="501826" w="1776375">
                <a:moveTo>
                  <a:pt x="1776374" y="0"/>
                </a:moveTo>
                <a:lnTo>
                  <a:pt x="0" y="0"/>
                </a:lnTo>
                <a:lnTo>
                  <a:pt x="0" y="501826"/>
                </a:lnTo>
                <a:lnTo>
                  <a:pt x="1776374" y="501826"/>
                </a:lnTo>
                <a:lnTo>
                  <a:pt x="1776374"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28" id="28"/>
          <p:cNvSpPr/>
          <p:nvPr/>
        </p:nvSpPr>
        <p:spPr>
          <a:xfrm flipH="true" flipV="false" rot="-8970905">
            <a:off x="7009645" y="4432233"/>
            <a:ext cx="1776375" cy="501826"/>
          </a:xfrm>
          <a:custGeom>
            <a:avLst/>
            <a:gdLst/>
            <a:ahLst/>
            <a:cxnLst/>
            <a:rect r="r" b="b" t="t" l="l"/>
            <a:pathLst>
              <a:path h="501826" w="1776375">
                <a:moveTo>
                  <a:pt x="1776375" y="0"/>
                </a:moveTo>
                <a:lnTo>
                  <a:pt x="0" y="0"/>
                </a:lnTo>
                <a:lnTo>
                  <a:pt x="0" y="501826"/>
                </a:lnTo>
                <a:lnTo>
                  <a:pt x="1776375" y="501826"/>
                </a:lnTo>
                <a:lnTo>
                  <a:pt x="1776375"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29" id="29"/>
          <p:cNvSpPr/>
          <p:nvPr/>
        </p:nvSpPr>
        <p:spPr>
          <a:xfrm flipH="true" flipV="false" rot="-8970905">
            <a:off x="13805738" y="7607226"/>
            <a:ext cx="1776375" cy="501826"/>
          </a:xfrm>
          <a:custGeom>
            <a:avLst/>
            <a:gdLst/>
            <a:ahLst/>
            <a:cxnLst/>
            <a:rect r="r" b="b" t="t" l="l"/>
            <a:pathLst>
              <a:path h="501826" w="1776375">
                <a:moveTo>
                  <a:pt x="1776375" y="0"/>
                </a:moveTo>
                <a:lnTo>
                  <a:pt x="0" y="0"/>
                </a:lnTo>
                <a:lnTo>
                  <a:pt x="0" y="501826"/>
                </a:lnTo>
                <a:lnTo>
                  <a:pt x="1776375" y="501826"/>
                </a:lnTo>
                <a:lnTo>
                  <a:pt x="1776375"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21875" r="0" b="21875"/>
          <a:stretch>
            <a:fillRect/>
          </a:stretch>
        </p:blipFill>
        <p:spPr>
          <a:xfrm flipH="true" flipV="true">
            <a:off x="0" y="0"/>
            <a:ext cx="18288000" cy="10287000"/>
          </a:xfrm>
          <a:prstGeom prst="rect">
            <a:avLst/>
          </a:prstGeom>
        </p:spPr>
      </p:pic>
      <p:sp>
        <p:nvSpPr>
          <p:cNvPr name="Freeform 3" id="3"/>
          <p:cNvSpPr/>
          <p:nvPr/>
        </p:nvSpPr>
        <p:spPr>
          <a:xfrm flipH="false" flipV="false" rot="-10580377">
            <a:off x="11872047" y="-9523684"/>
            <a:ext cx="24036383" cy="24664199"/>
          </a:xfrm>
          <a:custGeom>
            <a:avLst/>
            <a:gdLst/>
            <a:ahLst/>
            <a:cxnLst/>
            <a:rect r="r" b="b" t="t" l="l"/>
            <a:pathLst>
              <a:path h="24664199" w="24036383">
                <a:moveTo>
                  <a:pt x="0" y="0"/>
                </a:moveTo>
                <a:lnTo>
                  <a:pt x="24036383" y="0"/>
                </a:lnTo>
                <a:lnTo>
                  <a:pt x="24036383" y="24664199"/>
                </a:lnTo>
                <a:lnTo>
                  <a:pt x="0" y="2466419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1028700" y="866775"/>
            <a:ext cx="8097687" cy="3241963"/>
          </a:xfrm>
          <a:prstGeom prst="rect">
            <a:avLst/>
          </a:prstGeom>
        </p:spPr>
        <p:txBody>
          <a:bodyPr anchor="t" rtlCol="false" tIns="0" lIns="0" bIns="0" rIns="0">
            <a:spAutoFit/>
          </a:bodyPr>
          <a:lstStyle/>
          <a:p>
            <a:pPr>
              <a:lnSpc>
                <a:spcPts val="13015"/>
              </a:lnSpc>
            </a:pPr>
            <a:r>
              <a:rPr lang="en-US" sz="9431" spc="924">
                <a:solidFill>
                  <a:srgbClr val="231F20"/>
                </a:solidFill>
                <a:latin typeface="Oswald Bold"/>
              </a:rPr>
              <a:t>THANK</a:t>
            </a:r>
          </a:p>
          <a:p>
            <a:pPr marL="0" indent="0" lvl="0">
              <a:lnSpc>
                <a:spcPts val="13015"/>
              </a:lnSpc>
              <a:spcBef>
                <a:spcPct val="0"/>
              </a:spcBef>
            </a:pPr>
            <a:r>
              <a:rPr lang="en-US" sz="9431" spc="924">
                <a:solidFill>
                  <a:srgbClr val="231F20"/>
                </a:solidFill>
                <a:latin typeface="Oswald Bold"/>
              </a:rPr>
              <a:t>YOU!</a:t>
            </a:r>
          </a:p>
        </p:txBody>
      </p:sp>
      <p:sp>
        <p:nvSpPr>
          <p:cNvPr name="Freeform 5" id="5"/>
          <p:cNvSpPr/>
          <p:nvPr/>
        </p:nvSpPr>
        <p:spPr>
          <a:xfrm flipH="true" flipV="false" rot="0">
            <a:off x="-4254153" y="7476061"/>
            <a:ext cx="11881594" cy="3564478"/>
          </a:xfrm>
          <a:custGeom>
            <a:avLst/>
            <a:gdLst/>
            <a:ahLst/>
            <a:cxnLst/>
            <a:rect r="r" b="b" t="t" l="l"/>
            <a:pathLst>
              <a:path h="3564478" w="11881594">
                <a:moveTo>
                  <a:pt x="11881594" y="0"/>
                </a:moveTo>
                <a:lnTo>
                  <a:pt x="0" y="0"/>
                </a:lnTo>
                <a:lnTo>
                  <a:pt x="0" y="3564478"/>
                </a:lnTo>
                <a:lnTo>
                  <a:pt x="11881594" y="3564478"/>
                </a:lnTo>
                <a:lnTo>
                  <a:pt x="11881594"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6" id="6"/>
          <p:cNvGrpSpPr/>
          <p:nvPr/>
        </p:nvGrpSpPr>
        <p:grpSpPr>
          <a:xfrm rot="0">
            <a:off x="1244625" y="5707850"/>
            <a:ext cx="5064902" cy="891955"/>
            <a:chOff x="0" y="0"/>
            <a:chExt cx="1940583" cy="341746"/>
          </a:xfrm>
        </p:grpSpPr>
        <p:sp>
          <p:nvSpPr>
            <p:cNvPr name="Freeform 7" id="7"/>
            <p:cNvSpPr/>
            <p:nvPr/>
          </p:nvSpPr>
          <p:spPr>
            <a:xfrm flipH="false" flipV="false" rot="0">
              <a:off x="0" y="0"/>
              <a:ext cx="1940583" cy="341746"/>
            </a:xfrm>
            <a:custGeom>
              <a:avLst/>
              <a:gdLst/>
              <a:ahLst/>
              <a:cxnLst/>
              <a:rect r="r" b="b" t="t" l="l"/>
              <a:pathLst>
                <a:path h="341746" w="1940583">
                  <a:moveTo>
                    <a:pt x="0" y="0"/>
                  </a:moveTo>
                  <a:lnTo>
                    <a:pt x="1940583" y="0"/>
                  </a:lnTo>
                  <a:lnTo>
                    <a:pt x="1940583" y="341746"/>
                  </a:lnTo>
                  <a:lnTo>
                    <a:pt x="0" y="341746"/>
                  </a:lnTo>
                  <a:close/>
                </a:path>
              </a:pathLst>
            </a:custGeom>
            <a:solidFill>
              <a:srgbClr val="EFEFEF"/>
            </a:solidFill>
          </p:spPr>
        </p:sp>
        <p:sp>
          <p:nvSpPr>
            <p:cNvPr name="TextBox 8" id="8"/>
            <p:cNvSpPr txBox="true"/>
            <p:nvPr/>
          </p:nvSpPr>
          <p:spPr>
            <a:xfrm>
              <a:off x="0" y="-28575"/>
              <a:ext cx="812800" cy="841375"/>
            </a:xfrm>
            <a:prstGeom prst="rect">
              <a:avLst/>
            </a:prstGeom>
          </p:spPr>
          <p:txBody>
            <a:bodyPr anchor="ctr" rtlCol="false" tIns="50800" lIns="50800" bIns="50800" rIns="50800"/>
            <a:lstStyle/>
            <a:p>
              <a:pPr algn="ctr">
                <a:lnSpc>
                  <a:spcPts val="2859"/>
                </a:lnSpc>
              </a:pPr>
            </a:p>
          </p:txBody>
        </p:sp>
      </p:grpSp>
      <p:grpSp>
        <p:nvGrpSpPr>
          <p:cNvPr name="Group 9" id="9"/>
          <p:cNvGrpSpPr/>
          <p:nvPr/>
        </p:nvGrpSpPr>
        <p:grpSpPr>
          <a:xfrm rot="0">
            <a:off x="1187621" y="7024664"/>
            <a:ext cx="5121906" cy="902794"/>
            <a:chOff x="0" y="0"/>
            <a:chExt cx="1962424" cy="345899"/>
          </a:xfrm>
        </p:grpSpPr>
        <p:sp>
          <p:nvSpPr>
            <p:cNvPr name="Freeform 10" id="10"/>
            <p:cNvSpPr/>
            <p:nvPr/>
          </p:nvSpPr>
          <p:spPr>
            <a:xfrm flipH="false" flipV="false" rot="0">
              <a:off x="0" y="0"/>
              <a:ext cx="1962424" cy="345899"/>
            </a:xfrm>
            <a:custGeom>
              <a:avLst/>
              <a:gdLst/>
              <a:ahLst/>
              <a:cxnLst/>
              <a:rect r="r" b="b" t="t" l="l"/>
              <a:pathLst>
                <a:path h="345899" w="1962424">
                  <a:moveTo>
                    <a:pt x="0" y="0"/>
                  </a:moveTo>
                  <a:lnTo>
                    <a:pt x="1962424" y="0"/>
                  </a:lnTo>
                  <a:lnTo>
                    <a:pt x="1962424" y="345899"/>
                  </a:lnTo>
                  <a:lnTo>
                    <a:pt x="0" y="345899"/>
                  </a:lnTo>
                  <a:close/>
                </a:path>
              </a:pathLst>
            </a:custGeom>
            <a:solidFill>
              <a:srgbClr val="EFEFEF"/>
            </a:solidFill>
          </p:spPr>
        </p:sp>
        <p:sp>
          <p:nvSpPr>
            <p:cNvPr name="TextBox 11" id="11"/>
            <p:cNvSpPr txBox="true"/>
            <p:nvPr/>
          </p:nvSpPr>
          <p:spPr>
            <a:xfrm>
              <a:off x="0" y="-28575"/>
              <a:ext cx="812800" cy="841375"/>
            </a:xfrm>
            <a:prstGeom prst="rect">
              <a:avLst/>
            </a:prstGeom>
          </p:spPr>
          <p:txBody>
            <a:bodyPr anchor="ctr" rtlCol="false" tIns="50800" lIns="50800" bIns="50800" rIns="50800"/>
            <a:lstStyle/>
            <a:p>
              <a:pPr algn="ctr">
                <a:lnSpc>
                  <a:spcPts val="2859"/>
                </a:lnSpc>
              </a:pPr>
            </a:p>
          </p:txBody>
        </p:sp>
      </p:grpSp>
      <p:grpSp>
        <p:nvGrpSpPr>
          <p:cNvPr name="Group 12" id="12"/>
          <p:cNvGrpSpPr/>
          <p:nvPr/>
        </p:nvGrpSpPr>
        <p:grpSpPr>
          <a:xfrm rot="0">
            <a:off x="1187621" y="8242814"/>
            <a:ext cx="5121906" cy="894645"/>
            <a:chOff x="0" y="0"/>
            <a:chExt cx="1962424" cy="342777"/>
          </a:xfrm>
        </p:grpSpPr>
        <p:sp>
          <p:nvSpPr>
            <p:cNvPr name="Freeform 13" id="13"/>
            <p:cNvSpPr/>
            <p:nvPr/>
          </p:nvSpPr>
          <p:spPr>
            <a:xfrm flipH="false" flipV="false" rot="0">
              <a:off x="0" y="0"/>
              <a:ext cx="1962424" cy="342777"/>
            </a:xfrm>
            <a:custGeom>
              <a:avLst/>
              <a:gdLst/>
              <a:ahLst/>
              <a:cxnLst/>
              <a:rect r="r" b="b" t="t" l="l"/>
              <a:pathLst>
                <a:path h="342777" w="1962424">
                  <a:moveTo>
                    <a:pt x="0" y="0"/>
                  </a:moveTo>
                  <a:lnTo>
                    <a:pt x="1962424" y="0"/>
                  </a:lnTo>
                  <a:lnTo>
                    <a:pt x="1962424" y="342777"/>
                  </a:lnTo>
                  <a:lnTo>
                    <a:pt x="0" y="342777"/>
                  </a:lnTo>
                  <a:close/>
                </a:path>
              </a:pathLst>
            </a:custGeom>
            <a:solidFill>
              <a:srgbClr val="EFEFEF"/>
            </a:solidFill>
          </p:spPr>
        </p:sp>
        <p:sp>
          <p:nvSpPr>
            <p:cNvPr name="TextBox 14" id="14"/>
            <p:cNvSpPr txBox="true"/>
            <p:nvPr/>
          </p:nvSpPr>
          <p:spPr>
            <a:xfrm>
              <a:off x="0" y="-28575"/>
              <a:ext cx="812800" cy="841375"/>
            </a:xfrm>
            <a:prstGeom prst="rect">
              <a:avLst/>
            </a:prstGeom>
          </p:spPr>
          <p:txBody>
            <a:bodyPr anchor="ctr" rtlCol="false" tIns="50800" lIns="50800" bIns="50800" rIns="50800"/>
            <a:lstStyle/>
            <a:p>
              <a:pPr algn="ctr">
                <a:lnSpc>
                  <a:spcPts val="2859"/>
                </a:lnSpc>
              </a:pPr>
            </a:p>
          </p:txBody>
        </p:sp>
      </p:grpSp>
      <p:sp>
        <p:nvSpPr>
          <p:cNvPr name="TextBox 15" id="15"/>
          <p:cNvSpPr txBox="true"/>
          <p:nvPr/>
        </p:nvSpPr>
        <p:spPr>
          <a:xfrm rot="0">
            <a:off x="1244625" y="5993110"/>
            <a:ext cx="5064902" cy="378095"/>
          </a:xfrm>
          <a:prstGeom prst="rect">
            <a:avLst/>
          </a:prstGeom>
        </p:spPr>
        <p:txBody>
          <a:bodyPr anchor="t" rtlCol="false" tIns="0" lIns="0" bIns="0" rIns="0">
            <a:spAutoFit/>
          </a:bodyPr>
          <a:lstStyle/>
          <a:p>
            <a:pPr algn="l" marL="477229" indent="-238614" lvl="1">
              <a:lnSpc>
                <a:spcPts val="3050"/>
              </a:lnSpc>
              <a:buFont typeface="Arial"/>
              <a:buChar char="•"/>
            </a:pPr>
            <a:r>
              <a:rPr lang="en-US" sz="2210" spc="216">
                <a:solidFill>
                  <a:srgbClr val="231F20"/>
                </a:solidFill>
                <a:latin typeface="DM Sans"/>
              </a:rPr>
              <a:t>Aditya Adaki - 12210428</a:t>
            </a:r>
          </a:p>
        </p:txBody>
      </p:sp>
      <p:sp>
        <p:nvSpPr>
          <p:cNvPr name="TextBox 16" id="16"/>
          <p:cNvSpPr txBox="true"/>
          <p:nvPr/>
        </p:nvSpPr>
        <p:spPr>
          <a:xfrm rot="0">
            <a:off x="1187621" y="8429257"/>
            <a:ext cx="5121906" cy="378095"/>
          </a:xfrm>
          <a:prstGeom prst="rect">
            <a:avLst/>
          </a:prstGeom>
        </p:spPr>
        <p:txBody>
          <a:bodyPr anchor="t" rtlCol="false" tIns="0" lIns="0" bIns="0" rIns="0">
            <a:spAutoFit/>
          </a:bodyPr>
          <a:lstStyle/>
          <a:p>
            <a:pPr algn="l" marL="477229" indent="-238614" lvl="1">
              <a:lnSpc>
                <a:spcPts val="3050"/>
              </a:lnSpc>
              <a:buFont typeface="Arial"/>
              <a:buChar char="•"/>
            </a:pPr>
            <a:r>
              <a:rPr lang="en-US" sz="2210" spc="216">
                <a:solidFill>
                  <a:srgbClr val="231F20"/>
                </a:solidFill>
                <a:latin typeface="DM Sans"/>
              </a:rPr>
              <a:t>Swapnil Adake - 12210225</a:t>
            </a:r>
          </a:p>
        </p:txBody>
      </p:sp>
      <p:grpSp>
        <p:nvGrpSpPr>
          <p:cNvPr name="Group 17" id="17"/>
          <p:cNvGrpSpPr/>
          <p:nvPr/>
        </p:nvGrpSpPr>
        <p:grpSpPr>
          <a:xfrm rot="0">
            <a:off x="6640051" y="5707850"/>
            <a:ext cx="5064902" cy="891955"/>
            <a:chOff x="0" y="0"/>
            <a:chExt cx="1940583" cy="341746"/>
          </a:xfrm>
        </p:grpSpPr>
        <p:sp>
          <p:nvSpPr>
            <p:cNvPr name="Freeform 18" id="18"/>
            <p:cNvSpPr/>
            <p:nvPr/>
          </p:nvSpPr>
          <p:spPr>
            <a:xfrm flipH="false" flipV="false" rot="0">
              <a:off x="0" y="0"/>
              <a:ext cx="1940583" cy="341746"/>
            </a:xfrm>
            <a:custGeom>
              <a:avLst/>
              <a:gdLst/>
              <a:ahLst/>
              <a:cxnLst/>
              <a:rect r="r" b="b" t="t" l="l"/>
              <a:pathLst>
                <a:path h="341746" w="1940583">
                  <a:moveTo>
                    <a:pt x="0" y="0"/>
                  </a:moveTo>
                  <a:lnTo>
                    <a:pt x="1940583" y="0"/>
                  </a:lnTo>
                  <a:lnTo>
                    <a:pt x="1940583" y="341746"/>
                  </a:lnTo>
                  <a:lnTo>
                    <a:pt x="0" y="341746"/>
                  </a:lnTo>
                  <a:close/>
                </a:path>
              </a:pathLst>
            </a:custGeom>
            <a:solidFill>
              <a:srgbClr val="EFEFEF"/>
            </a:solidFill>
          </p:spPr>
        </p:sp>
        <p:sp>
          <p:nvSpPr>
            <p:cNvPr name="TextBox 19" id="19"/>
            <p:cNvSpPr txBox="true"/>
            <p:nvPr/>
          </p:nvSpPr>
          <p:spPr>
            <a:xfrm>
              <a:off x="0" y="-28575"/>
              <a:ext cx="812800" cy="841375"/>
            </a:xfrm>
            <a:prstGeom prst="rect">
              <a:avLst/>
            </a:prstGeom>
          </p:spPr>
          <p:txBody>
            <a:bodyPr anchor="ctr" rtlCol="false" tIns="50800" lIns="50800" bIns="50800" rIns="50800"/>
            <a:lstStyle/>
            <a:p>
              <a:pPr algn="ctr">
                <a:lnSpc>
                  <a:spcPts val="2859"/>
                </a:lnSpc>
              </a:pPr>
            </a:p>
          </p:txBody>
        </p:sp>
      </p:grpSp>
      <p:grpSp>
        <p:nvGrpSpPr>
          <p:cNvPr name="Group 20" id="20"/>
          <p:cNvGrpSpPr/>
          <p:nvPr/>
        </p:nvGrpSpPr>
        <p:grpSpPr>
          <a:xfrm rot="0">
            <a:off x="6583047" y="6971280"/>
            <a:ext cx="5121906" cy="902794"/>
            <a:chOff x="0" y="0"/>
            <a:chExt cx="1962424" cy="345899"/>
          </a:xfrm>
        </p:grpSpPr>
        <p:sp>
          <p:nvSpPr>
            <p:cNvPr name="Freeform 21" id="21"/>
            <p:cNvSpPr/>
            <p:nvPr/>
          </p:nvSpPr>
          <p:spPr>
            <a:xfrm flipH="false" flipV="false" rot="0">
              <a:off x="0" y="0"/>
              <a:ext cx="1962424" cy="345899"/>
            </a:xfrm>
            <a:custGeom>
              <a:avLst/>
              <a:gdLst/>
              <a:ahLst/>
              <a:cxnLst/>
              <a:rect r="r" b="b" t="t" l="l"/>
              <a:pathLst>
                <a:path h="345899" w="1962424">
                  <a:moveTo>
                    <a:pt x="0" y="0"/>
                  </a:moveTo>
                  <a:lnTo>
                    <a:pt x="1962424" y="0"/>
                  </a:lnTo>
                  <a:lnTo>
                    <a:pt x="1962424" y="345899"/>
                  </a:lnTo>
                  <a:lnTo>
                    <a:pt x="0" y="345899"/>
                  </a:lnTo>
                  <a:close/>
                </a:path>
              </a:pathLst>
            </a:custGeom>
            <a:solidFill>
              <a:srgbClr val="EFEFEF"/>
            </a:solidFill>
          </p:spPr>
        </p:sp>
        <p:sp>
          <p:nvSpPr>
            <p:cNvPr name="TextBox 22" id="22"/>
            <p:cNvSpPr txBox="true"/>
            <p:nvPr/>
          </p:nvSpPr>
          <p:spPr>
            <a:xfrm>
              <a:off x="0" y="-28575"/>
              <a:ext cx="812800" cy="841375"/>
            </a:xfrm>
            <a:prstGeom prst="rect">
              <a:avLst/>
            </a:prstGeom>
          </p:spPr>
          <p:txBody>
            <a:bodyPr anchor="ctr" rtlCol="false" tIns="50800" lIns="50800" bIns="50800" rIns="50800"/>
            <a:lstStyle/>
            <a:p>
              <a:pPr algn="ctr">
                <a:lnSpc>
                  <a:spcPts val="2859"/>
                </a:lnSpc>
              </a:pPr>
            </a:p>
          </p:txBody>
        </p:sp>
      </p:grpSp>
      <p:sp>
        <p:nvSpPr>
          <p:cNvPr name="TextBox 23" id="23"/>
          <p:cNvSpPr txBox="true"/>
          <p:nvPr/>
        </p:nvSpPr>
        <p:spPr>
          <a:xfrm rot="0">
            <a:off x="6668553" y="5993110"/>
            <a:ext cx="5064902" cy="378095"/>
          </a:xfrm>
          <a:prstGeom prst="rect">
            <a:avLst/>
          </a:prstGeom>
        </p:spPr>
        <p:txBody>
          <a:bodyPr anchor="t" rtlCol="false" tIns="0" lIns="0" bIns="0" rIns="0">
            <a:spAutoFit/>
          </a:bodyPr>
          <a:lstStyle/>
          <a:p>
            <a:pPr algn="l" marL="477229" indent="-238614" lvl="1">
              <a:lnSpc>
                <a:spcPts val="3050"/>
              </a:lnSpc>
              <a:buFont typeface="Arial"/>
              <a:buChar char="•"/>
            </a:pPr>
            <a:r>
              <a:rPr lang="en-US" sz="2210" spc="216">
                <a:solidFill>
                  <a:srgbClr val="231F20"/>
                </a:solidFill>
                <a:latin typeface="DM Sans"/>
              </a:rPr>
              <a:t>Aditi Bhat - 12210197</a:t>
            </a:r>
          </a:p>
        </p:txBody>
      </p:sp>
      <p:grpSp>
        <p:nvGrpSpPr>
          <p:cNvPr name="Group 24" id="24"/>
          <p:cNvGrpSpPr/>
          <p:nvPr/>
        </p:nvGrpSpPr>
        <p:grpSpPr>
          <a:xfrm rot="0">
            <a:off x="6640051" y="8190720"/>
            <a:ext cx="5121906" cy="902794"/>
            <a:chOff x="0" y="0"/>
            <a:chExt cx="1962424" cy="345899"/>
          </a:xfrm>
        </p:grpSpPr>
        <p:sp>
          <p:nvSpPr>
            <p:cNvPr name="Freeform 25" id="25"/>
            <p:cNvSpPr/>
            <p:nvPr/>
          </p:nvSpPr>
          <p:spPr>
            <a:xfrm flipH="false" flipV="false" rot="0">
              <a:off x="0" y="0"/>
              <a:ext cx="1962424" cy="345899"/>
            </a:xfrm>
            <a:custGeom>
              <a:avLst/>
              <a:gdLst/>
              <a:ahLst/>
              <a:cxnLst/>
              <a:rect r="r" b="b" t="t" l="l"/>
              <a:pathLst>
                <a:path h="345899" w="1962424">
                  <a:moveTo>
                    <a:pt x="0" y="0"/>
                  </a:moveTo>
                  <a:lnTo>
                    <a:pt x="1962424" y="0"/>
                  </a:lnTo>
                  <a:lnTo>
                    <a:pt x="1962424" y="345899"/>
                  </a:lnTo>
                  <a:lnTo>
                    <a:pt x="0" y="345899"/>
                  </a:lnTo>
                  <a:close/>
                </a:path>
              </a:pathLst>
            </a:custGeom>
            <a:solidFill>
              <a:srgbClr val="EFEFEF"/>
            </a:solidFill>
          </p:spPr>
        </p:sp>
        <p:sp>
          <p:nvSpPr>
            <p:cNvPr name="TextBox 26" id="26"/>
            <p:cNvSpPr txBox="true"/>
            <p:nvPr/>
          </p:nvSpPr>
          <p:spPr>
            <a:xfrm>
              <a:off x="0" y="-28575"/>
              <a:ext cx="812800" cy="841375"/>
            </a:xfrm>
            <a:prstGeom prst="rect">
              <a:avLst/>
            </a:prstGeom>
          </p:spPr>
          <p:txBody>
            <a:bodyPr anchor="ctr" rtlCol="false" tIns="50800" lIns="50800" bIns="50800" rIns="50800"/>
            <a:lstStyle/>
            <a:p>
              <a:pPr algn="ctr">
                <a:lnSpc>
                  <a:spcPts val="2859"/>
                </a:lnSpc>
              </a:pPr>
            </a:p>
          </p:txBody>
        </p:sp>
      </p:grpSp>
      <p:sp>
        <p:nvSpPr>
          <p:cNvPr name="TextBox 27" id="27"/>
          <p:cNvSpPr txBox="true"/>
          <p:nvPr/>
        </p:nvSpPr>
        <p:spPr>
          <a:xfrm rot="0">
            <a:off x="6697055" y="8476470"/>
            <a:ext cx="5064902" cy="378095"/>
          </a:xfrm>
          <a:prstGeom prst="rect">
            <a:avLst/>
          </a:prstGeom>
        </p:spPr>
        <p:txBody>
          <a:bodyPr anchor="t" rtlCol="false" tIns="0" lIns="0" bIns="0" rIns="0">
            <a:spAutoFit/>
          </a:bodyPr>
          <a:lstStyle/>
          <a:p>
            <a:pPr algn="l" marL="477229" indent="-238614" lvl="1">
              <a:lnSpc>
                <a:spcPts val="3050"/>
              </a:lnSpc>
              <a:buFont typeface="Arial"/>
              <a:buChar char="•"/>
            </a:pPr>
            <a:r>
              <a:rPr lang="en-US" sz="2210" spc="216">
                <a:solidFill>
                  <a:srgbClr val="231F20"/>
                </a:solidFill>
                <a:latin typeface="DM Sans"/>
              </a:rPr>
              <a:t>Aditya Bansul - 12210384</a:t>
            </a:r>
          </a:p>
        </p:txBody>
      </p:sp>
      <p:sp>
        <p:nvSpPr>
          <p:cNvPr name="TextBox 28" id="28"/>
          <p:cNvSpPr txBox="true"/>
          <p:nvPr/>
        </p:nvSpPr>
        <p:spPr>
          <a:xfrm rot="0">
            <a:off x="1187621" y="7210959"/>
            <a:ext cx="5007922" cy="385334"/>
          </a:xfrm>
          <a:prstGeom prst="rect">
            <a:avLst/>
          </a:prstGeom>
        </p:spPr>
        <p:txBody>
          <a:bodyPr anchor="t" rtlCol="false" tIns="0" lIns="0" bIns="0" rIns="0">
            <a:spAutoFit/>
          </a:bodyPr>
          <a:lstStyle/>
          <a:p>
            <a:pPr algn="l" marL="498818" indent="-249409" lvl="1">
              <a:lnSpc>
                <a:spcPts val="3188"/>
              </a:lnSpc>
              <a:buFont typeface="Arial"/>
              <a:buChar char="•"/>
            </a:pPr>
            <a:r>
              <a:rPr lang="en-US" sz="2310" spc="226">
                <a:solidFill>
                  <a:srgbClr val="231F20"/>
                </a:solidFill>
                <a:latin typeface="DM Sans"/>
              </a:rPr>
              <a:t>Sairaj Abnave - 12210063</a:t>
            </a:r>
          </a:p>
        </p:txBody>
      </p:sp>
      <p:sp>
        <p:nvSpPr>
          <p:cNvPr name="TextBox 29" id="29"/>
          <p:cNvSpPr txBox="true"/>
          <p:nvPr/>
        </p:nvSpPr>
        <p:spPr>
          <a:xfrm rot="0">
            <a:off x="6583047" y="7264344"/>
            <a:ext cx="5007922" cy="385334"/>
          </a:xfrm>
          <a:prstGeom prst="rect">
            <a:avLst/>
          </a:prstGeom>
        </p:spPr>
        <p:txBody>
          <a:bodyPr anchor="t" rtlCol="false" tIns="0" lIns="0" bIns="0" rIns="0">
            <a:spAutoFit/>
          </a:bodyPr>
          <a:lstStyle/>
          <a:p>
            <a:pPr algn="l" marL="498818" indent="-249409" lvl="1">
              <a:lnSpc>
                <a:spcPts val="3188"/>
              </a:lnSpc>
              <a:buFont typeface="Arial"/>
              <a:buChar char="•"/>
            </a:pPr>
            <a:r>
              <a:rPr lang="en-US" sz="2310" spc="226">
                <a:solidFill>
                  <a:srgbClr val="231F20"/>
                </a:solidFill>
                <a:latin typeface="DM Sans"/>
              </a:rPr>
              <a:t>Amit Adhav - 12210890</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DAFgjn-Qopo</dc:identifier>
  <dcterms:modified xsi:type="dcterms:W3CDTF">2011-08-01T06:04:30Z</dcterms:modified>
  <cp:revision>1</cp:revision>
  <dc:title>Business</dc:title>
</cp:coreProperties>
</file>