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  <p:italic r:id="rId10"/>
      <p:boldItalic r:id="rId11"/>
    </p:embeddedFont>
    <p:embeddedFont>
      <p:font typeface="Inter Medium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7586F-3BB2-413A-AB7C-B44BFA72EB1C}">
  <a:tblStyle styleId="{B437586F-3BB2-413A-AB7C-B44BFA72E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21" Type="http://schemas.openxmlformats.org/officeDocument/2006/relationships/font" Target="fonts/font14.fntdata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viewProps" Target="viewProps.xml"/><Relationship Id="rId8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b6ff7874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b6ff7874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3225" y="2588075"/>
            <a:ext cx="2505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3319390" y="2588075"/>
            <a:ext cx="2505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5925555" y="2588075"/>
            <a:ext cx="2505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713225" y="1987175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3319390" y="1987175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5925555" y="1987175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7" hasCustomPrompt="1"/>
          </p:nvPr>
        </p:nvSpPr>
        <p:spPr>
          <a:xfrm>
            <a:off x="3319390" y="1556080"/>
            <a:ext cx="7347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1556083"/>
            <a:ext cx="7347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9" hasCustomPrompt="1"/>
          </p:nvPr>
        </p:nvSpPr>
        <p:spPr>
          <a:xfrm>
            <a:off x="5925555" y="1556080"/>
            <a:ext cx="7347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713236" y="1841263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2"/>
          </p:nvPr>
        </p:nvSpPr>
        <p:spPr>
          <a:xfrm>
            <a:off x="4398464" y="1841263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3"/>
          </p:nvPr>
        </p:nvSpPr>
        <p:spPr>
          <a:xfrm>
            <a:off x="713236" y="3457887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4"/>
          </p:nvPr>
        </p:nvSpPr>
        <p:spPr>
          <a:xfrm>
            <a:off x="4398464" y="3457887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5"/>
          </p:nvPr>
        </p:nvSpPr>
        <p:spPr>
          <a:xfrm>
            <a:off x="713236" y="1240363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6"/>
          </p:nvPr>
        </p:nvSpPr>
        <p:spPr>
          <a:xfrm>
            <a:off x="713236" y="2857000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7"/>
          </p:nvPr>
        </p:nvSpPr>
        <p:spPr>
          <a:xfrm>
            <a:off x="4398441" y="1240363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8"/>
          </p:nvPr>
        </p:nvSpPr>
        <p:spPr>
          <a:xfrm>
            <a:off x="4398441" y="2857000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>
            <a:off x="713213" y="1961151"/>
            <a:ext cx="34926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13213" y="2685345"/>
            <a:ext cx="3492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615705"/>
            <a:ext cx="52413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713222" y="1493803"/>
            <a:ext cx="5241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3121801"/>
            <a:ext cx="34926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713213" y="3845995"/>
            <a:ext cx="3492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2376" y="1861301"/>
            <a:ext cx="41319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6" y="984098"/>
            <a:ext cx="1235700" cy="8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2374" y="3431199"/>
            <a:ext cx="4131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13225" y="539506"/>
            <a:ext cx="44481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1423672"/>
            <a:ext cx="44481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13225" y="3164478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icons, infographics &amp; images by </a:t>
            </a:r>
            <a:r>
              <a:rPr lang="en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0225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720000" y="3318362"/>
            <a:ext cx="4661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9975" y="1734787"/>
            <a:ext cx="4661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9975" y="1379888"/>
            <a:ext cx="46614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719975" y="2963463"/>
            <a:ext cx="46614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>
            <a:spLocks noGrp="1"/>
          </p:cNvSpPr>
          <p:nvPr>
            <p:ph type="pic" idx="5"/>
          </p:nvPr>
        </p:nvSpPr>
        <p:spPr>
          <a:xfrm>
            <a:off x="5696375" y="1379900"/>
            <a:ext cx="2727600" cy="286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675200" y="1541375"/>
            <a:ext cx="7158300" cy="9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Food Recommendation System</a:t>
            </a:r>
            <a:endParaRPr sz="4500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75201" y="25012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675200" y="3897638"/>
            <a:ext cx="2762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Aditya Adke</a:t>
            </a:r>
            <a:br>
              <a:rPr lang="en" dirty="0"/>
            </a:br>
            <a:r>
              <a:rPr lang="en" dirty="0"/>
              <a:t>UFID: 84825619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&amp; Objectives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5"/>
          </p:nvPr>
        </p:nvSpPr>
        <p:spPr>
          <a:xfrm>
            <a:off x="720000" y="1474260"/>
            <a:ext cx="6967728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Objective: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objective of this project is to build a machine learning model that recommends best food to user according to user’s nutritional requirements . For example, a list recipe is high in protein based only on the keywords of the recipe requirement.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3"/>
          </p:nvPr>
        </p:nvSpPr>
        <p:spPr>
          <a:xfrm>
            <a:off x="720000" y="2755392"/>
            <a:ext cx="7382313" cy="1878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Recipes Dataset: </a:t>
            </a:r>
            <a:r>
              <a:rPr lang="en-IN" u="sng" dirty="0">
                <a:solidFill>
                  <a:srgbClr val="434343"/>
                </a:solidFill>
              </a:rPr>
              <a:t>https://www.kaggle.com/datasets/irkaal/foodcom-recipes-and-reviews</a:t>
            </a:r>
            <a:br>
              <a:rPr lang="en-IN" u="sng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Reviews Dataset: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solidFill>
                  <a:srgbClr val="434343"/>
                </a:solidFill>
              </a:rPr>
              <a:t>https://www.kaggle.com/datasets/irkaal/foodcom-recipes-and-reviews</a:t>
            </a:r>
            <a:br>
              <a:rPr lang="en-IN" u="sng" dirty="0">
                <a:solidFill>
                  <a:srgbClr val="434343"/>
                </a:solidFill>
              </a:rPr>
            </a:br>
            <a:endParaRPr dirty="0"/>
          </a:p>
          <a:p>
            <a:pPr marL="0" indent="0"/>
            <a:r>
              <a:rPr lang="en-IN" dirty="0"/>
              <a:t>Recipe and Ingredient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solidFill>
                  <a:srgbClr val="666666"/>
                </a:solidFill>
              </a:rPr>
              <a:t>https://www.kaggle.com/datasets/shuyangli94/foodcom-recipes-with-search-terms-and-tags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6"/>
          </p:nvPr>
        </p:nvSpPr>
        <p:spPr>
          <a:xfrm>
            <a:off x="720000" y="2127018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534262" y="5521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(EDA Results)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DF891-66FE-D57D-FFA6-F9838B97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9" y="1837563"/>
            <a:ext cx="3745645" cy="2860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2639D-178C-1340-B1EF-FB779AD29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67" y="2448194"/>
            <a:ext cx="4681620" cy="225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3EE69-9EE6-67A9-8930-4164BDEC6A8C}"/>
              </a:ext>
            </a:extLst>
          </p:cNvPr>
          <p:cNvSpPr txBox="1"/>
          <p:nvPr/>
        </p:nvSpPr>
        <p:spPr>
          <a:xfrm>
            <a:off x="4257675" y="1124882"/>
            <a:ext cx="4493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00" dirty="0"/>
              <a:t>The heatmap shows the relationship strong between the nutrients and their </a:t>
            </a:r>
            <a:r>
              <a:rPr lang="en-IN" sz="1000" dirty="0" err="1"/>
              <a:t>nutrient_level</a:t>
            </a:r>
            <a:r>
              <a:rPr lang="en-IN" sz="1000" dirty="0"/>
              <a:t>. Indicating we have correctly generated new variables, keeping proportionality similar.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Calories and </a:t>
            </a:r>
            <a:r>
              <a:rPr lang="en-US" sz="1000" dirty="0" err="1"/>
              <a:t>FatContent</a:t>
            </a:r>
            <a:r>
              <a:rPr lang="en-US" sz="1000" dirty="0"/>
              <a:t> are highly correlated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Calories and </a:t>
            </a:r>
            <a:r>
              <a:rPr lang="en-US" sz="1000" dirty="0" err="1"/>
              <a:t>ProteinContent</a:t>
            </a:r>
            <a:r>
              <a:rPr lang="en-US" sz="1000" dirty="0"/>
              <a:t> also show strong correlation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Calories and </a:t>
            </a:r>
            <a:r>
              <a:rPr lang="en-US" sz="1000" dirty="0" err="1"/>
              <a:t>CarbohydrateContent</a:t>
            </a:r>
            <a:r>
              <a:rPr lang="en-US" sz="1000" dirty="0"/>
              <a:t> show moderate correlation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Most common ingredients for dishes are raw items used for cooking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Evaluation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20000" y="1017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Implemented: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800600" y="1417925"/>
            <a:ext cx="36951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None/>
            </a:pP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Evaluated: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Decision Tree →Slightly Overfits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Random Forest Regression → good result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Logistic Regression → best results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Model: Logistic Regression</a:t>
            </a:r>
          </a:p>
          <a:p>
            <a:pPr algn="l">
              <a:buNone/>
            </a:pPr>
            <a:r>
              <a:rPr lang="en-IN" sz="1000" dirty="0">
                <a:latin typeface="Arial" panose="020B0604020202020204" pitchFamily="34" charset="0"/>
              </a:rPr>
              <a:t>- AUC ROC: 0.83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Accuracy : 0.78</a:t>
            </a:r>
          </a:p>
          <a:p>
            <a:pPr algn="l">
              <a:buNone/>
            </a:pP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F1- Score: 0.85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Recall: 0.93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Used: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Keywords Column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Nutrients_level</a:t>
            </a: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(Protein (here), Carbs, Fats, Calorie, </a:t>
            </a:r>
            <a:r>
              <a:rPr lang="en-I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Cholestrol</a:t>
            </a: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Sodium, Sugar)</a:t>
            </a:r>
          </a:p>
          <a:p>
            <a:pPr algn="l">
              <a:buNone/>
            </a:pPr>
            <a:endParaRPr lang="en-IN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100" dirty="0"/>
              <a:t>Process of using Keywords:</a:t>
            </a:r>
            <a:br>
              <a:rPr lang="en-IN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TF-IDF Vectorizer</a:t>
            </a:r>
          </a:p>
          <a:p>
            <a:pPr algn="l">
              <a:buNone/>
            </a:pPr>
            <a:endParaRPr lang="en-IN" sz="1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>
              <a:buNone/>
            </a:pPr>
            <a:br>
              <a:rPr lang="en-IN" dirty="0"/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83C44-0482-DFF8-1526-09330E0F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5" y="1417924"/>
            <a:ext cx="4152546" cy="255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183887" y="921825"/>
            <a:ext cx="2090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Key Takeaways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5"/>
          </p:nvPr>
        </p:nvSpPr>
        <p:spPr>
          <a:xfrm>
            <a:off x="1170300" y="860865"/>
            <a:ext cx="3401700" cy="29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IN" dirty="0">
                <a:sym typeface="Roboto"/>
              </a:rPr>
              <a:t>As Scientifically proven nutrients have correct correlation as expected </a:t>
            </a:r>
          </a:p>
          <a:p>
            <a:pPr indent="-381000">
              <a:buFont typeface="Roboto"/>
              <a:buChar char="●"/>
            </a:pPr>
            <a:r>
              <a:rPr lang="en-US" b="1" dirty="0">
                <a:latin typeface="Inter"/>
                <a:ea typeface="Inter"/>
                <a:cs typeface="Inter"/>
                <a:sym typeface="Inter"/>
              </a:rPr>
              <a:t>Logistic</a:t>
            </a:r>
            <a:r>
              <a:rPr lang="en-US" dirty="0"/>
              <a:t> Regression delivers more accurate results</a:t>
            </a:r>
            <a:endParaRPr dirty="0"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Feature engineering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(Heatmap) proved crucial for understanding relations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936563" y="921825"/>
            <a:ext cx="19782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4936563" y="1637601"/>
            <a:ext cx="30000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</a:rPr>
              <a:t>Implement the </a:t>
            </a:r>
            <a:r>
              <a:rPr lang="en" sz="1600" b="1" dirty="0">
                <a:solidFill>
                  <a:schemeClr val="dk1"/>
                </a:solidFill>
              </a:rPr>
              <a:t>Streamlit dashboard</a:t>
            </a:r>
            <a:r>
              <a:rPr lang="en" sz="1600" dirty="0">
                <a:solidFill>
                  <a:schemeClr val="dk1"/>
                </a:solidFill>
              </a:rPr>
              <a:t> with interactive filters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Expand analysis to other nutrients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 Deep Learning models to more advanced recommendation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</a:rPr>
              <a:t>Add </a:t>
            </a:r>
            <a:r>
              <a:rPr lang="en" sz="1600" b="1" dirty="0">
                <a:solidFill>
                  <a:schemeClr val="dk1"/>
                </a:solidFill>
              </a:rPr>
              <a:t>sentiment analysis</a:t>
            </a:r>
            <a:r>
              <a:rPr lang="en" sz="1600" dirty="0">
                <a:solidFill>
                  <a:schemeClr val="dk1"/>
                </a:solidFill>
              </a:rPr>
              <a:t> of review content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and Future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339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Inter Medium</vt:lpstr>
      <vt:lpstr>Nunito Light</vt:lpstr>
      <vt:lpstr>Arial</vt:lpstr>
      <vt:lpstr>PT Sans</vt:lpstr>
      <vt:lpstr>Lato</vt:lpstr>
      <vt:lpstr>Roboto</vt:lpstr>
      <vt:lpstr>Inter</vt:lpstr>
      <vt:lpstr>Open Sans</vt:lpstr>
      <vt:lpstr>Minimalist Pitch Deck by Slidesgo</vt:lpstr>
      <vt:lpstr>Food Recommendation System</vt:lpstr>
      <vt:lpstr>Project Overview &amp; Objectives</vt:lpstr>
      <vt:lpstr>Exploratory Data Analysis  (EDA Results)</vt:lpstr>
      <vt:lpstr>Model Selection &amp; 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Adke</dc:creator>
  <cp:lastModifiedBy>Aditya Adke</cp:lastModifiedBy>
  <cp:revision>1</cp:revision>
  <dcterms:modified xsi:type="dcterms:W3CDTF">2025-04-14T20:47:28Z</dcterms:modified>
</cp:coreProperties>
</file>