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1" r:id="rId4"/>
    <p:sldId id="258"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95" autoAdjust="0"/>
    <p:restoredTop sz="94660"/>
  </p:normalViewPr>
  <p:slideViewPr>
    <p:cSldViewPr snapToGrid="0" snapToObjects="1">
      <p:cViewPr>
        <p:scale>
          <a:sx n="65" d="100"/>
          <a:sy n="65" d="100"/>
        </p:scale>
        <p:origin x="-1872" y="-5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3DA4C8-9C46-A342-B0AB-2532DC97F43C}"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en-US"/>
        </a:p>
      </dgm:t>
    </dgm:pt>
    <dgm:pt modelId="{08B589E7-592D-6B47-9ED8-F3345775DC95}">
      <dgm:prSet phldrT="[Text]"/>
      <dgm:spPr/>
      <dgm:t>
        <a:bodyPr/>
        <a:lstStyle/>
        <a:p>
          <a:r>
            <a:rPr lang="en-US" dirty="0" smtClean="0"/>
            <a:t>Server </a:t>
          </a:r>
          <a:endParaRPr lang="en-US" dirty="0"/>
        </a:p>
      </dgm:t>
    </dgm:pt>
    <dgm:pt modelId="{16F7C0EA-0BED-F046-A54F-676E945726F6}" type="parTrans" cxnId="{24D35DB2-608B-444A-8105-54268A441E25}">
      <dgm:prSet/>
      <dgm:spPr/>
      <dgm:t>
        <a:bodyPr/>
        <a:lstStyle/>
        <a:p>
          <a:endParaRPr lang="en-US"/>
        </a:p>
      </dgm:t>
    </dgm:pt>
    <dgm:pt modelId="{52E01422-1971-D743-B2F8-41AA4F93D801}" type="sibTrans" cxnId="{24D35DB2-608B-444A-8105-54268A441E25}">
      <dgm:prSet/>
      <dgm:spPr/>
      <dgm:t>
        <a:bodyPr/>
        <a:lstStyle/>
        <a:p>
          <a:endParaRPr lang="en-US"/>
        </a:p>
      </dgm:t>
    </dgm:pt>
    <dgm:pt modelId="{10FB5A17-218A-F941-BB46-8C11623DC2EE}">
      <dgm:prSet phldrT="[Text]"/>
      <dgm:spPr/>
      <dgm:t>
        <a:bodyPr/>
        <a:lstStyle/>
        <a:p>
          <a:r>
            <a:rPr lang="en-US" dirty="0" smtClean="0"/>
            <a:t>MySQL Database</a:t>
          </a:r>
          <a:endParaRPr lang="en-US" dirty="0"/>
        </a:p>
      </dgm:t>
    </dgm:pt>
    <dgm:pt modelId="{89A45550-21A2-0B45-B0AE-C6F744B86C77}" type="parTrans" cxnId="{D622CD18-BB1B-5140-B375-792F9466B161}">
      <dgm:prSet/>
      <dgm:spPr/>
      <dgm:t>
        <a:bodyPr/>
        <a:lstStyle/>
        <a:p>
          <a:endParaRPr lang="en-US"/>
        </a:p>
      </dgm:t>
    </dgm:pt>
    <dgm:pt modelId="{41BBB3D5-9F6C-E347-8869-D2F857B0AB72}" type="sibTrans" cxnId="{D622CD18-BB1B-5140-B375-792F9466B161}">
      <dgm:prSet/>
      <dgm:spPr/>
      <dgm:t>
        <a:bodyPr/>
        <a:lstStyle/>
        <a:p>
          <a:endParaRPr lang="en-US"/>
        </a:p>
      </dgm:t>
    </dgm:pt>
    <dgm:pt modelId="{E59DCB04-0390-E04D-B0F4-716BDA3D2CAC}">
      <dgm:prSet phldrT="[Text]"/>
      <dgm:spPr/>
      <dgm:t>
        <a:bodyPr/>
        <a:lstStyle/>
        <a:p>
          <a:r>
            <a:rPr lang="en-US" dirty="0" smtClean="0"/>
            <a:t>A teacher table</a:t>
          </a:r>
          <a:endParaRPr lang="en-US" dirty="0"/>
        </a:p>
      </dgm:t>
    </dgm:pt>
    <dgm:pt modelId="{B273816A-866F-7A43-A1D6-9B99AD551802}" type="parTrans" cxnId="{05A04E08-BF14-4C4F-ACFE-C3E603587AA7}">
      <dgm:prSet/>
      <dgm:spPr/>
      <dgm:t>
        <a:bodyPr/>
        <a:lstStyle/>
        <a:p>
          <a:endParaRPr lang="en-US"/>
        </a:p>
      </dgm:t>
    </dgm:pt>
    <dgm:pt modelId="{036DE99F-2A7B-FE41-A8EB-71EB36C4C93C}" type="sibTrans" cxnId="{05A04E08-BF14-4C4F-ACFE-C3E603587AA7}">
      <dgm:prSet/>
      <dgm:spPr/>
      <dgm:t>
        <a:bodyPr/>
        <a:lstStyle/>
        <a:p>
          <a:endParaRPr lang="en-US"/>
        </a:p>
      </dgm:t>
    </dgm:pt>
    <dgm:pt modelId="{87B85EBA-9717-194A-8A19-FB5D0072EFA2}">
      <dgm:prSet phldrT="[Text]"/>
      <dgm:spPr/>
      <dgm:t>
        <a:bodyPr/>
        <a:lstStyle/>
        <a:p>
          <a:r>
            <a:rPr lang="en-US" dirty="0" smtClean="0"/>
            <a:t>Golden Rod submissions stable</a:t>
          </a:r>
          <a:endParaRPr lang="en-US" dirty="0"/>
        </a:p>
      </dgm:t>
    </dgm:pt>
    <dgm:pt modelId="{B1084A97-BBED-5949-8F38-D93FC5710391}" type="parTrans" cxnId="{EDF72E05-BA8B-F645-B413-1AA9C3056BB6}">
      <dgm:prSet/>
      <dgm:spPr/>
      <dgm:t>
        <a:bodyPr/>
        <a:lstStyle/>
        <a:p>
          <a:endParaRPr lang="en-US"/>
        </a:p>
      </dgm:t>
    </dgm:pt>
    <dgm:pt modelId="{9D9F430E-0CEA-8F47-BBBB-C95914CB154D}" type="sibTrans" cxnId="{EDF72E05-BA8B-F645-B413-1AA9C3056BB6}">
      <dgm:prSet/>
      <dgm:spPr/>
      <dgm:t>
        <a:bodyPr/>
        <a:lstStyle/>
        <a:p>
          <a:endParaRPr lang="en-US"/>
        </a:p>
      </dgm:t>
    </dgm:pt>
    <dgm:pt modelId="{F7B22CA9-C7BF-6D41-99A9-04C46A55D747}">
      <dgm:prSet phldrT="[Text]"/>
      <dgm:spPr/>
      <dgm:t>
        <a:bodyPr/>
        <a:lstStyle/>
        <a:p>
          <a:r>
            <a:rPr lang="en-US" dirty="0" smtClean="0"/>
            <a:t>A Student Table</a:t>
          </a:r>
          <a:endParaRPr lang="en-US" dirty="0"/>
        </a:p>
      </dgm:t>
    </dgm:pt>
    <dgm:pt modelId="{1D719C6B-B6AC-4D4A-8F54-7F6AF00D66F1}" type="parTrans" cxnId="{EC98E9ED-7269-C44E-9D5A-5A6E54E7D3E9}">
      <dgm:prSet/>
      <dgm:spPr/>
      <dgm:t>
        <a:bodyPr/>
        <a:lstStyle/>
        <a:p>
          <a:endParaRPr lang="en-US"/>
        </a:p>
      </dgm:t>
    </dgm:pt>
    <dgm:pt modelId="{7ABDBF6E-E546-494E-8E1C-42D9E5839C97}" type="sibTrans" cxnId="{EC98E9ED-7269-C44E-9D5A-5A6E54E7D3E9}">
      <dgm:prSet/>
      <dgm:spPr/>
      <dgm:t>
        <a:bodyPr/>
        <a:lstStyle/>
        <a:p>
          <a:endParaRPr lang="en-US"/>
        </a:p>
      </dgm:t>
    </dgm:pt>
    <dgm:pt modelId="{76074300-A1ED-AE48-BB02-DDB7B6FAFBB8}">
      <dgm:prSet phldrT="[Text]"/>
      <dgm:spPr/>
      <dgm:t>
        <a:bodyPr/>
        <a:lstStyle/>
        <a:p>
          <a:r>
            <a:rPr lang="en-US" dirty="0" smtClean="0"/>
            <a:t>HTML/CSS/JS Files</a:t>
          </a:r>
        </a:p>
      </dgm:t>
    </dgm:pt>
    <dgm:pt modelId="{3AE7DC4B-5300-3341-B0A1-934B87E1452A}" type="parTrans" cxnId="{5BB89A41-F833-BE47-B3A9-7C241D358881}">
      <dgm:prSet/>
      <dgm:spPr/>
      <dgm:t>
        <a:bodyPr/>
        <a:lstStyle/>
        <a:p>
          <a:endParaRPr lang="en-US"/>
        </a:p>
      </dgm:t>
    </dgm:pt>
    <dgm:pt modelId="{2086CE44-F21B-6D41-A406-57AB89EA43F8}" type="sibTrans" cxnId="{5BB89A41-F833-BE47-B3A9-7C241D358881}">
      <dgm:prSet/>
      <dgm:spPr/>
      <dgm:t>
        <a:bodyPr/>
        <a:lstStyle/>
        <a:p>
          <a:endParaRPr lang="en-US"/>
        </a:p>
      </dgm:t>
    </dgm:pt>
    <dgm:pt modelId="{C83F7063-8581-794D-86BF-8057218EFA1C}">
      <dgm:prSet phldrT="[Text]"/>
      <dgm:spPr/>
      <dgm:t>
        <a:bodyPr/>
        <a:lstStyle/>
        <a:p>
          <a:r>
            <a:rPr lang="en-US" dirty="0" smtClean="0"/>
            <a:t>Files in Hosting Space</a:t>
          </a:r>
          <a:endParaRPr lang="en-US" dirty="0"/>
        </a:p>
      </dgm:t>
    </dgm:pt>
    <dgm:pt modelId="{2549A77E-8FAE-DE4C-93B5-837F0E140B1B}" type="sibTrans" cxnId="{17285F9E-5722-FA42-B386-54375D95A588}">
      <dgm:prSet/>
      <dgm:spPr/>
      <dgm:t>
        <a:bodyPr/>
        <a:lstStyle/>
        <a:p>
          <a:endParaRPr lang="en-US"/>
        </a:p>
      </dgm:t>
    </dgm:pt>
    <dgm:pt modelId="{E90B188B-11A0-9845-AEAC-3CFF92B55AFD}" type="parTrans" cxnId="{17285F9E-5722-FA42-B386-54375D95A588}">
      <dgm:prSet/>
      <dgm:spPr/>
      <dgm:t>
        <a:bodyPr/>
        <a:lstStyle/>
        <a:p>
          <a:endParaRPr lang="en-US"/>
        </a:p>
      </dgm:t>
    </dgm:pt>
    <dgm:pt modelId="{BF350EF1-2677-D44D-9556-33126DACB42C}">
      <dgm:prSet phldrT="[Text]"/>
      <dgm:spPr/>
      <dgm:t>
        <a:bodyPr/>
        <a:lstStyle/>
        <a:p>
          <a:r>
            <a:rPr lang="en-US" dirty="0" smtClean="0"/>
            <a:t>PHP Engine</a:t>
          </a:r>
          <a:endParaRPr lang="en-US" dirty="0"/>
        </a:p>
      </dgm:t>
    </dgm:pt>
    <dgm:pt modelId="{6429B0B5-D679-234B-A5B5-D19CB54C25E4}" type="sibTrans" cxnId="{AAA6A995-14D6-6A49-8B08-B7B6802C8B81}">
      <dgm:prSet/>
      <dgm:spPr/>
      <dgm:t>
        <a:bodyPr/>
        <a:lstStyle/>
        <a:p>
          <a:endParaRPr lang="en-US"/>
        </a:p>
      </dgm:t>
    </dgm:pt>
    <dgm:pt modelId="{270EDD56-728E-F245-9637-1A28611C5208}" type="parTrans" cxnId="{AAA6A995-14D6-6A49-8B08-B7B6802C8B81}">
      <dgm:prSet/>
      <dgm:spPr/>
      <dgm:t>
        <a:bodyPr/>
        <a:lstStyle/>
        <a:p>
          <a:endParaRPr lang="en-US"/>
        </a:p>
      </dgm:t>
    </dgm:pt>
    <dgm:pt modelId="{DB6838FC-8C4F-B345-8D78-427662873343}">
      <dgm:prSet phldrT="[Text]"/>
      <dgm:spPr/>
      <dgm:t>
        <a:bodyPr/>
        <a:lstStyle/>
        <a:p>
          <a:r>
            <a:rPr lang="en-US" dirty="0" smtClean="0"/>
            <a:t>PHP Files with MySQL queries</a:t>
          </a:r>
        </a:p>
      </dgm:t>
    </dgm:pt>
    <dgm:pt modelId="{5D221FB8-FB78-D74C-B224-68E2C0193A19}" type="parTrans" cxnId="{662931F4-82CA-DE4E-9B10-E8D81EDD748A}">
      <dgm:prSet/>
      <dgm:spPr/>
      <dgm:t>
        <a:bodyPr/>
        <a:lstStyle/>
        <a:p>
          <a:endParaRPr lang="en-US"/>
        </a:p>
      </dgm:t>
    </dgm:pt>
    <dgm:pt modelId="{0819CE01-F025-D647-9821-695D6B815D31}" type="sibTrans" cxnId="{662931F4-82CA-DE4E-9B10-E8D81EDD748A}">
      <dgm:prSet/>
      <dgm:spPr/>
      <dgm:t>
        <a:bodyPr/>
        <a:lstStyle/>
        <a:p>
          <a:endParaRPr lang="en-US"/>
        </a:p>
      </dgm:t>
    </dgm:pt>
    <dgm:pt modelId="{61E59693-08CE-744C-B92A-430AB54BE766}" type="pres">
      <dgm:prSet presAssocID="{B83DA4C8-9C46-A342-B0AB-2532DC97F43C}" presName="mainComposite" presStyleCnt="0">
        <dgm:presLayoutVars>
          <dgm:chPref val="1"/>
          <dgm:dir/>
          <dgm:animOne val="branch"/>
          <dgm:animLvl val="lvl"/>
          <dgm:resizeHandles val="exact"/>
        </dgm:presLayoutVars>
      </dgm:prSet>
      <dgm:spPr/>
    </dgm:pt>
    <dgm:pt modelId="{14961D20-610A-8647-AB6F-F62DAB2D96A9}" type="pres">
      <dgm:prSet presAssocID="{B83DA4C8-9C46-A342-B0AB-2532DC97F43C}" presName="hierFlow" presStyleCnt="0"/>
      <dgm:spPr/>
    </dgm:pt>
    <dgm:pt modelId="{1E3A43F3-DC25-FD48-87A1-F26746F14F3A}" type="pres">
      <dgm:prSet presAssocID="{B83DA4C8-9C46-A342-B0AB-2532DC97F43C}" presName="hierChild1" presStyleCnt="0">
        <dgm:presLayoutVars>
          <dgm:chPref val="1"/>
          <dgm:animOne val="branch"/>
          <dgm:animLvl val="lvl"/>
        </dgm:presLayoutVars>
      </dgm:prSet>
      <dgm:spPr/>
    </dgm:pt>
    <dgm:pt modelId="{DC172F2B-4933-4942-AB57-B2EF455370AD}" type="pres">
      <dgm:prSet presAssocID="{08B589E7-592D-6B47-9ED8-F3345775DC95}" presName="Name14" presStyleCnt="0"/>
      <dgm:spPr/>
    </dgm:pt>
    <dgm:pt modelId="{3C064DF1-C9A9-C24A-94AC-36062DB52D6D}" type="pres">
      <dgm:prSet presAssocID="{08B589E7-592D-6B47-9ED8-F3345775DC95}" presName="level1Shape" presStyleLbl="node0" presStyleIdx="0" presStyleCnt="1">
        <dgm:presLayoutVars>
          <dgm:chPref val="3"/>
        </dgm:presLayoutVars>
      </dgm:prSet>
      <dgm:spPr/>
    </dgm:pt>
    <dgm:pt modelId="{74B7D9EE-87EC-E749-8461-0F766B579091}" type="pres">
      <dgm:prSet presAssocID="{08B589E7-592D-6B47-9ED8-F3345775DC95}" presName="hierChild2" presStyleCnt="0"/>
      <dgm:spPr/>
    </dgm:pt>
    <dgm:pt modelId="{35F5A1FA-F560-8242-86F5-1D02FFBABBE0}" type="pres">
      <dgm:prSet presAssocID="{89A45550-21A2-0B45-B0AE-C6F744B86C77}" presName="Name19" presStyleLbl="parChTrans1D2" presStyleIdx="0" presStyleCnt="3"/>
      <dgm:spPr/>
    </dgm:pt>
    <dgm:pt modelId="{1C1F3AE7-C682-D94C-8AEA-9E9C366CE89A}" type="pres">
      <dgm:prSet presAssocID="{10FB5A17-218A-F941-BB46-8C11623DC2EE}" presName="Name21" presStyleCnt="0"/>
      <dgm:spPr/>
    </dgm:pt>
    <dgm:pt modelId="{BE207A6A-177F-5B49-9A5C-0722BE47BC62}" type="pres">
      <dgm:prSet presAssocID="{10FB5A17-218A-F941-BB46-8C11623DC2EE}" presName="level2Shape" presStyleLbl="node2" presStyleIdx="0" presStyleCnt="3"/>
      <dgm:spPr/>
      <dgm:t>
        <a:bodyPr/>
        <a:lstStyle/>
        <a:p>
          <a:endParaRPr lang="en-US"/>
        </a:p>
      </dgm:t>
    </dgm:pt>
    <dgm:pt modelId="{7A6588F0-E344-5F4C-9F1B-8554F609E1B8}" type="pres">
      <dgm:prSet presAssocID="{10FB5A17-218A-F941-BB46-8C11623DC2EE}" presName="hierChild3" presStyleCnt="0"/>
      <dgm:spPr/>
    </dgm:pt>
    <dgm:pt modelId="{B4BC1867-35F2-AD42-AABF-AA13CC00D957}" type="pres">
      <dgm:prSet presAssocID="{B273816A-866F-7A43-A1D6-9B99AD551802}" presName="Name19" presStyleLbl="parChTrans1D3" presStyleIdx="0" presStyleCnt="5"/>
      <dgm:spPr/>
    </dgm:pt>
    <dgm:pt modelId="{7DC6CB4E-3F1F-9446-A56A-0E7EEE0E50D9}" type="pres">
      <dgm:prSet presAssocID="{E59DCB04-0390-E04D-B0F4-716BDA3D2CAC}" presName="Name21" presStyleCnt="0"/>
      <dgm:spPr/>
    </dgm:pt>
    <dgm:pt modelId="{5F9B1F91-72EE-E24F-9A85-7181FEE2ECAD}" type="pres">
      <dgm:prSet presAssocID="{E59DCB04-0390-E04D-B0F4-716BDA3D2CAC}" presName="level2Shape" presStyleLbl="node3" presStyleIdx="0" presStyleCnt="5"/>
      <dgm:spPr/>
    </dgm:pt>
    <dgm:pt modelId="{5CD6271B-6B3C-5C47-A9E3-E1EB9EA80C86}" type="pres">
      <dgm:prSet presAssocID="{E59DCB04-0390-E04D-B0F4-716BDA3D2CAC}" presName="hierChild3" presStyleCnt="0"/>
      <dgm:spPr/>
    </dgm:pt>
    <dgm:pt modelId="{F79B1A53-C067-9343-AC31-53B626E57D6E}" type="pres">
      <dgm:prSet presAssocID="{1D719C6B-B6AC-4D4A-8F54-7F6AF00D66F1}" presName="Name19" presStyleLbl="parChTrans1D3" presStyleIdx="1" presStyleCnt="5"/>
      <dgm:spPr/>
    </dgm:pt>
    <dgm:pt modelId="{B637D804-B70A-1545-8D92-E1970AAD98D9}" type="pres">
      <dgm:prSet presAssocID="{F7B22CA9-C7BF-6D41-99A9-04C46A55D747}" presName="Name21" presStyleCnt="0"/>
      <dgm:spPr/>
    </dgm:pt>
    <dgm:pt modelId="{4AF4211B-EE7A-C24E-84FE-48D9BF805CE9}" type="pres">
      <dgm:prSet presAssocID="{F7B22CA9-C7BF-6D41-99A9-04C46A55D747}" presName="level2Shape" presStyleLbl="node3" presStyleIdx="1" presStyleCnt="5"/>
      <dgm:spPr/>
    </dgm:pt>
    <dgm:pt modelId="{E88D7154-382E-3244-9126-6FB5ACF4A3D9}" type="pres">
      <dgm:prSet presAssocID="{F7B22CA9-C7BF-6D41-99A9-04C46A55D747}" presName="hierChild3" presStyleCnt="0"/>
      <dgm:spPr/>
    </dgm:pt>
    <dgm:pt modelId="{5D1344BD-809B-B641-BE07-A1BCD9E99088}" type="pres">
      <dgm:prSet presAssocID="{B1084A97-BBED-5949-8F38-D93FC5710391}" presName="Name19" presStyleLbl="parChTrans1D3" presStyleIdx="2" presStyleCnt="5"/>
      <dgm:spPr/>
    </dgm:pt>
    <dgm:pt modelId="{013164C4-E2BF-384D-A65F-9EF19DD37C6A}" type="pres">
      <dgm:prSet presAssocID="{87B85EBA-9717-194A-8A19-FB5D0072EFA2}" presName="Name21" presStyleCnt="0"/>
      <dgm:spPr/>
    </dgm:pt>
    <dgm:pt modelId="{6B270D5A-6B1B-F54B-9497-D9FA7D026DF3}" type="pres">
      <dgm:prSet presAssocID="{87B85EBA-9717-194A-8A19-FB5D0072EFA2}" presName="level2Shape" presStyleLbl="node3" presStyleIdx="2" presStyleCnt="5"/>
      <dgm:spPr/>
    </dgm:pt>
    <dgm:pt modelId="{0BE2BDED-DB33-954E-955F-BD9C6CDD285E}" type="pres">
      <dgm:prSet presAssocID="{87B85EBA-9717-194A-8A19-FB5D0072EFA2}" presName="hierChild3" presStyleCnt="0"/>
      <dgm:spPr/>
    </dgm:pt>
    <dgm:pt modelId="{6B9ADD39-8598-7C46-B752-0DD368C42696}" type="pres">
      <dgm:prSet presAssocID="{270EDD56-728E-F245-9637-1A28611C5208}" presName="Name19" presStyleLbl="parChTrans1D2" presStyleIdx="1" presStyleCnt="3"/>
      <dgm:spPr/>
    </dgm:pt>
    <dgm:pt modelId="{F9A607A6-BE6B-094A-BDB0-1596BCEB56D5}" type="pres">
      <dgm:prSet presAssocID="{BF350EF1-2677-D44D-9556-33126DACB42C}" presName="Name21" presStyleCnt="0"/>
      <dgm:spPr/>
    </dgm:pt>
    <dgm:pt modelId="{589BD005-5698-8443-A1CD-4D77DF7E0388}" type="pres">
      <dgm:prSet presAssocID="{BF350EF1-2677-D44D-9556-33126DACB42C}" presName="level2Shape" presStyleLbl="node2" presStyleIdx="1" presStyleCnt="3"/>
      <dgm:spPr/>
      <dgm:t>
        <a:bodyPr/>
        <a:lstStyle/>
        <a:p>
          <a:endParaRPr lang="en-US"/>
        </a:p>
      </dgm:t>
    </dgm:pt>
    <dgm:pt modelId="{387C7E62-CFAF-604B-AC4F-819A31A8A50C}" type="pres">
      <dgm:prSet presAssocID="{BF350EF1-2677-D44D-9556-33126DACB42C}" presName="hierChild3" presStyleCnt="0"/>
      <dgm:spPr/>
    </dgm:pt>
    <dgm:pt modelId="{5B406734-4D1F-1D49-B1E7-90D5D2F633F0}" type="pres">
      <dgm:prSet presAssocID="{E90B188B-11A0-9845-AEAC-3CFF92B55AFD}" presName="Name19" presStyleLbl="parChTrans1D2" presStyleIdx="2" presStyleCnt="3"/>
      <dgm:spPr/>
    </dgm:pt>
    <dgm:pt modelId="{1BB7B622-4BA8-1C46-9121-B65F03918753}" type="pres">
      <dgm:prSet presAssocID="{C83F7063-8581-794D-86BF-8057218EFA1C}" presName="Name21" presStyleCnt="0"/>
      <dgm:spPr/>
    </dgm:pt>
    <dgm:pt modelId="{413F40ED-7FD3-C046-BE1D-BC2232C4296F}" type="pres">
      <dgm:prSet presAssocID="{C83F7063-8581-794D-86BF-8057218EFA1C}" presName="level2Shape" presStyleLbl="node2" presStyleIdx="2" presStyleCnt="3"/>
      <dgm:spPr/>
      <dgm:t>
        <a:bodyPr/>
        <a:lstStyle/>
        <a:p>
          <a:endParaRPr lang="en-US"/>
        </a:p>
      </dgm:t>
    </dgm:pt>
    <dgm:pt modelId="{4627D079-DD31-C644-AD79-EA80463CD177}" type="pres">
      <dgm:prSet presAssocID="{C83F7063-8581-794D-86BF-8057218EFA1C}" presName="hierChild3" presStyleCnt="0"/>
      <dgm:spPr/>
    </dgm:pt>
    <dgm:pt modelId="{7557899A-1031-A84A-92FD-0D10B14079F3}" type="pres">
      <dgm:prSet presAssocID="{5D221FB8-FB78-D74C-B224-68E2C0193A19}" presName="Name19" presStyleLbl="parChTrans1D3" presStyleIdx="3" presStyleCnt="5"/>
      <dgm:spPr/>
    </dgm:pt>
    <dgm:pt modelId="{355C181B-1BE9-0248-9935-7D04DC7D06E1}" type="pres">
      <dgm:prSet presAssocID="{DB6838FC-8C4F-B345-8D78-427662873343}" presName="Name21" presStyleCnt="0"/>
      <dgm:spPr/>
    </dgm:pt>
    <dgm:pt modelId="{74D37637-78E8-F04B-817B-6D54D4E32803}" type="pres">
      <dgm:prSet presAssocID="{DB6838FC-8C4F-B345-8D78-427662873343}" presName="level2Shape" presStyleLbl="node3" presStyleIdx="3" presStyleCnt="5"/>
      <dgm:spPr/>
      <dgm:t>
        <a:bodyPr/>
        <a:lstStyle/>
        <a:p>
          <a:endParaRPr lang="en-US"/>
        </a:p>
      </dgm:t>
    </dgm:pt>
    <dgm:pt modelId="{FB0C4E8B-72FC-014F-A0A4-6C93A5721699}" type="pres">
      <dgm:prSet presAssocID="{DB6838FC-8C4F-B345-8D78-427662873343}" presName="hierChild3" presStyleCnt="0"/>
      <dgm:spPr/>
    </dgm:pt>
    <dgm:pt modelId="{E8785E2C-AB63-BE48-8E68-361E3D56B2B0}" type="pres">
      <dgm:prSet presAssocID="{3AE7DC4B-5300-3341-B0A1-934B87E1452A}" presName="Name19" presStyleLbl="parChTrans1D3" presStyleIdx="4" presStyleCnt="5"/>
      <dgm:spPr/>
    </dgm:pt>
    <dgm:pt modelId="{7FD1BBFF-4469-8D4E-B730-49195B206E52}" type="pres">
      <dgm:prSet presAssocID="{76074300-A1ED-AE48-BB02-DDB7B6FAFBB8}" presName="Name21" presStyleCnt="0"/>
      <dgm:spPr/>
    </dgm:pt>
    <dgm:pt modelId="{4E638A53-8D1B-1947-B7C8-20CC617E63E3}" type="pres">
      <dgm:prSet presAssocID="{76074300-A1ED-AE48-BB02-DDB7B6FAFBB8}" presName="level2Shape" presStyleLbl="node3" presStyleIdx="4" presStyleCnt="5"/>
      <dgm:spPr/>
    </dgm:pt>
    <dgm:pt modelId="{8004AA2E-30D0-1344-B537-DD863667F43C}" type="pres">
      <dgm:prSet presAssocID="{76074300-A1ED-AE48-BB02-DDB7B6FAFBB8}" presName="hierChild3" presStyleCnt="0"/>
      <dgm:spPr/>
    </dgm:pt>
    <dgm:pt modelId="{FFF1EF23-F9B3-F54D-9C68-3539693DE2FF}" type="pres">
      <dgm:prSet presAssocID="{B83DA4C8-9C46-A342-B0AB-2532DC97F43C}" presName="bgShapesFlow" presStyleCnt="0"/>
      <dgm:spPr/>
    </dgm:pt>
  </dgm:ptLst>
  <dgm:cxnLst>
    <dgm:cxn modelId="{A37FB80D-9282-EA4D-A7F0-D13EAD9CA248}" type="presOf" srcId="{B273816A-866F-7A43-A1D6-9B99AD551802}" destId="{B4BC1867-35F2-AD42-AABF-AA13CC00D957}" srcOrd="0" destOrd="0" presId="urn:microsoft.com/office/officeart/2005/8/layout/hierarchy6"/>
    <dgm:cxn modelId="{E3421AE9-0ED9-C345-AC24-BE7914555466}" type="presOf" srcId="{10FB5A17-218A-F941-BB46-8C11623DC2EE}" destId="{BE207A6A-177F-5B49-9A5C-0722BE47BC62}" srcOrd="0" destOrd="0" presId="urn:microsoft.com/office/officeart/2005/8/layout/hierarchy6"/>
    <dgm:cxn modelId="{24D35DB2-608B-444A-8105-54268A441E25}" srcId="{B83DA4C8-9C46-A342-B0AB-2532DC97F43C}" destId="{08B589E7-592D-6B47-9ED8-F3345775DC95}" srcOrd="0" destOrd="0" parTransId="{16F7C0EA-0BED-F046-A54F-676E945726F6}" sibTransId="{52E01422-1971-D743-B2F8-41AA4F93D801}"/>
    <dgm:cxn modelId="{8A5C3C6B-6C72-8946-8C56-7ED9C0EED975}" type="presOf" srcId="{E59DCB04-0390-E04D-B0F4-716BDA3D2CAC}" destId="{5F9B1F91-72EE-E24F-9A85-7181FEE2ECAD}" srcOrd="0" destOrd="0" presId="urn:microsoft.com/office/officeart/2005/8/layout/hierarchy6"/>
    <dgm:cxn modelId="{3DE03ABA-F8B2-094E-8CED-618F10FB1926}" type="presOf" srcId="{DB6838FC-8C4F-B345-8D78-427662873343}" destId="{74D37637-78E8-F04B-817B-6D54D4E32803}" srcOrd="0" destOrd="0" presId="urn:microsoft.com/office/officeart/2005/8/layout/hierarchy6"/>
    <dgm:cxn modelId="{FA631F35-B99B-814A-B0E8-6F25909A9272}" type="presOf" srcId="{3AE7DC4B-5300-3341-B0A1-934B87E1452A}" destId="{E8785E2C-AB63-BE48-8E68-361E3D56B2B0}" srcOrd="0" destOrd="0" presId="urn:microsoft.com/office/officeart/2005/8/layout/hierarchy6"/>
    <dgm:cxn modelId="{EDF72E05-BA8B-F645-B413-1AA9C3056BB6}" srcId="{10FB5A17-218A-F941-BB46-8C11623DC2EE}" destId="{87B85EBA-9717-194A-8A19-FB5D0072EFA2}" srcOrd="2" destOrd="0" parTransId="{B1084A97-BBED-5949-8F38-D93FC5710391}" sibTransId="{9D9F430E-0CEA-8F47-BBBB-C95914CB154D}"/>
    <dgm:cxn modelId="{1F1C3C2E-59E2-DD41-A88B-9B986D745F38}" type="presOf" srcId="{F7B22CA9-C7BF-6D41-99A9-04C46A55D747}" destId="{4AF4211B-EE7A-C24E-84FE-48D9BF805CE9}" srcOrd="0" destOrd="0" presId="urn:microsoft.com/office/officeart/2005/8/layout/hierarchy6"/>
    <dgm:cxn modelId="{CE229F27-9820-B848-9459-BFA03EDA34A0}" type="presOf" srcId="{89A45550-21A2-0B45-B0AE-C6F744B86C77}" destId="{35F5A1FA-F560-8242-86F5-1D02FFBABBE0}" srcOrd="0" destOrd="0" presId="urn:microsoft.com/office/officeart/2005/8/layout/hierarchy6"/>
    <dgm:cxn modelId="{5BB89A41-F833-BE47-B3A9-7C241D358881}" srcId="{C83F7063-8581-794D-86BF-8057218EFA1C}" destId="{76074300-A1ED-AE48-BB02-DDB7B6FAFBB8}" srcOrd="1" destOrd="0" parTransId="{3AE7DC4B-5300-3341-B0A1-934B87E1452A}" sibTransId="{2086CE44-F21B-6D41-A406-57AB89EA43F8}"/>
    <dgm:cxn modelId="{36ADB102-557F-6E49-8097-DB10934D72A5}" type="presOf" srcId="{E90B188B-11A0-9845-AEAC-3CFF92B55AFD}" destId="{5B406734-4D1F-1D49-B1E7-90D5D2F633F0}" srcOrd="0" destOrd="0" presId="urn:microsoft.com/office/officeart/2005/8/layout/hierarchy6"/>
    <dgm:cxn modelId="{D622CD18-BB1B-5140-B375-792F9466B161}" srcId="{08B589E7-592D-6B47-9ED8-F3345775DC95}" destId="{10FB5A17-218A-F941-BB46-8C11623DC2EE}" srcOrd="0" destOrd="0" parTransId="{89A45550-21A2-0B45-B0AE-C6F744B86C77}" sibTransId="{41BBB3D5-9F6C-E347-8869-D2F857B0AB72}"/>
    <dgm:cxn modelId="{D697B11B-6105-9241-8905-4F23C46B7C22}" type="presOf" srcId="{BF350EF1-2677-D44D-9556-33126DACB42C}" destId="{589BD005-5698-8443-A1CD-4D77DF7E0388}" srcOrd="0" destOrd="0" presId="urn:microsoft.com/office/officeart/2005/8/layout/hierarchy6"/>
    <dgm:cxn modelId="{C9EFD080-4318-0A44-AF71-CC8D8AFA7BC7}" type="presOf" srcId="{270EDD56-728E-F245-9637-1A28611C5208}" destId="{6B9ADD39-8598-7C46-B752-0DD368C42696}" srcOrd="0" destOrd="0" presId="urn:microsoft.com/office/officeart/2005/8/layout/hierarchy6"/>
    <dgm:cxn modelId="{2913343F-7F46-EB40-A23D-834F663FE2CA}" type="presOf" srcId="{5D221FB8-FB78-D74C-B224-68E2C0193A19}" destId="{7557899A-1031-A84A-92FD-0D10B14079F3}" srcOrd="0" destOrd="0" presId="urn:microsoft.com/office/officeart/2005/8/layout/hierarchy6"/>
    <dgm:cxn modelId="{662931F4-82CA-DE4E-9B10-E8D81EDD748A}" srcId="{C83F7063-8581-794D-86BF-8057218EFA1C}" destId="{DB6838FC-8C4F-B345-8D78-427662873343}" srcOrd="0" destOrd="0" parTransId="{5D221FB8-FB78-D74C-B224-68E2C0193A19}" sibTransId="{0819CE01-F025-D647-9821-695D6B815D31}"/>
    <dgm:cxn modelId="{4BC2EC49-222A-7047-A9A7-4A28F067D823}" type="presOf" srcId="{08B589E7-592D-6B47-9ED8-F3345775DC95}" destId="{3C064DF1-C9A9-C24A-94AC-36062DB52D6D}" srcOrd="0" destOrd="0" presId="urn:microsoft.com/office/officeart/2005/8/layout/hierarchy6"/>
    <dgm:cxn modelId="{05A04E08-BF14-4C4F-ACFE-C3E603587AA7}" srcId="{10FB5A17-218A-F941-BB46-8C11623DC2EE}" destId="{E59DCB04-0390-E04D-B0F4-716BDA3D2CAC}" srcOrd="0" destOrd="0" parTransId="{B273816A-866F-7A43-A1D6-9B99AD551802}" sibTransId="{036DE99F-2A7B-FE41-A8EB-71EB36C4C93C}"/>
    <dgm:cxn modelId="{17285F9E-5722-FA42-B386-54375D95A588}" srcId="{08B589E7-592D-6B47-9ED8-F3345775DC95}" destId="{C83F7063-8581-794D-86BF-8057218EFA1C}" srcOrd="2" destOrd="0" parTransId="{E90B188B-11A0-9845-AEAC-3CFF92B55AFD}" sibTransId="{2549A77E-8FAE-DE4C-93B5-837F0E140B1B}"/>
    <dgm:cxn modelId="{B0847AE0-F68A-F243-9D93-90F6011A9641}" type="presOf" srcId="{B1084A97-BBED-5949-8F38-D93FC5710391}" destId="{5D1344BD-809B-B641-BE07-A1BCD9E99088}" srcOrd="0" destOrd="0" presId="urn:microsoft.com/office/officeart/2005/8/layout/hierarchy6"/>
    <dgm:cxn modelId="{AA943BA8-59BB-0543-8F06-9D782A907E03}" type="presOf" srcId="{76074300-A1ED-AE48-BB02-DDB7B6FAFBB8}" destId="{4E638A53-8D1B-1947-B7C8-20CC617E63E3}" srcOrd="0" destOrd="0" presId="urn:microsoft.com/office/officeart/2005/8/layout/hierarchy6"/>
    <dgm:cxn modelId="{E565B753-AF01-1743-AC7D-833AD1D7AA64}" type="presOf" srcId="{87B85EBA-9717-194A-8A19-FB5D0072EFA2}" destId="{6B270D5A-6B1B-F54B-9497-D9FA7D026DF3}" srcOrd="0" destOrd="0" presId="urn:microsoft.com/office/officeart/2005/8/layout/hierarchy6"/>
    <dgm:cxn modelId="{EC98E9ED-7269-C44E-9D5A-5A6E54E7D3E9}" srcId="{10FB5A17-218A-F941-BB46-8C11623DC2EE}" destId="{F7B22CA9-C7BF-6D41-99A9-04C46A55D747}" srcOrd="1" destOrd="0" parTransId="{1D719C6B-B6AC-4D4A-8F54-7F6AF00D66F1}" sibTransId="{7ABDBF6E-E546-494E-8E1C-42D9E5839C97}"/>
    <dgm:cxn modelId="{AAA6A995-14D6-6A49-8B08-B7B6802C8B81}" srcId="{08B589E7-592D-6B47-9ED8-F3345775DC95}" destId="{BF350EF1-2677-D44D-9556-33126DACB42C}" srcOrd="1" destOrd="0" parTransId="{270EDD56-728E-F245-9637-1A28611C5208}" sibTransId="{6429B0B5-D679-234B-A5B5-D19CB54C25E4}"/>
    <dgm:cxn modelId="{3658375F-F4E5-B14F-813A-4B7B7C74E111}" type="presOf" srcId="{1D719C6B-B6AC-4D4A-8F54-7F6AF00D66F1}" destId="{F79B1A53-C067-9343-AC31-53B626E57D6E}" srcOrd="0" destOrd="0" presId="urn:microsoft.com/office/officeart/2005/8/layout/hierarchy6"/>
    <dgm:cxn modelId="{07E0EEAF-8201-1640-A2C1-A4083F0C165E}" type="presOf" srcId="{C83F7063-8581-794D-86BF-8057218EFA1C}" destId="{413F40ED-7FD3-C046-BE1D-BC2232C4296F}" srcOrd="0" destOrd="0" presId="urn:microsoft.com/office/officeart/2005/8/layout/hierarchy6"/>
    <dgm:cxn modelId="{789283F4-45EA-8447-994C-7D31949B0086}" type="presOf" srcId="{B83DA4C8-9C46-A342-B0AB-2532DC97F43C}" destId="{61E59693-08CE-744C-B92A-430AB54BE766}" srcOrd="0" destOrd="0" presId="urn:microsoft.com/office/officeart/2005/8/layout/hierarchy6"/>
    <dgm:cxn modelId="{2B454EB1-3DFD-0047-8045-BF59B796B0A0}" type="presParOf" srcId="{61E59693-08CE-744C-B92A-430AB54BE766}" destId="{14961D20-610A-8647-AB6F-F62DAB2D96A9}" srcOrd="0" destOrd="0" presId="urn:microsoft.com/office/officeart/2005/8/layout/hierarchy6"/>
    <dgm:cxn modelId="{D9AB050A-5EBA-0443-B6FB-E657968F7531}" type="presParOf" srcId="{14961D20-610A-8647-AB6F-F62DAB2D96A9}" destId="{1E3A43F3-DC25-FD48-87A1-F26746F14F3A}" srcOrd="0" destOrd="0" presId="urn:microsoft.com/office/officeart/2005/8/layout/hierarchy6"/>
    <dgm:cxn modelId="{8B82E72F-7E0C-4949-BBE1-086591069810}" type="presParOf" srcId="{1E3A43F3-DC25-FD48-87A1-F26746F14F3A}" destId="{DC172F2B-4933-4942-AB57-B2EF455370AD}" srcOrd="0" destOrd="0" presId="urn:microsoft.com/office/officeart/2005/8/layout/hierarchy6"/>
    <dgm:cxn modelId="{1CFC999A-D478-FF46-B463-282AC9E018C1}" type="presParOf" srcId="{DC172F2B-4933-4942-AB57-B2EF455370AD}" destId="{3C064DF1-C9A9-C24A-94AC-36062DB52D6D}" srcOrd="0" destOrd="0" presId="urn:microsoft.com/office/officeart/2005/8/layout/hierarchy6"/>
    <dgm:cxn modelId="{1A2BEA89-62C8-374F-ACB6-24CBC972911A}" type="presParOf" srcId="{DC172F2B-4933-4942-AB57-B2EF455370AD}" destId="{74B7D9EE-87EC-E749-8461-0F766B579091}" srcOrd="1" destOrd="0" presId="urn:microsoft.com/office/officeart/2005/8/layout/hierarchy6"/>
    <dgm:cxn modelId="{C5DA48B3-E177-6B47-921C-F886080D82F4}" type="presParOf" srcId="{74B7D9EE-87EC-E749-8461-0F766B579091}" destId="{35F5A1FA-F560-8242-86F5-1D02FFBABBE0}" srcOrd="0" destOrd="0" presId="urn:microsoft.com/office/officeart/2005/8/layout/hierarchy6"/>
    <dgm:cxn modelId="{9E712024-9FDD-A84A-84FD-C0480D7C0872}" type="presParOf" srcId="{74B7D9EE-87EC-E749-8461-0F766B579091}" destId="{1C1F3AE7-C682-D94C-8AEA-9E9C366CE89A}" srcOrd="1" destOrd="0" presId="urn:microsoft.com/office/officeart/2005/8/layout/hierarchy6"/>
    <dgm:cxn modelId="{D0058994-75F0-6547-9A54-3BF413356628}" type="presParOf" srcId="{1C1F3AE7-C682-D94C-8AEA-9E9C366CE89A}" destId="{BE207A6A-177F-5B49-9A5C-0722BE47BC62}" srcOrd="0" destOrd="0" presId="urn:microsoft.com/office/officeart/2005/8/layout/hierarchy6"/>
    <dgm:cxn modelId="{0A91AB03-12D4-404C-B73C-63BA9DE59972}" type="presParOf" srcId="{1C1F3AE7-C682-D94C-8AEA-9E9C366CE89A}" destId="{7A6588F0-E344-5F4C-9F1B-8554F609E1B8}" srcOrd="1" destOrd="0" presId="urn:microsoft.com/office/officeart/2005/8/layout/hierarchy6"/>
    <dgm:cxn modelId="{55EF2D1F-0EE2-B644-8285-6CDAD0A9DD41}" type="presParOf" srcId="{7A6588F0-E344-5F4C-9F1B-8554F609E1B8}" destId="{B4BC1867-35F2-AD42-AABF-AA13CC00D957}" srcOrd="0" destOrd="0" presId="urn:microsoft.com/office/officeart/2005/8/layout/hierarchy6"/>
    <dgm:cxn modelId="{D0D8FDB2-4CF2-4744-A2EB-EF6A2FDB90D7}" type="presParOf" srcId="{7A6588F0-E344-5F4C-9F1B-8554F609E1B8}" destId="{7DC6CB4E-3F1F-9446-A56A-0E7EEE0E50D9}" srcOrd="1" destOrd="0" presId="urn:microsoft.com/office/officeart/2005/8/layout/hierarchy6"/>
    <dgm:cxn modelId="{F36BB463-D8CB-4443-BCCA-71487CF72C08}" type="presParOf" srcId="{7DC6CB4E-3F1F-9446-A56A-0E7EEE0E50D9}" destId="{5F9B1F91-72EE-E24F-9A85-7181FEE2ECAD}" srcOrd="0" destOrd="0" presId="urn:microsoft.com/office/officeart/2005/8/layout/hierarchy6"/>
    <dgm:cxn modelId="{B2B30AF7-CAB7-6C43-98D1-1621805B7F12}" type="presParOf" srcId="{7DC6CB4E-3F1F-9446-A56A-0E7EEE0E50D9}" destId="{5CD6271B-6B3C-5C47-A9E3-E1EB9EA80C86}" srcOrd="1" destOrd="0" presId="urn:microsoft.com/office/officeart/2005/8/layout/hierarchy6"/>
    <dgm:cxn modelId="{EFAFC098-5090-C24E-B517-364D5C5E9295}" type="presParOf" srcId="{7A6588F0-E344-5F4C-9F1B-8554F609E1B8}" destId="{F79B1A53-C067-9343-AC31-53B626E57D6E}" srcOrd="2" destOrd="0" presId="urn:microsoft.com/office/officeart/2005/8/layout/hierarchy6"/>
    <dgm:cxn modelId="{AF6DF1A3-39B3-BD47-941B-2A1EF978A630}" type="presParOf" srcId="{7A6588F0-E344-5F4C-9F1B-8554F609E1B8}" destId="{B637D804-B70A-1545-8D92-E1970AAD98D9}" srcOrd="3" destOrd="0" presId="urn:microsoft.com/office/officeart/2005/8/layout/hierarchy6"/>
    <dgm:cxn modelId="{3A0A2E50-DA92-6E44-BB75-4178636732F4}" type="presParOf" srcId="{B637D804-B70A-1545-8D92-E1970AAD98D9}" destId="{4AF4211B-EE7A-C24E-84FE-48D9BF805CE9}" srcOrd="0" destOrd="0" presId="urn:microsoft.com/office/officeart/2005/8/layout/hierarchy6"/>
    <dgm:cxn modelId="{909AD790-2155-7C40-BDA4-81B4133533C3}" type="presParOf" srcId="{B637D804-B70A-1545-8D92-E1970AAD98D9}" destId="{E88D7154-382E-3244-9126-6FB5ACF4A3D9}" srcOrd="1" destOrd="0" presId="urn:microsoft.com/office/officeart/2005/8/layout/hierarchy6"/>
    <dgm:cxn modelId="{DBD51D8A-FD94-F84F-B239-7891294B568E}" type="presParOf" srcId="{7A6588F0-E344-5F4C-9F1B-8554F609E1B8}" destId="{5D1344BD-809B-B641-BE07-A1BCD9E99088}" srcOrd="4" destOrd="0" presId="urn:microsoft.com/office/officeart/2005/8/layout/hierarchy6"/>
    <dgm:cxn modelId="{E8BECB61-BC30-C441-8C24-E9763835ECC4}" type="presParOf" srcId="{7A6588F0-E344-5F4C-9F1B-8554F609E1B8}" destId="{013164C4-E2BF-384D-A65F-9EF19DD37C6A}" srcOrd="5" destOrd="0" presId="urn:microsoft.com/office/officeart/2005/8/layout/hierarchy6"/>
    <dgm:cxn modelId="{E368B216-FAAE-2742-91BB-5D609B9B4847}" type="presParOf" srcId="{013164C4-E2BF-384D-A65F-9EF19DD37C6A}" destId="{6B270D5A-6B1B-F54B-9497-D9FA7D026DF3}" srcOrd="0" destOrd="0" presId="urn:microsoft.com/office/officeart/2005/8/layout/hierarchy6"/>
    <dgm:cxn modelId="{072197DC-6045-E04B-9272-D4F2EC467661}" type="presParOf" srcId="{013164C4-E2BF-384D-A65F-9EF19DD37C6A}" destId="{0BE2BDED-DB33-954E-955F-BD9C6CDD285E}" srcOrd="1" destOrd="0" presId="urn:microsoft.com/office/officeart/2005/8/layout/hierarchy6"/>
    <dgm:cxn modelId="{63F43CE3-5E3C-3641-9EA9-1AB9715BBF65}" type="presParOf" srcId="{74B7D9EE-87EC-E749-8461-0F766B579091}" destId="{6B9ADD39-8598-7C46-B752-0DD368C42696}" srcOrd="2" destOrd="0" presId="urn:microsoft.com/office/officeart/2005/8/layout/hierarchy6"/>
    <dgm:cxn modelId="{A96BC7D8-04D7-CE41-AEC3-E695E1D9CF44}" type="presParOf" srcId="{74B7D9EE-87EC-E749-8461-0F766B579091}" destId="{F9A607A6-BE6B-094A-BDB0-1596BCEB56D5}" srcOrd="3" destOrd="0" presId="urn:microsoft.com/office/officeart/2005/8/layout/hierarchy6"/>
    <dgm:cxn modelId="{F55A8BF7-B1AF-5849-A5D1-DDAD22E01A42}" type="presParOf" srcId="{F9A607A6-BE6B-094A-BDB0-1596BCEB56D5}" destId="{589BD005-5698-8443-A1CD-4D77DF7E0388}" srcOrd="0" destOrd="0" presId="urn:microsoft.com/office/officeart/2005/8/layout/hierarchy6"/>
    <dgm:cxn modelId="{AB7DBAB3-8916-D942-8104-E89D1EC5073D}" type="presParOf" srcId="{F9A607A6-BE6B-094A-BDB0-1596BCEB56D5}" destId="{387C7E62-CFAF-604B-AC4F-819A31A8A50C}" srcOrd="1" destOrd="0" presId="urn:microsoft.com/office/officeart/2005/8/layout/hierarchy6"/>
    <dgm:cxn modelId="{21CF647A-F3BD-2541-B68C-0F2A7DB37BC3}" type="presParOf" srcId="{74B7D9EE-87EC-E749-8461-0F766B579091}" destId="{5B406734-4D1F-1D49-B1E7-90D5D2F633F0}" srcOrd="4" destOrd="0" presId="urn:microsoft.com/office/officeart/2005/8/layout/hierarchy6"/>
    <dgm:cxn modelId="{C0629955-F696-BC41-8B3F-56B354836581}" type="presParOf" srcId="{74B7D9EE-87EC-E749-8461-0F766B579091}" destId="{1BB7B622-4BA8-1C46-9121-B65F03918753}" srcOrd="5" destOrd="0" presId="urn:microsoft.com/office/officeart/2005/8/layout/hierarchy6"/>
    <dgm:cxn modelId="{7C454D57-7F90-8D4D-8143-3F62DA8E8749}" type="presParOf" srcId="{1BB7B622-4BA8-1C46-9121-B65F03918753}" destId="{413F40ED-7FD3-C046-BE1D-BC2232C4296F}" srcOrd="0" destOrd="0" presId="urn:microsoft.com/office/officeart/2005/8/layout/hierarchy6"/>
    <dgm:cxn modelId="{0BF9855F-1EE8-3849-91EE-3B75F21E5FFC}" type="presParOf" srcId="{1BB7B622-4BA8-1C46-9121-B65F03918753}" destId="{4627D079-DD31-C644-AD79-EA80463CD177}" srcOrd="1" destOrd="0" presId="urn:microsoft.com/office/officeart/2005/8/layout/hierarchy6"/>
    <dgm:cxn modelId="{67BBF840-22FB-894E-8A88-6B61365388AB}" type="presParOf" srcId="{4627D079-DD31-C644-AD79-EA80463CD177}" destId="{7557899A-1031-A84A-92FD-0D10B14079F3}" srcOrd="0" destOrd="0" presId="urn:microsoft.com/office/officeart/2005/8/layout/hierarchy6"/>
    <dgm:cxn modelId="{4DACCD99-5795-764D-93B0-1BD33F5A68CF}" type="presParOf" srcId="{4627D079-DD31-C644-AD79-EA80463CD177}" destId="{355C181B-1BE9-0248-9935-7D04DC7D06E1}" srcOrd="1" destOrd="0" presId="urn:microsoft.com/office/officeart/2005/8/layout/hierarchy6"/>
    <dgm:cxn modelId="{94B585DC-5ACE-3244-9B93-49821A659085}" type="presParOf" srcId="{355C181B-1BE9-0248-9935-7D04DC7D06E1}" destId="{74D37637-78E8-F04B-817B-6D54D4E32803}" srcOrd="0" destOrd="0" presId="urn:microsoft.com/office/officeart/2005/8/layout/hierarchy6"/>
    <dgm:cxn modelId="{A8F93677-3C7E-354F-A036-9DDB7A06A8DA}" type="presParOf" srcId="{355C181B-1BE9-0248-9935-7D04DC7D06E1}" destId="{FB0C4E8B-72FC-014F-A0A4-6C93A5721699}" srcOrd="1" destOrd="0" presId="urn:microsoft.com/office/officeart/2005/8/layout/hierarchy6"/>
    <dgm:cxn modelId="{2380C8ED-DA45-754A-BE03-58916F878C8B}" type="presParOf" srcId="{4627D079-DD31-C644-AD79-EA80463CD177}" destId="{E8785E2C-AB63-BE48-8E68-361E3D56B2B0}" srcOrd="2" destOrd="0" presId="urn:microsoft.com/office/officeart/2005/8/layout/hierarchy6"/>
    <dgm:cxn modelId="{9AE1C8EB-D7FF-FE40-B6D1-9B7C67005A4F}" type="presParOf" srcId="{4627D079-DD31-C644-AD79-EA80463CD177}" destId="{7FD1BBFF-4469-8D4E-B730-49195B206E52}" srcOrd="3" destOrd="0" presId="urn:microsoft.com/office/officeart/2005/8/layout/hierarchy6"/>
    <dgm:cxn modelId="{383AD91F-990B-664D-864F-D6FD907EB0CA}" type="presParOf" srcId="{7FD1BBFF-4469-8D4E-B730-49195B206E52}" destId="{4E638A53-8D1B-1947-B7C8-20CC617E63E3}" srcOrd="0" destOrd="0" presId="urn:microsoft.com/office/officeart/2005/8/layout/hierarchy6"/>
    <dgm:cxn modelId="{702F865C-6764-6E4D-B19D-94A73AC25D2A}" type="presParOf" srcId="{7FD1BBFF-4469-8D4E-B730-49195B206E52}" destId="{8004AA2E-30D0-1344-B537-DD863667F43C}" srcOrd="1" destOrd="0" presId="urn:microsoft.com/office/officeart/2005/8/layout/hierarchy6"/>
    <dgm:cxn modelId="{E24B62CB-8807-2843-BC22-DFA213E58B0E}" type="presParOf" srcId="{61E59693-08CE-744C-B92A-430AB54BE766}" destId="{FFF1EF23-F9B3-F54D-9C68-3539693DE2FF}"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3DA4C8-9C46-A342-B0AB-2532DC97F43C}"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en-US"/>
        </a:p>
      </dgm:t>
    </dgm:pt>
    <dgm:pt modelId="{08B589E7-592D-6B47-9ED8-F3345775DC95}">
      <dgm:prSet phldrT="[Text]"/>
      <dgm:spPr/>
      <dgm:t>
        <a:bodyPr/>
        <a:lstStyle/>
        <a:p>
          <a:r>
            <a:rPr lang="en-US" dirty="0" smtClean="0"/>
            <a:t>Server </a:t>
          </a:r>
          <a:endParaRPr lang="en-US" dirty="0"/>
        </a:p>
      </dgm:t>
    </dgm:pt>
    <dgm:pt modelId="{16F7C0EA-0BED-F046-A54F-676E945726F6}" type="parTrans" cxnId="{24D35DB2-608B-444A-8105-54268A441E25}">
      <dgm:prSet/>
      <dgm:spPr/>
      <dgm:t>
        <a:bodyPr/>
        <a:lstStyle/>
        <a:p>
          <a:endParaRPr lang="en-US"/>
        </a:p>
      </dgm:t>
    </dgm:pt>
    <dgm:pt modelId="{52E01422-1971-D743-B2F8-41AA4F93D801}" type="sibTrans" cxnId="{24D35DB2-608B-444A-8105-54268A441E25}">
      <dgm:prSet/>
      <dgm:spPr/>
      <dgm:t>
        <a:bodyPr/>
        <a:lstStyle/>
        <a:p>
          <a:endParaRPr lang="en-US"/>
        </a:p>
      </dgm:t>
    </dgm:pt>
    <dgm:pt modelId="{10FB5A17-218A-F941-BB46-8C11623DC2EE}">
      <dgm:prSet phldrT="[Text]"/>
      <dgm:spPr/>
      <dgm:t>
        <a:bodyPr/>
        <a:lstStyle/>
        <a:p>
          <a:r>
            <a:rPr lang="en-US" dirty="0" smtClean="0"/>
            <a:t>MySQL Database</a:t>
          </a:r>
          <a:endParaRPr lang="en-US" dirty="0"/>
        </a:p>
      </dgm:t>
    </dgm:pt>
    <dgm:pt modelId="{89A45550-21A2-0B45-B0AE-C6F744B86C77}" type="parTrans" cxnId="{D622CD18-BB1B-5140-B375-792F9466B161}">
      <dgm:prSet/>
      <dgm:spPr/>
      <dgm:t>
        <a:bodyPr/>
        <a:lstStyle/>
        <a:p>
          <a:endParaRPr lang="en-US"/>
        </a:p>
      </dgm:t>
    </dgm:pt>
    <dgm:pt modelId="{41BBB3D5-9F6C-E347-8869-D2F857B0AB72}" type="sibTrans" cxnId="{D622CD18-BB1B-5140-B375-792F9466B161}">
      <dgm:prSet/>
      <dgm:spPr/>
      <dgm:t>
        <a:bodyPr/>
        <a:lstStyle/>
        <a:p>
          <a:endParaRPr lang="en-US"/>
        </a:p>
      </dgm:t>
    </dgm:pt>
    <dgm:pt modelId="{E59DCB04-0390-E04D-B0F4-716BDA3D2CAC}">
      <dgm:prSet phldrT="[Text]"/>
      <dgm:spPr/>
      <dgm:t>
        <a:bodyPr/>
        <a:lstStyle/>
        <a:p>
          <a:r>
            <a:rPr lang="en-US" dirty="0" smtClean="0"/>
            <a:t>A teacher table</a:t>
          </a:r>
          <a:endParaRPr lang="en-US" dirty="0"/>
        </a:p>
      </dgm:t>
    </dgm:pt>
    <dgm:pt modelId="{B273816A-866F-7A43-A1D6-9B99AD551802}" type="parTrans" cxnId="{05A04E08-BF14-4C4F-ACFE-C3E603587AA7}">
      <dgm:prSet/>
      <dgm:spPr/>
      <dgm:t>
        <a:bodyPr/>
        <a:lstStyle/>
        <a:p>
          <a:endParaRPr lang="en-US"/>
        </a:p>
      </dgm:t>
    </dgm:pt>
    <dgm:pt modelId="{036DE99F-2A7B-FE41-A8EB-71EB36C4C93C}" type="sibTrans" cxnId="{05A04E08-BF14-4C4F-ACFE-C3E603587AA7}">
      <dgm:prSet/>
      <dgm:spPr/>
      <dgm:t>
        <a:bodyPr/>
        <a:lstStyle/>
        <a:p>
          <a:endParaRPr lang="en-US"/>
        </a:p>
      </dgm:t>
    </dgm:pt>
    <dgm:pt modelId="{87B85EBA-9717-194A-8A19-FB5D0072EFA2}">
      <dgm:prSet phldrT="[Text]"/>
      <dgm:spPr/>
      <dgm:t>
        <a:bodyPr/>
        <a:lstStyle/>
        <a:p>
          <a:r>
            <a:rPr lang="en-US" dirty="0" smtClean="0"/>
            <a:t>Golden Rod submissions stable</a:t>
          </a:r>
          <a:endParaRPr lang="en-US" dirty="0"/>
        </a:p>
      </dgm:t>
    </dgm:pt>
    <dgm:pt modelId="{B1084A97-BBED-5949-8F38-D93FC5710391}" type="parTrans" cxnId="{EDF72E05-BA8B-F645-B413-1AA9C3056BB6}">
      <dgm:prSet/>
      <dgm:spPr/>
      <dgm:t>
        <a:bodyPr/>
        <a:lstStyle/>
        <a:p>
          <a:endParaRPr lang="en-US"/>
        </a:p>
      </dgm:t>
    </dgm:pt>
    <dgm:pt modelId="{9D9F430E-0CEA-8F47-BBBB-C95914CB154D}" type="sibTrans" cxnId="{EDF72E05-BA8B-F645-B413-1AA9C3056BB6}">
      <dgm:prSet/>
      <dgm:spPr/>
      <dgm:t>
        <a:bodyPr/>
        <a:lstStyle/>
        <a:p>
          <a:endParaRPr lang="en-US"/>
        </a:p>
      </dgm:t>
    </dgm:pt>
    <dgm:pt modelId="{F7B22CA9-C7BF-6D41-99A9-04C46A55D747}">
      <dgm:prSet phldrT="[Text]"/>
      <dgm:spPr/>
      <dgm:t>
        <a:bodyPr/>
        <a:lstStyle/>
        <a:p>
          <a:r>
            <a:rPr lang="en-US" dirty="0" smtClean="0"/>
            <a:t>A Student Table</a:t>
          </a:r>
          <a:endParaRPr lang="en-US" dirty="0"/>
        </a:p>
      </dgm:t>
    </dgm:pt>
    <dgm:pt modelId="{1D719C6B-B6AC-4D4A-8F54-7F6AF00D66F1}" type="parTrans" cxnId="{EC98E9ED-7269-C44E-9D5A-5A6E54E7D3E9}">
      <dgm:prSet/>
      <dgm:spPr/>
      <dgm:t>
        <a:bodyPr/>
        <a:lstStyle/>
        <a:p>
          <a:endParaRPr lang="en-US"/>
        </a:p>
      </dgm:t>
    </dgm:pt>
    <dgm:pt modelId="{7ABDBF6E-E546-494E-8E1C-42D9E5839C97}" type="sibTrans" cxnId="{EC98E9ED-7269-C44E-9D5A-5A6E54E7D3E9}">
      <dgm:prSet/>
      <dgm:spPr/>
      <dgm:t>
        <a:bodyPr/>
        <a:lstStyle/>
        <a:p>
          <a:endParaRPr lang="en-US"/>
        </a:p>
      </dgm:t>
    </dgm:pt>
    <dgm:pt modelId="{76074300-A1ED-AE48-BB02-DDB7B6FAFBB8}">
      <dgm:prSet phldrT="[Text]"/>
      <dgm:spPr/>
      <dgm:t>
        <a:bodyPr/>
        <a:lstStyle/>
        <a:p>
          <a:r>
            <a:rPr lang="en-US" dirty="0" smtClean="0"/>
            <a:t>HTML/CSS/JS Files</a:t>
          </a:r>
        </a:p>
      </dgm:t>
    </dgm:pt>
    <dgm:pt modelId="{3AE7DC4B-5300-3341-B0A1-934B87E1452A}" type="parTrans" cxnId="{5BB89A41-F833-BE47-B3A9-7C241D358881}">
      <dgm:prSet/>
      <dgm:spPr/>
      <dgm:t>
        <a:bodyPr/>
        <a:lstStyle/>
        <a:p>
          <a:endParaRPr lang="en-US"/>
        </a:p>
      </dgm:t>
    </dgm:pt>
    <dgm:pt modelId="{2086CE44-F21B-6D41-A406-57AB89EA43F8}" type="sibTrans" cxnId="{5BB89A41-F833-BE47-B3A9-7C241D358881}">
      <dgm:prSet/>
      <dgm:spPr/>
      <dgm:t>
        <a:bodyPr/>
        <a:lstStyle/>
        <a:p>
          <a:endParaRPr lang="en-US"/>
        </a:p>
      </dgm:t>
    </dgm:pt>
    <dgm:pt modelId="{C83F7063-8581-794D-86BF-8057218EFA1C}">
      <dgm:prSet phldrT="[Text]"/>
      <dgm:spPr/>
      <dgm:t>
        <a:bodyPr/>
        <a:lstStyle/>
        <a:p>
          <a:r>
            <a:rPr lang="en-US" dirty="0" smtClean="0"/>
            <a:t>Files in Hosting Space</a:t>
          </a:r>
          <a:endParaRPr lang="en-US" dirty="0"/>
        </a:p>
      </dgm:t>
    </dgm:pt>
    <dgm:pt modelId="{2549A77E-8FAE-DE4C-93B5-837F0E140B1B}" type="sibTrans" cxnId="{17285F9E-5722-FA42-B386-54375D95A588}">
      <dgm:prSet/>
      <dgm:spPr/>
      <dgm:t>
        <a:bodyPr/>
        <a:lstStyle/>
        <a:p>
          <a:endParaRPr lang="en-US"/>
        </a:p>
      </dgm:t>
    </dgm:pt>
    <dgm:pt modelId="{E90B188B-11A0-9845-AEAC-3CFF92B55AFD}" type="parTrans" cxnId="{17285F9E-5722-FA42-B386-54375D95A588}">
      <dgm:prSet/>
      <dgm:spPr/>
      <dgm:t>
        <a:bodyPr/>
        <a:lstStyle/>
        <a:p>
          <a:endParaRPr lang="en-US"/>
        </a:p>
      </dgm:t>
    </dgm:pt>
    <dgm:pt modelId="{BF350EF1-2677-D44D-9556-33126DACB42C}">
      <dgm:prSet phldrT="[Text]"/>
      <dgm:spPr/>
      <dgm:t>
        <a:bodyPr/>
        <a:lstStyle/>
        <a:p>
          <a:r>
            <a:rPr lang="en-US" dirty="0" smtClean="0"/>
            <a:t>PHP Engine</a:t>
          </a:r>
          <a:endParaRPr lang="en-US" dirty="0"/>
        </a:p>
      </dgm:t>
    </dgm:pt>
    <dgm:pt modelId="{6429B0B5-D679-234B-A5B5-D19CB54C25E4}" type="sibTrans" cxnId="{AAA6A995-14D6-6A49-8B08-B7B6802C8B81}">
      <dgm:prSet/>
      <dgm:spPr/>
      <dgm:t>
        <a:bodyPr/>
        <a:lstStyle/>
        <a:p>
          <a:endParaRPr lang="en-US"/>
        </a:p>
      </dgm:t>
    </dgm:pt>
    <dgm:pt modelId="{270EDD56-728E-F245-9637-1A28611C5208}" type="parTrans" cxnId="{AAA6A995-14D6-6A49-8B08-B7B6802C8B81}">
      <dgm:prSet/>
      <dgm:spPr/>
      <dgm:t>
        <a:bodyPr/>
        <a:lstStyle/>
        <a:p>
          <a:endParaRPr lang="en-US"/>
        </a:p>
      </dgm:t>
    </dgm:pt>
    <dgm:pt modelId="{DB6838FC-8C4F-B345-8D78-427662873343}">
      <dgm:prSet phldrT="[Text]"/>
      <dgm:spPr/>
      <dgm:t>
        <a:bodyPr/>
        <a:lstStyle/>
        <a:p>
          <a:r>
            <a:rPr lang="en-US" dirty="0" smtClean="0"/>
            <a:t>PHP Files with MySQL queries</a:t>
          </a:r>
        </a:p>
      </dgm:t>
    </dgm:pt>
    <dgm:pt modelId="{5D221FB8-FB78-D74C-B224-68E2C0193A19}" type="parTrans" cxnId="{662931F4-82CA-DE4E-9B10-E8D81EDD748A}">
      <dgm:prSet/>
      <dgm:spPr/>
      <dgm:t>
        <a:bodyPr/>
        <a:lstStyle/>
        <a:p>
          <a:endParaRPr lang="en-US"/>
        </a:p>
      </dgm:t>
    </dgm:pt>
    <dgm:pt modelId="{0819CE01-F025-D647-9821-695D6B815D31}" type="sibTrans" cxnId="{662931F4-82CA-DE4E-9B10-E8D81EDD748A}">
      <dgm:prSet/>
      <dgm:spPr/>
      <dgm:t>
        <a:bodyPr/>
        <a:lstStyle/>
        <a:p>
          <a:endParaRPr lang="en-US"/>
        </a:p>
      </dgm:t>
    </dgm:pt>
    <dgm:pt modelId="{61E59693-08CE-744C-B92A-430AB54BE766}" type="pres">
      <dgm:prSet presAssocID="{B83DA4C8-9C46-A342-B0AB-2532DC97F43C}" presName="mainComposite" presStyleCnt="0">
        <dgm:presLayoutVars>
          <dgm:chPref val="1"/>
          <dgm:dir/>
          <dgm:animOne val="branch"/>
          <dgm:animLvl val="lvl"/>
          <dgm:resizeHandles val="exact"/>
        </dgm:presLayoutVars>
      </dgm:prSet>
      <dgm:spPr/>
    </dgm:pt>
    <dgm:pt modelId="{14961D20-610A-8647-AB6F-F62DAB2D96A9}" type="pres">
      <dgm:prSet presAssocID="{B83DA4C8-9C46-A342-B0AB-2532DC97F43C}" presName="hierFlow" presStyleCnt="0"/>
      <dgm:spPr/>
    </dgm:pt>
    <dgm:pt modelId="{1E3A43F3-DC25-FD48-87A1-F26746F14F3A}" type="pres">
      <dgm:prSet presAssocID="{B83DA4C8-9C46-A342-B0AB-2532DC97F43C}" presName="hierChild1" presStyleCnt="0">
        <dgm:presLayoutVars>
          <dgm:chPref val="1"/>
          <dgm:animOne val="branch"/>
          <dgm:animLvl val="lvl"/>
        </dgm:presLayoutVars>
      </dgm:prSet>
      <dgm:spPr/>
    </dgm:pt>
    <dgm:pt modelId="{DC172F2B-4933-4942-AB57-B2EF455370AD}" type="pres">
      <dgm:prSet presAssocID="{08B589E7-592D-6B47-9ED8-F3345775DC95}" presName="Name14" presStyleCnt="0"/>
      <dgm:spPr/>
    </dgm:pt>
    <dgm:pt modelId="{3C064DF1-C9A9-C24A-94AC-36062DB52D6D}" type="pres">
      <dgm:prSet presAssocID="{08B589E7-592D-6B47-9ED8-F3345775DC95}" presName="level1Shape" presStyleLbl="node0" presStyleIdx="0" presStyleCnt="1">
        <dgm:presLayoutVars>
          <dgm:chPref val="3"/>
        </dgm:presLayoutVars>
      </dgm:prSet>
      <dgm:spPr/>
    </dgm:pt>
    <dgm:pt modelId="{74B7D9EE-87EC-E749-8461-0F766B579091}" type="pres">
      <dgm:prSet presAssocID="{08B589E7-592D-6B47-9ED8-F3345775DC95}" presName="hierChild2" presStyleCnt="0"/>
      <dgm:spPr/>
    </dgm:pt>
    <dgm:pt modelId="{35F5A1FA-F560-8242-86F5-1D02FFBABBE0}" type="pres">
      <dgm:prSet presAssocID="{89A45550-21A2-0B45-B0AE-C6F744B86C77}" presName="Name19" presStyleLbl="parChTrans1D2" presStyleIdx="0" presStyleCnt="3"/>
      <dgm:spPr/>
    </dgm:pt>
    <dgm:pt modelId="{1C1F3AE7-C682-D94C-8AEA-9E9C366CE89A}" type="pres">
      <dgm:prSet presAssocID="{10FB5A17-218A-F941-BB46-8C11623DC2EE}" presName="Name21" presStyleCnt="0"/>
      <dgm:spPr/>
    </dgm:pt>
    <dgm:pt modelId="{BE207A6A-177F-5B49-9A5C-0722BE47BC62}" type="pres">
      <dgm:prSet presAssocID="{10FB5A17-218A-F941-BB46-8C11623DC2EE}" presName="level2Shape" presStyleLbl="node2" presStyleIdx="0" presStyleCnt="3"/>
      <dgm:spPr/>
      <dgm:t>
        <a:bodyPr/>
        <a:lstStyle/>
        <a:p>
          <a:endParaRPr lang="en-US"/>
        </a:p>
      </dgm:t>
    </dgm:pt>
    <dgm:pt modelId="{7A6588F0-E344-5F4C-9F1B-8554F609E1B8}" type="pres">
      <dgm:prSet presAssocID="{10FB5A17-218A-F941-BB46-8C11623DC2EE}" presName="hierChild3" presStyleCnt="0"/>
      <dgm:spPr/>
    </dgm:pt>
    <dgm:pt modelId="{B4BC1867-35F2-AD42-AABF-AA13CC00D957}" type="pres">
      <dgm:prSet presAssocID="{B273816A-866F-7A43-A1D6-9B99AD551802}" presName="Name19" presStyleLbl="parChTrans1D3" presStyleIdx="0" presStyleCnt="5"/>
      <dgm:spPr/>
    </dgm:pt>
    <dgm:pt modelId="{7DC6CB4E-3F1F-9446-A56A-0E7EEE0E50D9}" type="pres">
      <dgm:prSet presAssocID="{E59DCB04-0390-E04D-B0F4-716BDA3D2CAC}" presName="Name21" presStyleCnt="0"/>
      <dgm:spPr/>
    </dgm:pt>
    <dgm:pt modelId="{5F9B1F91-72EE-E24F-9A85-7181FEE2ECAD}" type="pres">
      <dgm:prSet presAssocID="{E59DCB04-0390-E04D-B0F4-716BDA3D2CAC}" presName="level2Shape" presStyleLbl="node3" presStyleIdx="0" presStyleCnt="5"/>
      <dgm:spPr/>
    </dgm:pt>
    <dgm:pt modelId="{5CD6271B-6B3C-5C47-A9E3-E1EB9EA80C86}" type="pres">
      <dgm:prSet presAssocID="{E59DCB04-0390-E04D-B0F4-716BDA3D2CAC}" presName="hierChild3" presStyleCnt="0"/>
      <dgm:spPr/>
    </dgm:pt>
    <dgm:pt modelId="{F79B1A53-C067-9343-AC31-53B626E57D6E}" type="pres">
      <dgm:prSet presAssocID="{1D719C6B-B6AC-4D4A-8F54-7F6AF00D66F1}" presName="Name19" presStyleLbl="parChTrans1D3" presStyleIdx="1" presStyleCnt="5"/>
      <dgm:spPr/>
    </dgm:pt>
    <dgm:pt modelId="{B637D804-B70A-1545-8D92-E1970AAD98D9}" type="pres">
      <dgm:prSet presAssocID="{F7B22CA9-C7BF-6D41-99A9-04C46A55D747}" presName="Name21" presStyleCnt="0"/>
      <dgm:spPr/>
    </dgm:pt>
    <dgm:pt modelId="{4AF4211B-EE7A-C24E-84FE-48D9BF805CE9}" type="pres">
      <dgm:prSet presAssocID="{F7B22CA9-C7BF-6D41-99A9-04C46A55D747}" presName="level2Shape" presStyleLbl="node3" presStyleIdx="1" presStyleCnt="5"/>
      <dgm:spPr/>
    </dgm:pt>
    <dgm:pt modelId="{E88D7154-382E-3244-9126-6FB5ACF4A3D9}" type="pres">
      <dgm:prSet presAssocID="{F7B22CA9-C7BF-6D41-99A9-04C46A55D747}" presName="hierChild3" presStyleCnt="0"/>
      <dgm:spPr/>
    </dgm:pt>
    <dgm:pt modelId="{5D1344BD-809B-B641-BE07-A1BCD9E99088}" type="pres">
      <dgm:prSet presAssocID="{B1084A97-BBED-5949-8F38-D93FC5710391}" presName="Name19" presStyleLbl="parChTrans1D3" presStyleIdx="2" presStyleCnt="5"/>
      <dgm:spPr/>
    </dgm:pt>
    <dgm:pt modelId="{013164C4-E2BF-384D-A65F-9EF19DD37C6A}" type="pres">
      <dgm:prSet presAssocID="{87B85EBA-9717-194A-8A19-FB5D0072EFA2}" presName="Name21" presStyleCnt="0"/>
      <dgm:spPr/>
    </dgm:pt>
    <dgm:pt modelId="{6B270D5A-6B1B-F54B-9497-D9FA7D026DF3}" type="pres">
      <dgm:prSet presAssocID="{87B85EBA-9717-194A-8A19-FB5D0072EFA2}" presName="level2Shape" presStyleLbl="node3" presStyleIdx="2" presStyleCnt="5"/>
      <dgm:spPr/>
    </dgm:pt>
    <dgm:pt modelId="{0BE2BDED-DB33-954E-955F-BD9C6CDD285E}" type="pres">
      <dgm:prSet presAssocID="{87B85EBA-9717-194A-8A19-FB5D0072EFA2}" presName="hierChild3" presStyleCnt="0"/>
      <dgm:spPr/>
    </dgm:pt>
    <dgm:pt modelId="{6B9ADD39-8598-7C46-B752-0DD368C42696}" type="pres">
      <dgm:prSet presAssocID="{270EDD56-728E-F245-9637-1A28611C5208}" presName="Name19" presStyleLbl="parChTrans1D2" presStyleIdx="1" presStyleCnt="3"/>
      <dgm:spPr/>
    </dgm:pt>
    <dgm:pt modelId="{F9A607A6-BE6B-094A-BDB0-1596BCEB56D5}" type="pres">
      <dgm:prSet presAssocID="{BF350EF1-2677-D44D-9556-33126DACB42C}" presName="Name21" presStyleCnt="0"/>
      <dgm:spPr/>
    </dgm:pt>
    <dgm:pt modelId="{589BD005-5698-8443-A1CD-4D77DF7E0388}" type="pres">
      <dgm:prSet presAssocID="{BF350EF1-2677-D44D-9556-33126DACB42C}" presName="level2Shape" presStyleLbl="node2" presStyleIdx="1" presStyleCnt="3"/>
      <dgm:spPr/>
      <dgm:t>
        <a:bodyPr/>
        <a:lstStyle/>
        <a:p>
          <a:endParaRPr lang="en-US"/>
        </a:p>
      </dgm:t>
    </dgm:pt>
    <dgm:pt modelId="{387C7E62-CFAF-604B-AC4F-819A31A8A50C}" type="pres">
      <dgm:prSet presAssocID="{BF350EF1-2677-D44D-9556-33126DACB42C}" presName="hierChild3" presStyleCnt="0"/>
      <dgm:spPr/>
    </dgm:pt>
    <dgm:pt modelId="{5B406734-4D1F-1D49-B1E7-90D5D2F633F0}" type="pres">
      <dgm:prSet presAssocID="{E90B188B-11A0-9845-AEAC-3CFF92B55AFD}" presName="Name19" presStyleLbl="parChTrans1D2" presStyleIdx="2" presStyleCnt="3"/>
      <dgm:spPr/>
    </dgm:pt>
    <dgm:pt modelId="{1BB7B622-4BA8-1C46-9121-B65F03918753}" type="pres">
      <dgm:prSet presAssocID="{C83F7063-8581-794D-86BF-8057218EFA1C}" presName="Name21" presStyleCnt="0"/>
      <dgm:spPr/>
    </dgm:pt>
    <dgm:pt modelId="{413F40ED-7FD3-C046-BE1D-BC2232C4296F}" type="pres">
      <dgm:prSet presAssocID="{C83F7063-8581-794D-86BF-8057218EFA1C}" presName="level2Shape" presStyleLbl="node2" presStyleIdx="2" presStyleCnt="3"/>
      <dgm:spPr/>
      <dgm:t>
        <a:bodyPr/>
        <a:lstStyle/>
        <a:p>
          <a:endParaRPr lang="en-US"/>
        </a:p>
      </dgm:t>
    </dgm:pt>
    <dgm:pt modelId="{4627D079-DD31-C644-AD79-EA80463CD177}" type="pres">
      <dgm:prSet presAssocID="{C83F7063-8581-794D-86BF-8057218EFA1C}" presName="hierChild3" presStyleCnt="0"/>
      <dgm:spPr/>
    </dgm:pt>
    <dgm:pt modelId="{7557899A-1031-A84A-92FD-0D10B14079F3}" type="pres">
      <dgm:prSet presAssocID="{5D221FB8-FB78-D74C-B224-68E2C0193A19}" presName="Name19" presStyleLbl="parChTrans1D3" presStyleIdx="3" presStyleCnt="5"/>
      <dgm:spPr/>
    </dgm:pt>
    <dgm:pt modelId="{355C181B-1BE9-0248-9935-7D04DC7D06E1}" type="pres">
      <dgm:prSet presAssocID="{DB6838FC-8C4F-B345-8D78-427662873343}" presName="Name21" presStyleCnt="0"/>
      <dgm:spPr/>
    </dgm:pt>
    <dgm:pt modelId="{74D37637-78E8-F04B-817B-6D54D4E32803}" type="pres">
      <dgm:prSet presAssocID="{DB6838FC-8C4F-B345-8D78-427662873343}" presName="level2Shape" presStyleLbl="node3" presStyleIdx="3" presStyleCnt="5"/>
      <dgm:spPr/>
      <dgm:t>
        <a:bodyPr/>
        <a:lstStyle/>
        <a:p>
          <a:endParaRPr lang="en-US"/>
        </a:p>
      </dgm:t>
    </dgm:pt>
    <dgm:pt modelId="{FB0C4E8B-72FC-014F-A0A4-6C93A5721699}" type="pres">
      <dgm:prSet presAssocID="{DB6838FC-8C4F-B345-8D78-427662873343}" presName="hierChild3" presStyleCnt="0"/>
      <dgm:spPr/>
    </dgm:pt>
    <dgm:pt modelId="{E8785E2C-AB63-BE48-8E68-361E3D56B2B0}" type="pres">
      <dgm:prSet presAssocID="{3AE7DC4B-5300-3341-B0A1-934B87E1452A}" presName="Name19" presStyleLbl="parChTrans1D3" presStyleIdx="4" presStyleCnt="5"/>
      <dgm:spPr/>
    </dgm:pt>
    <dgm:pt modelId="{7FD1BBFF-4469-8D4E-B730-49195B206E52}" type="pres">
      <dgm:prSet presAssocID="{76074300-A1ED-AE48-BB02-DDB7B6FAFBB8}" presName="Name21" presStyleCnt="0"/>
      <dgm:spPr/>
    </dgm:pt>
    <dgm:pt modelId="{4E638A53-8D1B-1947-B7C8-20CC617E63E3}" type="pres">
      <dgm:prSet presAssocID="{76074300-A1ED-AE48-BB02-DDB7B6FAFBB8}" presName="level2Shape" presStyleLbl="node3" presStyleIdx="4" presStyleCnt="5"/>
      <dgm:spPr/>
    </dgm:pt>
    <dgm:pt modelId="{8004AA2E-30D0-1344-B537-DD863667F43C}" type="pres">
      <dgm:prSet presAssocID="{76074300-A1ED-AE48-BB02-DDB7B6FAFBB8}" presName="hierChild3" presStyleCnt="0"/>
      <dgm:spPr/>
    </dgm:pt>
    <dgm:pt modelId="{FFF1EF23-F9B3-F54D-9C68-3539693DE2FF}" type="pres">
      <dgm:prSet presAssocID="{B83DA4C8-9C46-A342-B0AB-2532DC97F43C}" presName="bgShapesFlow" presStyleCnt="0"/>
      <dgm:spPr/>
    </dgm:pt>
  </dgm:ptLst>
  <dgm:cxnLst>
    <dgm:cxn modelId="{0DEED5F0-8426-C848-B0A2-4FA74320FFEF}" type="presOf" srcId="{F7B22CA9-C7BF-6D41-99A9-04C46A55D747}" destId="{4AF4211B-EE7A-C24E-84FE-48D9BF805CE9}" srcOrd="0" destOrd="0" presId="urn:microsoft.com/office/officeart/2005/8/layout/hierarchy6"/>
    <dgm:cxn modelId="{971EB15A-E6B3-C149-8B46-E5E02963F444}" type="presOf" srcId="{08B589E7-592D-6B47-9ED8-F3345775DC95}" destId="{3C064DF1-C9A9-C24A-94AC-36062DB52D6D}" srcOrd="0" destOrd="0" presId="urn:microsoft.com/office/officeart/2005/8/layout/hierarchy6"/>
    <dgm:cxn modelId="{0BA1F5D1-B6F9-9842-9DCD-C2ECA8EBEABC}" type="presOf" srcId="{5D221FB8-FB78-D74C-B224-68E2C0193A19}" destId="{7557899A-1031-A84A-92FD-0D10B14079F3}" srcOrd="0" destOrd="0" presId="urn:microsoft.com/office/officeart/2005/8/layout/hierarchy6"/>
    <dgm:cxn modelId="{24D35DB2-608B-444A-8105-54268A441E25}" srcId="{B83DA4C8-9C46-A342-B0AB-2532DC97F43C}" destId="{08B589E7-592D-6B47-9ED8-F3345775DC95}" srcOrd="0" destOrd="0" parTransId="{16F7C0EA-0BED-F046-A54F-676E945726F6}" sibTransId="{52E01422-1971-D743-B2F8-41AA4F93D801}"/>
    <dgm:cxn modelId="{662931F4-82CA-DE4E-9B10-E8D81EDD748A}" srcId="{C83F7063-8581-794D-86BF-8057218EFA1C}" destId="{DB6838FC-8C4F-B345-8D78-427662873343}" srcOrd="0" destOrd="0" parTransId="{5D221FB8-FB78-D74C-B224-68E2C0193A19}" sibTransId="{0819CE01-F025-D647-9821-695D6B815D31}"/>
    <dgm:cxn modelId="{47457FA6-0C2A-5F47-A873-184DFEE95E61}" type="presOf" srcId="{3AE7DC4B-5300-3341-B0A1-934B87E1452A}" destId="{E8785E2C-AB63-BE48-8E68-361E3D56B2B0}" srcOrd="0" destOrd="0" presId="urn:microsoft.com/office/officeart/2005/8/layout/hierarchy6"/>
    <dgm:cxn modelId="{05A04E08-BF14-4C4F-ACFE-C3E603587AA7}" srcId="{10FB5A17-218A-F941-BB46-8C11623DC2EE}" destId="{E59DCB04-0390-E04D-B0F4-716BDA3D2CAC}" srcOrd="0" destOrd="0" parTransId="{B273816A-866F-7A43-A1D6-9B99AD551802}" sibTransId="{036DE99F-2A7B-FE41-A8EB-71EB36C4C93C}"/>
    <dgm:cxn modelId="{17285F9E-5722-FA42-B386-54375D95A588}" srcId="{08B589E7-592D-6B47-9ED8-F3345775DC95}" destId="{C83F7063-8581-794D-86BF-8057218EFA1C}" srcOrd="2" destOrd="0" parTransId="{E90B188B-11A0-9845-AEAC-3CFF92B55AFD}" sibTransId="{2549A77E-8FAE-DE4C-93B5-837F0E140B1B}"/>
    <dgm:cxn modelId="{E06A3695-B00A-8344-AE70-FDA9C4887074}" type="presOf" srcId="{87B85EBA-9717-194A-8A19-FB5D0072EFA2}" destId="{6B270D5A-6B1B-F54B-9497-D9FA7D026DF3}" srcOrd="0" destOrd="0" presId="urn:microsoft.com/office/officeart/2005/8/layout/hierarchy6"/>
    <dgm:cxn modelId="{5BB89A41-F833-BE47-B3A9-7C241D358881}" srcId="{C83F7063-8581-794D-86BF-8057218EFA1C}" destId="{76074300-A1ED-AE48-BB02-DDB7B6FAFBB8}" srcOrd="1" destOrd="0" parTransId="{3AE7DC4B-5300-3341-B0A1-934B87E1452A}" sibTransId="{2086CE44-F21B-6D41-A406-57AB89EA43F8}"/>
    <dgm:cxn modelId="{AAA6A995-14D6-6A49-8B08-B7B6802C8B81}" srcId="{08B589E7-592D-6B47-9ED8-F3345775DC95}" destId="{BF350EF1-2677-D44D-9556-33126DACB42C}" srcOrd="1" destOrd="0" parTransId="{270EDD56-728E-F245-9637-1A28611C5208}" sibTransId="{6429B0B5-D679-234B-A5B5-D19CB54C25E4}"/>
    <dgm:cxn modelId="{1F4EDB94-5142-7548-862D-2171B5858E68}" type="presOf" srcId="{C83F7063-8581-794D-86BF-8057218EFA1C}" destId="{413F40ED-7FD3-C046-BE1D-BC2232C4296F}" srcOrd="0" destOrd="0" presId="urn:microsoft.com/office/officeart/2005/8/layout/hierarchy6"/>
    <dgm:cxn modelId="{0DC1892C-0CC7-694F-B133-F11BADEE3F7A}" type="presOf" srcId="{B83DA4C8-9C46-A342-B0AB-2532DC97F43C}" destId="{61E59693-08CE-744C-B92A-430AB54BE766}" srcOrd="0" destOrd="0" presId="urn:microsoft.com/office/officeart/2005/8/layout/hierarchy6"/>
    <dgm:cxn modelId="{6DAE077C-560D-C241-8563-E1C2D338356B}" type="presOf" srcId="{B1084A97-BBED-5949-8F38-D93FC5710391}" destId="{5D1344BD-809B-B641-BE07-A1BCD9E99088}" srcOrd="0" destOrd="0" presId="urn:microsoft.com/office/officeart/2005/8/layout/hierarchy6"/>
    <dgm:cxn modelId="{5EFEA89A-95A8-1F47-962D-29B6D5A9F7EA}" type="presOf" srcId="{E59DCB04-0390-E04D-B0F4-716BDA3D2CAC}" destId="{5F9B1F91-72EE-E24F-9A85-7181FEE2ECAD}" srcOrd="0" destOrd="0" presId="urn:microsoft.com/office/officeart/2005/8/layout/hierarchy6"/>
    <dgm:cxn modelId="{C22BECA0-D4D0-5048-9646-5A4D0F99196D}" type="presOf" srcId="{DB6838FC-8C4F-B345-8D78-427662873343}" destId="{74D37637-78E8-F04B-817B-6D54D4E32803}" srcOrd="0" destOrd="0" presId="urn:microsoft.com/office/officeart/2005/8/layout/hierarchy6"/>
    <dgm:cxn modelId="{2ABE5225-894A-0B4D-8882-8F8478420C7A}" type="presOf" srcId="{270EDD56-728E-F245-9637-1A28611C5208}" destId="{6B9ADD39-8598-7C46-B752-0DD368C42696}" srcOrd="0" destOrd="0" presId="urn:microsoft.com/office/officeart/2005/8/layout/hierarchy6"/>
    <dgm:cxn modelId="{CF2F9F9E-B685-CE41-A1F3-34E05BD2CB9E}" type="presOf" srcId="{76074300-A1ED-AE48-BB02-DDB7B6FAFBB8}" destId="{4E638A53-8D1B-1947-B7C8-20CC617E63E3}" srcOrd="0" destOrd="0" presId="urn:microsoft.com/office/officeart/2005/8/layout/hierarchy6"/>
    <dgm:cxn modelId="{EC98E9ED-7269-C44E-9D5A-5A6E54E7D3E9}" srcId="{10FB5A17-218A-F941-BB46-8C11623DC2EE}" destId="{F7B22CA9-C7BF-6D41-99A9-04C46A55D747}" srcOrd="1" destOrd="0" parTransId="{1D719C6B-B6AC-4D4A-8F54-7F6AF00D66F1}" sibTransId="{7ABDBF6E-E546-494E-8E1C-42D9E5839C97}"/>
    <dgm:cxn modelId="{69A361A1-E5EF-6C4B-B578-8E771E325E28}" type="presOf" srcId="{BF350EF1-2677-D44D-9556-33126DACB42C}" destId="{589BD005-5698-8443-A1CD-4D77DF7E0388}" srcOrd="0" destOrd="0" presId="urn:microsoft.com/office/officeart/2005/8/layout/hierarchy6"/>
    <dgm:cxn modelId="{D622CD18-BB1B-5140-B375-792F9466B161}" srcId="{08B589E7-592D-6B47-9ED8-F3345775DC95}" destId="{10FB5A17-218A-F941-BB46-8C11623DC2EE}" srcOrd="0" destOrd="0" parTransId="{89A45550-21A2-0B45-B0AE-C6F744B86C77}" sibTransId="{41BBB3D5-9F6C-E347-8869-D2F857B0AB72}"/>
    <dgm:cxn modelId="{42B70052-7400-4448-A306-5209255D9160}" type="presOf" srcId="{1D719C6B-B6AC-4D4A-8F54-7F6AF00D66F1}" destId="{F79B1A53-C067-9343-AC31-53B626E57D6E}" srcOrd="0" destOrd="0" presId="urn:microsoft.com/office/officeart/2005/8/layout/hierarchy6"/>
    <dgm:cxn modelId="{30CE8563-88F7-684F-A0F7-D32F691DBF73}" type="presOf" srcId="{B273816A-866F-7A43-A1D6-9B99AD551802}" destId="{B4BC1867-35F2-AD42-AABF-AA13CC00D957}" srcOrd="0" destOrd="0" presId="urn:microsoft.com/office/officeart/2005/8/layout/hierarchy6"/>
    <dgm:cxn modelId="{B0D70163-B1D1-8D44-A89E-E9D95DFE5C9E}" type="presOf" srcId="{10FB5A17-218A-F941-BB46-8C11623DC2EE}" destId="{BE207A6A-177F-5B49-9A5C-0722BE47BC62}" srcOrd="0" destOrd="0" presId="urn:microsoft.com/office/officeart/2005/8/layout/hierarchy6"/>
    <dgm:cxn modelId="{C5DCCAA6-C8DC-1A41-9F64-9D81A482E3A1}" type="presOf" srcId="{89A45550-21A2-0B45-B0AE-C6F744B86C77}" destId="{35F5A1FA-F560-8242-86F5-1D02FFBABBE0}" srcOrd="0" destOrd="0" presId="urn:microsoft.com/office/officeart/2005/8/layout/hierarchy6"/>
    <dgm:cxn modelId="{2F76A21D-5218-4F45-9EF7-06A933987FE2}" type="presOf" srcId="{E90B188B-11A0-9845-AEAC-3CFF92B55AFD}" destId="{5B406734-4D1F-1D49-B1E7-90D5D2F633F0}" srcOrd="0" destOrd="0" presId="urn:microsoft.com/office/officeart/2005/8/layout/hierarchy6"/>
    <dgm:cxn modelId="{EDF72E05-BA8B-F645-B413-1AA9C3056BB6}" srcId="{10FB5A17-218A-F941-BB46-8C11623DC2EE}" destId="{87B85EBA-9717-194A-8A19-FB5D0072EFA2}" srcOrd="2" destOrd="0" parTransId="{B1084A97-BBED-5949-8F38-D93FC5710391}" sibTransId="{9D9F430E-0CEA-8F47-BBBB-C95914CB154D}"/>
    <dgm:cxn modelId="{13B2F7C1-90B0-654B-B1DF-482423D8E1FD}" type="presParOf" srcId="{61E59693-08CE-744C-B92A-430AB54BE766}" destId="{14961D20-610A-8647-AB6F-F62DAB2D96A9}" srcOrd="0" destOrd="0" presId="urn:microsoft.com/office/officeart/2005/8/layout/hierarchy6"/>
    <dgm:cxn modelId="{5925D2CA-2760-C746-BADC-768B0E328BE0}" type="presParOf" srcId="{14961D20-610A-8647-AB6F-F62DAB2D96A9}" destId="{1E3A43F3-DC25-FD48-87A1-F26746F14F3A}" srcOrd="0" destOrd="0" presId="urn:microsoft.com/office/officeart/2005/8/layout/hierarchy6"/>
    <dgm:cxn modelId="{3F342D9B-62FC-C64B-8333-921156089411}" type="presParOf" srcId="{1E3A43F3-DC25-FD48-87A1-F26746F14F3A}" destId="{DC172F2B-4933-4942-AB57-B2EF455370AD}" srcOrd="0" destOrd="0" presId="urn:microsoft.com/office/officeart/2005/8/layout/hierarchy6"/>
    <dgm:cxn modelId="{44DDD3BC-F413-DE41-A2A3-CBD99C61C7C9}" type="presParOf" srcId="{DC172F2B-4933-4942-AB57-B2EF455370AD}" destId="{3C064DF1-C9A9-C24A-94AC-36062DB52D6D}" srcOrd="0" destOrd="0" presId="urn:microsoft.com/office/officeart/2005/8/layout/hierarchy6"/>
    <dgm:cxn modelId="{C11F0E85-1A2D-234B-9679-499DB6648BD8}" type="presParOf" srcId="{DC172F2B-4933-4942-AB57-B2EF455370AD}" destId="{74B7D9EE-87EC-E749-8461-0F766B579091}" srcOrd="1" destOrd="0" presId="urn:microsoft.com/office/officeart/2005/8/layout/hierarchy6"/>
    <dgm:cxn modelId="{4D516557-CAAE-6541-819D-3791D517FB8C}" type="presParOf" srcId="{74B7D9EE-87EC-E749-8461-0F766B579091}" destId="{35F5A1FA-F560-8242-86F5-1D02FFBABBE0}" srcOrd="0" destOrd="0" presId="urn:microsoft.com/office/officeart/2005/8/layout/hierarchy6"/>
    <dgm:cxn modelId="{794FEDC7-FA71-2B4B-A13F-C8B38EC78A6E}" type="presParOf" srcId="{74B7D9EE-87EC-E749-8461-0F766B579091}" destId="{1C1F3AE7-C682-D94C-8AEA-9E9C366CE89A}" srcOrd="1" destOrd="0" presId="urn:microsoft.com/office/officeart/2005/8/layout/hierarchy6"/>
    <dgm:cxn modelId="{9B471D53-9FC5-6C47-B9CB-EA335B1F3FFA}" type="presParOf" srcId="{1C1F3AE7-C682-D94C-8AEA-9E9C366CE89A}" destId="{BE207A6A-177F-5B49-9A5C-0722BE47BC62}" srcOrd="0" destOrd="0" presId="urn:microsoft.com/office/officeart/2005/8/layout/hierarchy6"/>
    <dgm:cxn modelId="{91098554-DA93-1B4F-A6D9-2BCCCCEFE0D3}" type="presParOf" srcId="{1C1F3AE7-C682-D94C-8AEA-9E9C366CE89A}" destId="{7A6588F0-E344-5F4C-9F1B-8554F609E1B8}" srcOrd="1" destOrd="0" presId="urn:microsoft.com/office/officeart/2005/8/layout/hierarchy6"/>
    <dgm:cxn modelId="{C681C353-AE7A-9C4A-A48B-947C64456604}" type="presParOf" srcId="{7A6588F0-E344-5F4C-9F1B-8554F609E1B8}" destId="{B4BC1867-35F2-AD42-AABF-AA13CC00D957}" srcOrd="0" destOrd="0" presId="urn:microsoft.com/office/officeart/2005/8/layout/hierarchy6"/>
    <dgm:cxn modelId="{3B3BAB15-862B-5A47-AA5A-23DC38085938}" type="presParOf" srcId="{7A6588F0-E344-5F4C-9F1B-8554F609E1B8}" destId="{7DC6CB4E-3F1F-9446-A56A-0E7EEE0E50D9}" srcOrd="1" destOrd="0" presId="urn:microsoft.com/office/officeart/2005/8/layout/hierarchy6"/>
    <dgm:cxn modelId="{7843B95E-3280-B348-AC30-CB6D958E9A41}" type="presParOf" srcId="{7DC6CB4E-3F1F-9446-A56A-0E7EEE0E50D9}" destId="{5F9B1F91-72EE-E24F-9A85-7181FEE2ECAD}" srcOrd="0" destOrd="0" presId="urn:microsoft.com/office/officeart/2005/8/layout/hierarchy6"/>
    <dgm:cxn modelId="{1E03A581-3F5D-AB41-ABC2-D6F51C74F1FD}" type="presParOf" srcId="{7DC6CB4E-3F1F-9446-A56A-0E7EEE0E50D9}" destId="{5CD6271B-6B3C-5C47-A9E3-E1EB9EA80C86}" srcOrd="1" destOrd="0" presId="urn:microsoft.com/office/officeart/2005/8/layout/hierarchy6"/>
    <dgm:cxn modelId="{2964BE80-D8F4-384D-AFE8-1F04FC6B03CB}" type="presParOf" srcId="{7A6588F0-E344-5F4C-9F1B-8554F609E1B8}" destId="{F79B1A53-C067-9343-AC31-53B626E57D6E}" srcOrd="2" destOrd="0" presId="urn:microsoft.com/office/officeart/2005/8/layout/hierarchy6"/>
    <dgm:cxn modelId="{4CD7A590-EFDC-E142-BB85-83BA4C01B259}" type="presParOf" srcId="{7A6588F0-E344-5F4C-9F1B-8554F609E1B8}" destId="{B637D804-B70A-1545-8D92-E1970AAD98D9}" srcOrd="3" destOrd="0" presId="urn:microsoft.com/office/officeart/2005/8/layout/hierarchy6"/>
    <dgm:cxn modelId="{AB7F28A2-6018-9F4C-8C5D-6D97F02A16C5}" type="presParOf" srcId="{B637D804-B70A-1545-8D92-E1970AAD98D9}" destId="{4AF4211B-EE7A-C24E-84FE-48D9BF805CE9}" srcOrd="0" destOrd="0" presId="urn:microsoft.com/office/officeart/2005/8/layout/hierarchy6"/>
    <dgm:cxn modelId="{F21103FE-9DAA-6E4A-ACB1-B91203E9A76D}" type="presParOf" srcId="{B637D804-B70A-1545-8D92-E1970AAD98D9}" destId="{E88D7154-382E-3244-9126-6FB5ACF4A3D9}" srcOrd="1" destOrd="0" presId="urn:microsoft.com/office/officeart/2005/8/layout/hierarchy6"/>
    <dgm:cxn modelId="{AF6DA8A1-7967-1346-B1D9-012F50844659}" type="presParOf" srcId="{7A6588F0-E344-5F4C-9F1B-8554F609E1B8}" destId="{5D1344BD-809B-B641-BE07-A1BCD9E99088}" srcOrd="4" destOrd="0" presId="urn:microsoft.com/office/officeart/2005/8/layout/hierarchy6"/>
    <dgm:cxn modelId="{41EE68D1-2B29-5647-B01D-B86471C41529}" type="presParOf" srcId="{7A6588F0-E344-5F4C-9F1B-8554F609E1B8}" destId="{013164C4-E2BF-384D-A65F-9EF19DD37C6A}" srcOrd="5" destOrd="0" presId="urn:microsoft.com/office/officeart/2005/8/layout/hierarchy6"/>
    <dgm:cxn modelId="{3541A028-9208-0C4C-A944-EE4DA1F295BD}" type="presParOf" srcId="{013164C4-E2BF-384D-A65F-9EF19DD37C6A}" destId="{6B270D5A-6B1B-F54B-9497-D9FA7D026DF3}" srcOrd="0" destOrd="0" presId="urn:microsoft.com/office/officeart/2005/8/layout/hierarchy6"/>
    <dgm:cxn modelId="{62981990-057C-794B-95D3-7347642A5230}" type="presParOf" srcId="{013164C4-E2BF-384D-A65F-9EF19DD37C6A}" destId="{0BE2BDED-DB33-954E-955F-BD9C6CDD285E}" srcOrd="1" destOrd="0" presId="urn:microsoft.com/office/officeart/2005/8/layout/hierarchy6"/>
    <dgm:cxn modelId="{4400AD31-FD0F-6A42-8526-BB0CC77B5F0A}" type="presParOf" srcId="{74B7D9EE-87EC-E749-8461-0F766B579091}" destId="{6B9ADD39-8598-7C46-B752-0DD368C42696}" srcOrd="2" destOrd="0" presId="urn:microsoft.com/office/officeart/2005/8/layout/hierarchy6"/>
    <dgm:cxn modelId="{9F0E2F9C-8F43-BA48-A37F-6D14EFF78A2C}" type="presParOf" srcId="{74B7D9EE-87EC-E749-8461-0F766B579091}" destId="{F9A607A6-BE6B-094A-BDB0-1596BCEB56D5}" srcOrd="3" destOrd="0" presId="urn:microsoft.com/office/officeart/2005/8/layout/hierarchy6"/>
    <dgm:cxn modelId="{1DC2D4B5-E168-194F-9BF7-2957BCC5D89F}" type="presParOf" srcId="{F9A607A6-BE6B-094A-BDB0-1596BCEB56D5}" destId="{589BD005-5698-8443-A1CD-4D77DF7E0388}" srcOrd="0" destOrd="0" presId="urn:microsoft.com/office/officeart/2005/8/layout/hierarchy6"/>
    <dgm:cxn modelId="{0348F748-2611-4442-8686-A6FA0B910CF6}" type="presParOf" srcId="{F9A607A6-BE6B-094A-BDB0-1596BCEB56D5}" destId="{387C7E62-CFAF-604B-AC4F-819A31A8A50C}" srcOrd="1" destOrd="0" presId="urn:microsoft.com/office/officeart/2005/8/layout/hierarchy6"/>
    <dgm:cxn modelId="{DC138DBB-FF87-EA49-8330-000F48D30A78}" type="presParOf" srcId="{74B7D9EE-87EC-E749-8461-0F766B579091}" destId="{5B406734-4D1F-1D49-B1E7-90D5D2F633F0}" srcOrd="4" destOrd="0" presId="urn:microsoft.com/office/officeart/2005/8/layout/hierarchy6"/>
    <dgm:cxn modelId="{44F375FB-1589-FC48-BB5C-98D5FC45C506}" type="presParOf" srcId="{74B7D9EE-87EC-E749-8461-0F766B579091}" destId="{1BB7B622-4BA8-1C46-9121-B65F03918753}" srcOrd="5" destOrd="0" presId="urn:microsoft.com/office/officeart/2005/8/layout/hierarchy6"/>
    <dgm:cxn modelId="{7B35FFE2-07E5-8944-806E-20A2D35E3353}" type="presParOf" srcId="{1BB7B622-4BA8-1C46-9121-B65F03918753}" destId="{413F40ED-7FD3-C046-BE1D-BC2232C4296F}" srcOrd="0" destOrd="0" presId="urn:microsoft.com/office/officeart/2005/8/layout/hierarchy6"/>
    <dgm:cxn modelId="{48023EC7-18FB-3B4C-8E84-599F53668A4A}" type="presParOf" srcId="{1BB7B622-4BA8-1C46-9121-B65F03918753}" destId="{4627D079-DD31-C644-AD79-EA80463CD177}" srcOrd="1" destOrd="0" presId="urn:microsoft.com/office/officeart/2005/8/layout/hierarchy6"/>
    <dgm:cxn modelId="{5431E632-9A57-C845-9F36-AAA6D6BD08EB}" type="presParOf" srcId="{4627D079-DD31-C644-AD79-EA80463CD177}" destId="{7557899A-1031-A84A-92FD-0D10B14079F3}" srcOrd="0" destOrd="0" presId="urn:microsoft.com/office/officeart/2005/8/layout/hierarchy6"/>
    <dgm:cxn modelId="{31F3A941-D25D-4745-812D-3DF67E3F3DDF}" type="presParOf" srcId="{4627D079-DD31-C644-AD79-EA80463CD177}" destId="{355C181B-1BE9-0248-9935-7D04DC7D06E1}" srcOrd="1" destOrd="0" presId="urn:microsoft.com/office/officeart/2005/8/layout/hierarchy6"/>
    <dgm:cxn modelId="{F26D7208-9564-2B49-965C-A4762C1DDDE1}" type="presParOf" srcId="{355C181B-1BE9-0248-9935-7D04DC7D06E1}" destId="{74D37637-78E8-F04B-817B-6D54D4E32803}" srcOrd="0" destOrd="0" presId="urn:microsoft.com/office/officeart/2005/8/layout/hierarchy6"/>
    <dgm:cxn modelId="{6F94F660-AD07-6045-86BA-87B6528DA025}" type="presParOf" srcId="{355C181B-1BE9-0248-9935-7D04DC7D06E1}" destId="{FB0C4E8B-72FC-014F-A0A4-6C93A5721699}" srcOrd="1" destOrd="0" presId="urn:microsoft.com/office/officeart/2005/8/layout/hierarchy6"/>
    <dgm:cxn modelId="{B7C3E854-D6CB-2B4C-AEAE-D0D59B1E31BD}" type="presParOf" srcId="{4627D079-DD31-C644-AD79-EA80463CD177}" destId="{E8785E2C-AB63-BE48-8E68-361E3D56B2B0}" srcOrd="2" destOrd="0" presId="urn:microsoft.com/office/officeart/2005/8/layout/hierarchy6"/>
    <dgm:cxn modelId="{D5E7B2A6-1082-DB44-A390-E9FF218CA8D2}" type="presParOf" srcId="{4627D079-DD31-C644-AD79-EA80463CD177}" destId="{7FD1BBFF-4469-8D4E-B730-49195B206E52}" srcOrd="3" destOrd="0" presId="urn:microsoft.com/office/officeart/2005/8/layout/hierarchy6"/>
    <dgm:cxn modelId="{D5970EF6-57CD-E544-9E5A-0957DCFA7365}" type="presParOf" srcId="{7FD1BBFF-4469-8D4E-B730-49195B206E52}" destId="{4E638A53-8D1B-1947-B7C8-20CC617E63E3}" srcOrd="0" destOrd="0" presId="urn:microsoft.com/office/officeart/2005/8/layout/hierarchy6"/>
    <dgm:cxn modelId="{1BE31BA9-753C-DA4E-89C5-144CDD1E550C}" type="presParOf" srcId="{7FD1BBFF-4469-8D4E-B730-49195B206E52}" destId="{8004AA2E-30D0-1344-B537-DD863667F43C}" srcOrd="1" destOrd="0" presId="urn:microsoft.com/office/officeart/2005/8/layout/hierarchy6"/>
    <dgm:cxn modelId="{B205A252-F4F1-D847-BE11-AB0D61523E0E}" type="presParOf" srcId="{61E59693-08CE-744C-B92A-430AB54BE766}" destId="{FFF1EF23-F9B3-F54D-9C68-3539693DE2FF}"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7A7CAD-1B87-694E-9EAA-16DA7341C581}" type="doc">
      <dgm:prSet loTypeId="urn:microsoft.com/office/officeart/2005/8/layout/hProcess9" loCatId="" qsTypeId="urn:microsoft.com/office/officeart/2005/8/quickstyle/simple4" qsCatId="simple" csTypeId="urn:microsoft.com/office/officeart/2005/8/colors/accent1_2" csCatId="accent1" phldr="1"/>
      <dgm:spPr/>
    </dgm:pt>
    <dgm:pt modelId="{5E75EA8B-C383-A147-B13E-E25211275781}">
      <dgm:prSet phldrT="[Text]"/>
      <dgm:spPr/>
      <dgm:t>
        <a:bodyPr/>
        <a:lstStyle/>
        <a:p>
          <a:r>
            <a:rPr lang="en-US" dirty="0" smtClean="0"/>
            <a:t>Destiny still supports the creation of a MySQL database through a text file. Also, a Microsoft platform is not necessary. </a:t>
          </a:r>
          <a:endParaRPr lang="en-US" dirty="0"/>
        </a:p>
      </dgm:t>
    </dgm:pt>
    <dgm:pt modelId="{07CB5960-CC80-CF42-9D62-BCAF324F8C5F}" type="parTrans" cxnId="{76800C5E-2B42-A842-A702-A41FE21F063D}">
      <dgm:prSet/>
      <dgm:spPr/>
      <dgm:t>
        <a:bodyPr/>
        <a:lstStyle/>
        <a:p>
          <a:endParaRPr lang="en-US"/>
        </a:p>
      </dgm:t>
    </dgm:pt>
    <dgm:pt modelId="{9C462D59-37F3-1E4B-A484-F6BBAA0559FD}" type="sibTrans" cxnId="{76800C5E-2B42-A842-A702-A41FE21F063D}">
      <dgm:prSet/>
      <dgm:spPr/>
      <dgm:t>
        <a:bodyPr/>
        <a:lstStyle/>
        <a:p>
          <a:endParaRPr lang="en-US"/>
        </a:p>
      </dgm:t>
    </dgm:pt>
    <dgm:pt modelId="{7BD9A5F8-7750-2C42-8718-D837D44902AE}">
      <dgm:prSet phldrT="[Text]"/>
      <dgm:spPr/>
      <dgm:t>
        <a:bodyPr/>
        <a:lstStyle/>
        <a:p>
          <a:r>
            <a:rPr lang="en-US" dirty="0" smtClean="0"/>
            <a:t>Ask the district office to create the text files needed and create the databases needed by sending them the MySQL structure.</a:t>
          </a:r>
          <a:endParaRPr lang="en-US" dirty="0"/>
        </a:p>
      </dgm:t>
    </dgm:pt>
    <dgm:pt modelId="{D42BBBF1-3059-8341-BC1D-54872D014CF2}" type="parTrans" cxnId="{5797B7C9-3677-4C48-AA32-688B29040203}">
      <dgm:prSet/>
      <dgm:spPr/>
      <dgm:t>
        <a:bodyPr/>
        <a:lstStyle/>
        <a:p>
          <a:endParaRPr lang="en-US"/>
        </a:p>
      </dgm:t>
    </dgm:pt>
    <dgm:pt modelId="{3AF556FF-0B9C-9E47-824E-7D5BB344768E}" type="sibTrans" cxnId="{5797B7C9-3677-4C48-AA32-688B29040203}">
      <dgm:prSet/>
      <dgm:spPr/>
      <dgm:t>
        <a:bodyPr/>
        <a:lstStyle/>
        <a:p>
          <a:endParaRPr lang="en-US"/>
        </a:p>
      </dgm:t>
    </dgm:pt>
    <dgm:pt modelId="{8EBB37C2-F55E-7648-95C1-AE7952E0A9A7}">
      <dgm:prSet phldrT="[Text]"/>
      <dgm:spPr/>
      <dgm:t>
        <a:bodyPr/>
        <a:lstStyle/>
        <a:p>
          <a:r>
            <a:rPr lang="en-US" dirty="0" smtClean="0"/>
            <a:t>Give the district office the files, change the database connection constants, and the project runs on the school server.</a:t>
          </a:r>
          <a:endParaRPr lang="en-US" dirty="0"/>
        </a:p>
      </dgm:t>
    </dgm:pt>
    <dgm:pt modelId="{677FACF2-F8B1-0B4F-A92E-9B692C214332}" type="parTrans" cxnId="{2223C3B0-C2DF-7145-8AC6-D7ADEA8E163D}">
      <dgm:prSet/>
      <dgm:spPr/>
      <dgm:t>
        <a:bodyPr/>
        <a:lstStyle/>
        <a:p>
          <a:endParaRPr lang="en-US"/>
        </a:p>
      </dgm:t>
    </dgm:pt>
    <dgm:pt modelId="{7FCB3381-6B0F-9040-A31C-CE2009C10D31}" type="sibTrans" cxnId="{2223C3B0-C2DF-7145-8AC6-D7ADEA8E163D}">
      <dgm:prSet/>
      <dgm:spPr/>
      <dgm:t>
        <a:bodyPr/>
        <a:lstStyle/>
        <a:p>
          <a:endParaRPr lang="en-US"/>
        </a:p>
      </dgm:t>
    </dgm:pt>
    <dgm:pt modelId="{D12B027D-57DB-1643-825A-D6DBC569F849}" type="pres">
      <dgm:prSet presAssocID="{7A7A7CAD-1B87-694E-9EAA-16DA7341C581}" presName="CompostProcess" presStyleCnt="0">
        <dgm:presLayoutVars>
          <dgm:dir/>
          <dgm:resizeHandles val="exact"/>
        </dgm:presLayoutVars>
      </dgm:prSet>
      <dgm:spPr/>
    </dgm:pt>
    <dgm:pt modelId="{5E36307A-4035-AD41-9E34-C4AF59E0821F}" type="pres">
      <dgm:prSet presAssocID="{7A7A7CAD-1B87-694E-9EAA-16DA7341C581}" presName="arrow" presStyleLbl="bgShp" presStyleIdx="0" presStyleCnt="1" custLinFactNeighborY="-250"/>
      <dgm:spPr/>
    </dgm:pt>
    <dgm:pt modelId="{CF7DCC66-24A3-8F41-A136-BDC1E8B27E89}" type="pres">
      <dgm:prSet presAssocID="{7A7A7CAD-1B87-694E-9EAA-16DA7341C581}" presName="linearProcess" presStyleCnt="0"/>
      <dgm:spPr/>
    </dgm:pt>
    <dgm:pt modelId="{6B97951B-5C75-4246-B0C3-7D31FB0EB4A6}" type="pres">
      <dgm:prSet presAssocID="{5E75EA8B-C383-A147-B13E-E25211275781}" presName="textNode" presStyleLbl="node1" presStyleIdx="0" presStyleCnt="3">
        <dgm:presLayoutVars>
          <dgm:bulletEnabled val="1"/>
        </dgm:presLayoutVars>
      </dgm:prSet>
      <dgm:spPr/>
      <dgm:t>
        <a:bodyPr/>
        <a:lstStyle/>
        <a:p>
          <a:endParaRPr lang="en-US"/>
        </a:p>
      </dgm:t>
    </dgm:pt>
    <dgm:pt modelId="{6A9053A0-5143-4C42-AEAF-81A8D8066F14}" type="pres">
      <dgm:prSet presAssocID="{9C462D59-37F3-1E4B-A484-F6BBAA0559FD}" presName="sibTrans" presStyleCnt="0"/>
      <dgm:spPr/>
    </dgm:pt>
    <dgm:pt modelId="{7314F997-615F-814F-B23F-FDF2ED350AE7}" type="pres">
      <dgm:prSet presAssocID="{7BD9A5F8-7750-2C42-8718-D837D44902AE}" presName="textNode" presStyleLbl="node1" presStyleIdx="1" presStyleCnt="3">
        <dgm:presLayoutVars>
          <dgm:bulletEnabled val="1"/>
        </dgm:presLayoutVars>
      </dgm:prSet>
      <dgm:spPr/>
      <dgm:t>
        <a:bodyPr/>
        <a:lstStyle/>
        <a:p>
          <a:endParaRPr lang="en-US"/>
        </a:p>
      </dgm:t>
    </dgm:pt>
    <dgm:pt modelId="{34C54B76-F77F-B249-8C11-F07BCF39C63F}" type="pres">
      <dgm:prSet presAssocID="{3AF556FF-0B9C-9E47-824E-7D5BB344768E}" presName="sibTrans" presStyleCnt="0"/>
      <dgm:spPr/>
    </dgm:pt>
    <dgm:pt modelId="{F496B01F-DE1C-014E-8C14-FA349AEBE937}" type="pres">
      <dgm:prSet presAssocID="{8EBB37C2-F55E-7648-95C1-AE7952E0A9A7}" presName="textNode" presStyleLbl="node1" presStyleIdx="2" presStyleCnt="3">
        <dgm:presLayoutVars>
          <dgm:bulletEnabled val="1"/>
        </dgm:presLayoutVars>
      </dgm:prSet>
      <dgm:spPr/>
      <dgm:t>
        <a:bodyPr/>
        <a:lstStyle/>
        <a:p>
          <a:endParaRPr lang="en-US"/>
        </a:p>
      </dgm:t>
    </dgm:pt>
  </dgm:ptLst>
  <dgm:cxnLst>
    <dgm:cxn modelId="{2223C3B0-C2DF-7145-8AC6-D7ADEA8E163D}" srcId="{7A7A7CAD-1B87-694E-9EAA-16DA7341C581}" destId="{8EBB37C2-F55E-7648-95C1-AE7952E0A9A7}" srcOrd="2" destOrd="0" parTransId="{677FACF2-F8B1-0B4F-A92E-9B692C214332}" sibTransId="{7FCB3381-6B0F-9040-A31C-CE2009C10D31}"/>
    <dgm:cxn modelId="{02010412-5449-664F-BD78-AFC5EE4D7F53}" type="presOf" srcId="{7A7A7CAD-1B87-694E-9EAA-16DA7341C581}" destId="{D12B027D-57DB-1643-825A-D6DBC569F849}" srcOrd="0" destOrd="0" presId="urn:microsoft.com/office/officeart/2005/8/layout/hProcess9"/>
    <dgm:cxn modelId="{968AF5B4-97FC-4042-8905-8230225A0A26}" type="presOf" srcId="{8EBB37C2-F55E-7648-95C1-AE7952E0A9A7}" destId="{F496B01F-DE1C-014E-8C14-FA349AEBE937}" srcOrd="0" destOrd="0" presId="urn:microsoft.com/office/officeart/2005/8/layout/hProcess9"/>
    <dgm:cxn modelId="{5797B7C9-3677-4C48-AA32-688B29040203}" srcId="{7A7A7CAD-1B87-694E-9EAA-16DA7341C581}" destId="{7BD9A5F8-7750-2C42-8718-D837D44902AE}" srcOrd="1" destOrd="0" parTransId="{D42BBBF1-3059-8341-BC1D-54872D014CF2}" sibTransId="{3AF556FF-0B9C-9E47-824E-7D5BB344768E}"/>
    <dgm:cxn modelId="{0DF98095-09A0-094E-9710-610F56F191D6}" type="presOf" srcId="{5E75EA8B-C383-A147-B13E-E25211275781}" destId="{6B97951B-5C75-4246-B0C3-7D31FB0EB4A6}" srcOrd="0" destOrd="0" presId="urn:microsoft.com/office/officeart/2005/8/layout/hProcess9"/>
    <dgm:cxn modelId="{2E2DF52E-9CE8-7D4C-A7BB-2417CD6AA572}" type="presOf" srcId="{7BD9A5F8-7750-2C42-8718-D837D44902AE}" destId="{7314F997-615F-814F-B23F-FDF2ED350AE7}" srcOrd="0" destOrd="0" presId="urn:microsoft.com/office/officeart/2005/8/layout/hProcess9"/>
    <dgm:cxn modelId="{76800C5E-2B42-A842-A702-A41FE21F063D}" srcId="{7A7A7CAD-1B87-694E-9EAA-16DA7341C581}" destId="{5E75EA8B-C383-A147-B13E-E25211275781}" srcOrd="0" destOrd="0" parTransId="{07CB5960-CC80-CF42-9D62-BCAF324F8C5F}" sibTransId="{9C462D59-37F3-1E4B-A484-F6BBAA0559FD}"/>
    <dgm:cxn modelId="{B9D6F55E-EE70-A944-A911-0651554BC24B}" type="presParOf" srcId="{D12B027D-57DB-1643-825A-D6DBC569F849}" destId="{5E36307A-4035-AD41-9E34-C4AF59E0821F}" srcOrd="0" destOrd="0" presId="urn:microsoft.com/office/officeart/2005/8/layout/hProcess9"/>
    <dgm:cxn modelId="{78B7218D-8609-F14A-804B-4B87108A05F3}" type="presParOf" srcId="{D12B027D-57DB-1643-825A-D6DBC569F849}" destId="{CF7DCC66-24A3-8F41-A136-BDC1E8B27E89}" srcOrd="1" destOrd="0" presId="urn:microsoft.com/office/officeart/2005/8/layout/hProcess9"/>
    <dgm:cxn modelId="{1018D430-B5B8-3A45-A85E-3A6777A3DAC0}" type="presParOf" srcId="{CF7DCC66-24A3-8F41-A136-BDC1E8B27E89}" destId="{6B97951B-5C75-4246-B0C3-7D31FB0EB4A6}" srcOrd="0" destOrd="0" presId="urn:microsoft.com/office/officeart/2005/8/layout/hProcess9"/>
    <dgm:cxn modelId="{B2090BBE-CB4B-A947-9B89-7F9011D924E6}" type="presParOf" srcId="{CF7DCC66-24A3-8F41-A136-BDC1E8B27E89}" destId="{6A9053A0-5143-4C42-AEAF-81A8D8066F14}" srcOrd="1" destOrd="0" presId="urn:microsoft.com/office/officeart/2005/8/layout/hProcess9"/>
    <dgm:cxn modelId="{131E65CC-DD1B-4B41-8AB1-F0D3510B7133}" type="presParOf" srcId="{CF7DCC66-24A3-8F41-A136-BDC1E8B27E89}" destId="{7314F997-615F-814F-B23F-FDF2ED350AE7}" srcOrd="2" destOrd="0" presId="urn:microsoft.com/office/officeart/2005/8/layout/hProcess9"/>
    <dgm:cxn modelId="{E6123342-4A9B-B242-8650-EF14AFA135D9}" type="presParOf" srcId="{CF7DCC66-24A3-8F41-A136-BDC1E8B27E89}" destId="{34C54B76-F77F-B249-8C11-F07BCF39C63F}" srcOrd="3" destOrd="0" presId="urn:microsoft.com/office/officeart/2005/8/layout/hProcess9"/>
    <dgm:cxn modelId="{B83E6FAC-7898-A045-B5FC-D9DCC0D30F66}" type="presParOf" srcId="{CF7DCC66-24A3-8F41-A136-BDC1E8B27E89}" destId="{F496B01F-DE1C-014E-8C14-FA349AEBE93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7A7CAD-1B87-694E-9EAA-16DA7341C581}" type="doc">
      <dgm:prSet loTypeId="urn:microsoft.com/office/officeart/2005/8/layout/hProcess9" loCatId="" qsTypeId="urn:microsoft.com/office/officeart/2005/8/quickstyle/simple4" qsCatId="simple" csTypeId="urn:microsoft.com/office/officeart/2005/8/colors/accent1_2" csCatId="accent1" phldr="1"/>
      <dgm:spPr/>
    </dgm:pt>
    <dgm:pt modelId="{5E75EA8B-C383-A147-B13E-E25211275781}">
      <dgm:prSet phldrT="[Text]"/>
      <dgm:spPr/>
      <dgm:t>
        <a:bodyPr/>
        <a:lstStyle/>
        <a:p>
          <a:r>
            <a:rPr lang="en-US" dirty="0" smtClean="0"/>
            <a:t>Destiny still supports the creation of a MySQL database through a text file. Also, a Microsoft platform is not necessary. </a:t>
          </a:r>
          <a:endParaRPr lang="en-US" dirty="0"/>
        </a:p>
      </dgm:t>
    </dgm:pt>
    <dgm:pt modelId="{07CB5960-CC80-CF42-9D62-BCAF324F8C5F}" type="parTrans" cxnId="{76800C5E-2B42-A842-A702-A41FE21F063D}">
      <dgm:prSet/>
      <dgm:spPr/>
      <dgm:t>
        <a:bodyPr/>
        <a:lstStyle/>
        <a:p>
          <a:endParaRPr lang="en-US"/>
        </a:p>
      </dgm:t>
    </dgm:pt>
    <dgm:pt modelId="{9C462D59-37F3-1E4B-A484-F6BBAA0559FD}" type="sibTrans" cxnId="{76800C5E-2B42-A842-A702-A41FE21F063D}">
      <dgm:prSet/>
      <dgm:spPr/>
      <dgm:t>
        <a:bodyPr/>
        <a:lstStyle/>
        <a:p>
          <a:endParaRPr lang="en-US"/>
        </a:p>
      </dgm:t>
    </dgm:pt>
    <dgm:pt modelId="{7BD9A5F8-7750-2C42-8718-D837D44902AE}">
      <dgm:prSet phldrT="[Text]"/>
      <dgm:spPr/>
      <dgm:t>
        <a:bodyPr/>
        <a:lstStyle/>
        <a:p>
          <a:r>
            <a:rPr lang="en-US" dirty="0" smtClean="0"/>
            <a:t>Ask the district office to create the text files needed and create the databases needed by sending them the MySQL structure.</a:t>
          </a:r>
          <a:endParaRPr lang="en-US" dirty="0"/>
        </a:p>
      </dgm:t>
    </dgm:pt>
    <dgm:pt modelId="{D42BBBF1-3059-8341-BC1D-54872D014CF2}" type="parTrans" cxnId="{5797B7C9-3677-4C48-AA32-688B29040203}">
      <dgm:prSet/>
      <dgm:spPr/>
      <dgm:t>
        <a:bodyPr/>
        <a:lstStyle/>
        <a:p>
          <a:endParaRPr lang="en-US"/>
        </a:p>
      </dgm:t>
    </dgm:pt>
    <dgm:pt modelId="{3AF556FF-0B9C-9E47-824E-7D5BB344768E}" type="sibTrans" cxnId="{5797B7C9-3677-4C48-AA32-688B29040203}">
      <dgm:prSet/>
      <dgm:spPr/>
      <dgm:t>
        <a:bodyPr/>
        <a:lstStyle/>
        <a:p>
          <a:endParaRPr lang="en-US"/>
        </a:p>
      </dgm:t>
    </dgm:pt>
    <dgm:pt modelId="{8EBB37C2-F55E-7648-95C1-AE7952E0A9A7}">
      <dgm:prSet phldrT="[Text]"/>
      <dgm:spPr/>
      <dgm:t>
        <a:bodyPr/>
        <a:lstStyle/>
        <a:p>
          <a:r>
            <a:rPr lang="en-US" dirty="0" smtClean="0"/>
            <a:t>Give the district office the files, change the database connection constants, and the project runs on the school server.</a:t>
          </a:r>
          <a:endParaRPr lang="en-US" dirty="0"/>
        </a:p>
      </dgm:t>
    </dgm:pt>
    <dgm:pt modelId="{677FACF2-F8B1-0B4F-A92E-9B692C214332}" type="parTrans" cxnId="{2223C3B0-C2DF-7145-8AC6-D7ADEA8E163D}">
      <dgm:prSet/>
      <dgm:spPr/>
      <dgm:t>
        <a:bodyPr/>
        <a:lstStyle/>
        <a:p>
          <a:endParaRPr lang="en-US"/>
        </a:p>
      </dgm:t>
    </dgm:pt>
    <dgm:pt modelId="{7FCB3381-6B0F-9040-A31C-CE2009C10D31}" type="sibTrans" cxnId="{2223C3B0-C2DF-7145-8AC6-D7ADEA8E163D}">
      <dgm:prSet/>
      <dgm:spPr/>
      <dgm:t>
        <a:bodyPr/>
        <a:lstStyle/>
        <a:p>
          <a:endParaRPr lang="en-US"/>
        </a:p>
      </dgm:t>
    </dgm:pt>
    <dgm:pt modelId="{D12B027D-57DB-1643-825A-D6DBC569F849}" type="pres">
      <dgm:prSet presAssocID="{7A7A7CAD-1B87-694E-9EAA-16DA7341C581}" presName="CompostProcess" presStyleCnt="0">
        <dgm:presLayoutVars>
          <dgm:dir/>
          <dgm:resizeHandles val="exact"/>
        </dgm:presLayoutVars>
      </dgm:prSet>
      <dgm:spPr/>
    </dgm:pt>
    <dgm:pt modelId="{5E36307A-4035-AD41-9E34-C4AF59E0821F}" type="pres">
      <dgm:prSet presAssocID="{7A7A7CAD-1B87-694E-9EAA-16DA7341C581}" presName="arrow" presStyleLbl="bgShp" presStyleIdx="0" presStyleCnt="1" custLinFactNeighborY="-250"/>
      <dgm:spPr/>
    </dgm:pt>
    <dgm:pt modelId="{CF7DCC66-24A3-8F41-A136-BDC1E8B27E89}" type="pres">
      <dgm:prSet presAssocID="{7A7A7CAD-1B87-694E-9EAA-16DA7341C581}" presName="linearProcess" presStyleCnt="0"/>
      <dgm:spPr/>
    </dgm:pt>
    <dgm:pt modelId="{6B97951B-5C75-4246-B0C3-7D31FB0EB4A6}" type="pres">
      <dgm:prSet presAssocID="{5E75EA8B-C383-A147-B13E-E25211275781}" presName="textNode" presStyleLbl="node1" presStyleIdx="0" presStyleCnt="3">
        <dgm:presLayoutVars>
          <dgm:bulletEnabled val="1"/>
        </dgm:presLayoutVars>
      </dgm:prSet>
      <dgm:spPr/>
      <dgm:t>
        <a:bodyPr/>
        <a:lstStyle/>
        <a:p>
          <a:endParaRPr lang="en-US"/>
        </a:p>
      </dgm:t>
    </dgm:pt>
    <dgm:pt modelId="{6A9053A0-5143-4C42-AEAF-81A8D8066F14}" type="pres">
      <dgm:prSet presAssocID="{9C462D59-37F3-1E4B-A484-F6BBAA0559FD}" presName="sibTrans" presStyleCnt="0"/>
      <dgm:spPr/>
    </dgm:pt>
    <dgm:pt modelId="{7314F997-615F-814F-B23F-FDF2ED350AE7}" type="pres">
      <dgm:prSet presAssocID="{7BD9A5F8-7750-2C42-8718-D837D44902AE}" presName="textNode" presStyleLbl="node1" presStyleIdx="1" presStyleCnt="3">
        <dgm:presLayoutVars>
          <dgm:bulletEnabled val="1"/>
        </dgm:presLayoutVars>
      </dgm:prSet>
      <dgm:spPr/>
      <dgm:t>
        <a:bodyPr/>
        <a:lstStyle/>
        <a:p>
          <a:endParaRPr lang="en-US"/>
        </a:p>
      </dgm:t>
    </dgm:pt>
    <dgm:pt modelId="{34C54B76-F77F-B249-8C11-F07BCF39C63F}" type="pres">
      <dgm:prSet presAssocID="{3AF556FF-0B9C-9E47-824E-7D5BB344768E}" presName="sibTrans" presStyleCnt="0"/>
      <dgm:spPr/>
    </dgm:pt>
    <dgm:pt modelId="{F496B01F-DE1C-014E-8C14-FA349AEBE937}" type="pres">
      <dgm:prSet presAssocID="{8EBB37C2-F55E-7648-95C1-AE7952E0A9A7}" presName="textNode" presStyleLbl="node1" presStyleIdx="2" presStyleCnt="3">
        <dgm:presLayoutVars>
          <dgm:bulletEnabled val="1"/>
        </dgm:presLayoutVars>
      </dgm:prSet>
      <dgm:spPr/>
      <dgm:t>
        <a:bodyPr/>
        <a:lstStyle/>
        <a:p>
          <a:endParaRPr lang="en-US"/>
        </a:p>
      </dgm:t>
    </dgm:pt>
  </dgm:ptLst>
  <dgm:cxnLst>
    <dgm:cxn modelId="{6915ECEF-6C03-1041-99EA-71F1C2F2696B}" type="presOf" srcId="{5E75EA8B-C383-A147-B13E-E25211275781}" destId="{6B97951B-5C75-4246-B0C3-7D31FB0EB4A6}" srcOrd="0" destOrd="0" presId="urn:microsoft.com/office/officeart/2005/8/layout/hProcess9"/>
    <dgm:cxn modelId="{2223C3B0-C2DF-7145-8AC6-D7ADEA8E163D}" srcId="{7A7A7CAD-1B87-694E-9EAA-16DA7341C581}" destId="{8EBB37C2-F55E-7648-95C1-AE7952E0A9A7}" srcOrd="2" destOrd="0" parTransId="{677FACF2-F8B1-0B4F-A92E-9B692C214332}" sibTransId="{7FCB3381-6B0F-9040-A31C-CE2009C10D31}"/>
    <dgm:cxn modelId="{7A689FCD-8957-9847-B541-70D3FCA18D41}" type="presOf" srcId="{8EBB37C2-F55E-7648-95C1-AE7952E0A9A7}" destId="{F496B01F-DE1C-014E-8C14-FA349AEBE937}" srcOrd="0" destOrd="0" presId="urn:microsoft.com/office/officeart/2005/8/layout/hProcess9"/>
    <dgm:cxn modelId="{5797B7C9-3677-4C48-AA32-688B29040203}" srcId="{7A7A7CAD-1B87-694E-9EAA-16DA7341C581}" destId="{7BD9A5F8-7750-2C42-8718-D837D44902AE}" srcOrd="1" destOrd="0" parTransId="{D42BBBF1-3059-8341-BC1D-54872D014CF2}" sibTransId="{3AF556FF-0B9C-9E47-824E-7D5BB344768E}"/>
    <dgm:cxn modelId="{7A89232A-DDF5-8641-8E3F-11793BF0B699}" type="presOf" srcId="{7A7A7CAD-1B87-694E-9EAA-16DA7341C581}" destId="{D12B027D-57DB-1643-825A-D6DBC569F849}" srcOrd="0" destOrd="0" presId="urn:microsoft.com/office/officeart/2005/8/layout/hProcess9"/>
    <dgm:cxn modelId="{E76A07B6-B710-2242-B178-8A1A5C9CCA4D}" type="presOf" srcId="{7BD9A5F8-7750-2C42-8718-D837D44902AE}" destId="{7314F997-615F-814F-B23F-FDF2ED350AE7}" srcOrd="0" destOrd="0" presId="urn:microsoft.com/office/officeart/2005/8/layout/hProcess9"/>
    <dgm:cxn modelId="{76800C5E-2B42-A842-A702-A41FE21F063D}" srcId="{7A7A7CAD-1B87-694E-9EAA-16DA7341C581}" destId="{5E75EA8B-C383-A147-B13E-E25211275781}" srcOrd="0" destOrd="0" parTransId="{07CB5960-CC80-CF42-9D62-BCAF324F8C5F}" sibTransId="{9C462D59-37F3-1E4B-A484-F6BBAA0559FD}"/>
    <dgm:cxn modelId="{C5D87A54-4F77-CE4D-81BF-6E8BF1E1A920}" type="presParOf" srcId="{D12B027D-57DB-1643-825A-D6DBC569F849}" destId="{5E36307A-4035-AD41-9E34-C4AF59E0821F}" srcOrd="0" destOrd="0" presId="urn:microsoft.com/office/officeart/2005/8/layout/hProcess9"/>
    <dgm:cxn modelId="{6E3A8318-99A3-7947-ABCD-7D40C6A0703B}" type="presParOf" srcId="{D12B027D-57DB-1643-825A-D6DBC569F849}" destId="{CF7DCC66-24A3-8F41-A136-BDC1E8B27E89}" srcOrd="1" destOrd="0" presId="urn:microsoft.com/office/officeart/2005/8/layout/hProcess9"/>
    <dgm:cxn modelId="{A9258704-9CED-F941-B54F-96B415C925F1}" type="presParOf" srcId="{CF7DCC66-24A3-8F41-A136-BDC1E8B27E89}" destId="{6B97951B-5C75-4246-B0C3-7D31FB0EB4A6}" srcOrd="0" destOrd="0" presId="urn:microsoft.com/office/officeart/2005/8/layout/hProcess9"/>
    <dgm:cxn modelId="{00F77C18-6B17-7B4E-AB0B-3A6A8811173D}" type="presParOf" srcId="{CF7DCC66-24A3-8F41-A136-BDC1E8B27E89}" destId="{6A9053A0-5143-4C42-AEAF-81A8D8066F14}" srcOrd="1" destOrd="0" presId="urn:microsoft.com/office/officeart/2005/8/layout/hProcess9"/>
    <dgm:cxn modelId="{CA6DA999-E9CC-A740-B59A-3F8DE701B2B1}" type="presParOf" srcId="{CF7DCC66-24A3-8F41-A136-BDC1E8B27E89}" destId="{7314F997-615F-814F-B23F-FDF2ED350AE7}" srcOrd="2" destOrd="0" presId="urn:microsoft.com/office/officeart/2005/8/layout/hProcess9"/>
    <dgm:cxn modelId="{89B4E613-F6B4-844D-9D30-AB42EB78BA0C}" type="presParOf" srcId="{CF7DCC66-24A3-8F41-A136-BDC1E8B27E89}" destId="{34C54B76-F77F-B249-8C11-F07BCF39C63F}" srcOrd="3" destOrd="0" presId="urn:microsoft.com/office/officeart/2005/8/layout/hProcess9"/>
    <dgm:cxn modelId="{BD1FE4CD-4E99-A142-93DB-0A66BD395317}" type="presParOf" srcId="{CF7DCC66-24A3-8F41-A136-BDC1E8B27E89}" destId="{F496B01F-DE1C-014E-8C14-FA349AEBE93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7A7CAD-1B87-694E-9EAA-16DA7341C581}" type="doc">
      <dgm:prSet loTypeId="urn:microsoft.com/office/officeart/2005/8/layout/hProcess9" loCatId="" qsTypeId="urn:microsoft.com/office/officeart/2005/8/quickstyle/simple4" qsCatId="simple" csTypeId="urn:microsoft.com/office/officeart/2005/8/colors/accent1_2" csCatId="accent1" phldr="1"/>
      <dgm:spPr/>
    </dgm:pt>
    <dgm:pt modelId="{5E75EA8B-C383-A147-B13E-E25211275781}">
      <dgm:prSet phldrT="[Text]"/>
      <dgm:spPr/>
      <dgm:t>
        <a:bodyPr/>
        <a:lstStyle/>
        <a:p>
          <a:r>
            <a:rPr lang="en-US" dirty="0" smtClean="0"/>
            <a:t>The project runs temporarily on the application development server. Add a form for students to enter in their information. </a:t>
          </a:r>
          <a:endParaRPr lang="en-US" dirty="0"/>
        </a:p>
      </dgm:t>
    </dgm:pt>
    <dgm:pt modelId="{07CB5960-CC80-CF42-9D62-BCAF324F8C5F}" type="parTrans" cxnId="{76800C5E-2B42-A842-A702-A41FE21F063D}">
      <dgm:prSet/>
      <dgm:spPr/>
      <dgm:t>
        <a:bodyPr/>
        <a:lstStyle/>
        <a:p>
          <a:endParaRPr lang="en-US"/>
        </a:p>
      </dgm:t>
    </dgm:pt>
    <dgm:pt modelId="{9C462D59-37F3-1E4B-A484-F6BBAA0559FD}" type="sibTrans" cxnId="{76800C5E-2B42-A842-A702-A41FE21F063D}">
      <dgm:prSet/>
      <dgm:spPr/>
      <dgm:t>
        <a:bodyPr/>
        <a:lstStyle/>
        <a:p>
          <a:endParaRPr lang="en-US"/>
        </a:p>
      </dgm:t>
    </dgm:pt>
    <dgm:pt modelId="{7BD9A5F8-7750-2C42-8718-D837D44902AE}">
      <dgm:prSet phldrT="[Text]"/>
      <dgm:spPr/>
      <dgm:t>
        <a:bodyPr/>
        <a:lstStyle/>
        <a:p>
          <a:r>
            <a:rPr lang="en-US" dirty="0" smtClean="0"/>
            <a:t>Give the link of the project to certain teachers of English MAP classes. Send the librarian the link so he can use the project.  </a:t>
          </a:r>
          <a:endParaRPr lang="en-US" dirty="0"/>
        </a:p>
      </dgm:t>
    </dgm:pt>
    <dgm:pt modelId="{D42BBBF1-3059-8341-BC1D-54872D014CF2}" type="parTrans" cxnId="{5797B7C9-3677-4C48-AA32-688B29040203}">
      <dgm:prSet/>
      <dgm:spPr/>
      <dgm:t>
        <a:bodyPr/>
        <a:lstStyle/>
        <a:p>
          <a:endParaRPr lang="en-US"/>
        </a:p>
      </dgm:t>
    </dgm:pt>
    <dgm:pt modelId="{3AF556FF-0B9C-9E47-824E-7D5BB344768E}" type="sibTrans" cxnId="{5797B7C9-3677-4C48-AA32-688B29040203}">
      <dgm:prSet/>
      <dgm:spPr/>
      <dgm:t>
        <a:bodyPr/>
        <a:lstStyle/>
        <a:p>
          <a:endParaRPr lang="en-US"/>
        </a:p>
      </dgm:t>
    </dgm:pt>
    <dgm:pt modelId="{8EBB37C2-F55E-7648-95C1-AE7952E0A9A7}">
      <dgm:prSet phldrT="[Text]"/>
      <dgm:spPr/>
      <dgm:t>
        <a:bodyPr/>
        <a:lstStyle/>
        <a:p>
          <a:r>
            <a:rPr lang="en-US" dirty="0" smtClean="0"/>
            <a:t>Students voluntarily supply information. Until the district agrees, the students can choose between the online and paper golden rod’s. If necessary database access can be handed over entirely to a school staff member. </a:t>
          </a:r>
          <a:endParaRPr lang="en-US" dirty="0"/>
        </a:p>
      </dgm:t>
    </dgm:pt>
    <dgm:pt modelId="{677FACF2-F8B1-0B4F-A92E-9B692C214332}" type="parTrans" cxnId="{2223C3B0-C2DF-7145-8AC6-D7ADEA8E163D}">
      <dgm:prSet/>
      <dgm:spPr/>
      <dgm:t>
        <a:bodyPr/>
        <a:lstStyle/>
        <a:p>
          <a:endParaRPr lang="en-US"/>
        </a:p>
      </dgm:t>
    </dgm:pt>
    <dgm:pt modelId="{7FCB3381-6B0F-9040-A31C-CE2009C10D31}" type="sibTrans" cxnId="{2223C3B0-C2DF-7145-8AC6-D7ADEA8E163D}">
      <dgm:prSet/>
      <dgm:spPr/>
      <dgm:t>
        <a:bodyPr/>
        <a:lstStyle/>
        <a:p>
          <a:endParaRPr lang="en-US"/>
        </a:p>
      </dgm:t>
    </dgm:pt>
    <dgm:pt modelId="{D12B027D-57DB-1643-825A-D6DBC569F849}" type="pres">
      <dgm:prSet presAssocID="{7A7A7CAD-1B87-694E-9EAA-16DA7341C581}" presName="CompostProcess" presStyleCnt="0">
        <dgm:presLayoutVars>
          <dgm:dir/>
          <dgm:resizeHandles val="exact"/>
        </dgm:presLayoutVars>
      </dgm:prSet>
      <dgm:spPr/>
    </dgm:pt>
    <dgm:pt modelId="{5E36307A-4035-AD41-9E34-C4AF59E0821F}" type="pres">
      <dgm:prSet presAssocID="{7A7A7CAD-1B87-694E-9EAA-16DA7341C581}" presName="arrow" presStyleLbl="bgShp" presStyleIdx="0" presStyleCnt="1" custLinFactNeighborX="-1569" custLinFactNeighborY="250"/>
      <dgm:spPr/>
    </dgm:pt>
    <dgm:pt modelId="{CF7DCC66-24A3-8F41-A136-BDC1E8B27E89}" type="pres">
      <dgm:prSet presAssocID="{7A7A7CAD-1B87-694E-9EAA-16DA7341C581}" presName="linearProcess" presStyleCnt="0"/>
      <dgm:spPr/>
    </dgm:pt>
    <dgm:pt modelId="{6B97951B-5C75-4246-B0C3-7D31FB0EB4A6}" type="pres">
      <dgm:prSet presAssocID="{5E75EA8B-C383-A147-B13E-E25211275781}" presName="textNode" presStyleLbl="node1" presStyleIdx="0" presStyleCnt="3">
        <dgm:presLayoutVars>
          <dgm:bulletEnabled val="1"/>
        </dgm:presLayoutVars>
      </dgm:prSet>
      <dgm:spPr/>
      <dgm:t>
        <a:bodyPr/>
        <a:lstStyle/>
        <a:p>
          <a:endParaRPr lang="en-US"/>
        </a:p>
      </dgm:t>
    </dgm:pt>
    <dgm:pt modelId="{6A9053A0-5143-4C42-AEAF-81A8D8066F14}" type="pres">
      <dgm:prSet presAssocID="{9C462D59-37F3-1E4B-A484-F6BBAA0559FD}" presName="sibTrans" presStyleCnt="0"/>
      <dgm:spPr/>
    </dgm:pt>
    <dgm:pt modelId="{7314F997-615F-814F-B23F-FDF2ED350AE7}" type="pres">
      <dgm:prSet presAssocID="{7BD9A5F8-7750-2C42-8718-D837D44902AE}" presName="textNode" presStyleLbl="node1" presStyleIdx="1" presStyleCnt="3">
        <dgm:presLayoutVars>
          <dgm:bulletEnabled val="1"/>
        </dgm:presLayoutVars>
      </dgm:prSet>
      <dgm:spPr/>
      <dgm:t>
        <a:bodyPr/>
        <a:lstStyle/>
        <a:p>
          <a:endParaRPr lang="en-US"/>
        </a:p>
      </dgm:t>
    </dgm:pt>
    <dgm:pt modelId="{34C54B76-F77F-B249-8C11-F07BCF39C63F}" type="pres">
      <dgm:prSet presAssocID="{3AF556FF-0B9C-9E47-824E-7D5BB344768E}" presName="sibTrans" presStyleCnt="0"/>
      <dgm:spPr/>
    </dgm:pt>
    <dgm:pt modelId="{F496B01F-DE1C-014E-8C14-FA349AEBE937}" type="pres">
      <dgm:prSet presAssocID="{8EBB37C2-F55E-7648-95C1-AE7952E0A9A7}" presName="textNode" presStyleLbl="node1" presStyleIdx="2" presStyleCnt="3">
        <dgm:presLayoutVars>
          <dgm:bulletEnabled val="1"/>
        </dgm:presLayoutVars>
      </dgm:prSet>
      <dgm:spPr/>
      <dgm:t>
        <a:bodyPr/>
        <a:lstStyle/>
        <a:p>
          <a:endParaRPr lang="en-US"/>
        </a:p>
      </dgm:t>
    </dgm:pt>
  </dgm:ptLst>
  <dgm:cxnLst>
    <dgm:cxn modelId="{2223C3B0-C2DF-7145-8AC6-D7ADEA8E163D}" srcId="{7A7A7CAD-1B87-694E-9EAA-16DA7341C581}" destId="{8EBB37C2-F55E-7648-95C1-AE7952E0A9A7}" srcOrd="2" destOrd="0" parTransId="{677FACF2-F8B1-0B4F-A92E-9B692C214332}" sibTransId="{7FCB3381-6B0F-9040-A31C-CE2009C10D31}"/>
    <dgm:cxn modelId="{03A8E156-CD3C-E54F-8BB9-7F8FF245E35F}" type="presOf" srcId="{7A7A7CAD-1B87-694E-9EAA-16DA7341C581}" destId="{D12B027D-57DB-1643-825A-D6DBC569F849}" srcOrd="0" destOrd="0" presId="urn:microsoft.com/office/officeart/2005/8/layout/hProcess9"/>
    <dgm:cxn modelId="{EDFA644A-AB67-7048-A4D3-483F2E9C1157}" type="presOf" srcId="{7BD9A5F8-7750-2C42-8718-D837D44902AE}" destId="{7314F997-615F-814F-B23F-FDF2ED350AE7}" srcOrd="0" destOrd="0" presId="urn:microsoft.com/office/officeart/2005/8/layout/hProcess9"/>
    <dgm:cxn modelId="{93240E64-A2A4-0445-AC71-6A65230F4C67}" type="presOf" srcId="{5E75EA8B-C383-A147-B13E-E25211275781}" destId="{6B97951B-5C75-4246-B0C3-7D31FB0EB4A6}" srcOrd="0" destOrd="0" presId="urn:microsoft.com/office/officeart/2005/8/layout/hProcess9"/>
    <dgm:cxn modelId="{5797B7C9-3677-4C48-AA32-688B29040203}" srcId="{7A7A7CAD-1B87-694E-9EAA-16DA7341C581}" destId="{7BD9A5F8-7750-2C42-8718-D837D44902AE}" srcOrd="1" destOrd="0" parTransId="{D42BBBF1-3059-8341-BC1D-54872D014CF2}" sibTransId="{3AF556FF-0B9C-9E47-824E-7D5BB344768E}"/>
    <dgm:cxn modelId="{2C0B2CF7-456A-834A-A0F7-6E8E1ACF0635}" type="presOf" srcId="{8EBB37C2-F55E-7648-95C1-AE7952E0A9A7}" destId="{F496B01F-DE1C-014E-8C14-FA349AEBE937}" srcOrd="0" destOrd="0" presId="urn:microsoft.com/office/officeart/2005/8/layout/hProcess9"/>
    <dgm:cxn modelId="{76800C5E-2B42-A842-A702-A41FE21F063D}" srcId="{7A7A7CAD-1B87-694E-9EAA-16DA7341C581}" destId="{5E75EA8B-C383-A147-B13E-E25211275781}" srcOrd="0" destOrd="0" parTransId="{07CB5960-CC80-CF42-9D62-BCAF324F8C5F}" sibTransId="{9C462D59-37F3-1E4B-A484-F6BBAA0559FD}"/>
    <dgm:cxn modelId="{8D706F02-3588-E84C-A894-1C5BAC8DC727}" type="presParOf" srcId="{D12B027D-57DB-1643-825A-D6DBC569F849}" destId="{5E36307A-4035-AD41-9E34-C4AF59E0821F}" srcOrd="0" destOrd="0" presId="urn:microsoft.com/office/officeart/2005/8/layout/hProcess9"/>
    <dgm:cxn modelId="{AE1F9E4C-0A1A-DD4E-A960-FC178060BF53}" type="presParOf" srcId="{D12B027D-57DB-1643-825A-D6DBC569F849}" destId="{CF7DCC66-24A3-8F41-A136-BDC1E8B27E89}" srcOrd="1" destOrd="0" presId="urn:microsoft.com/office/officeart/2005/8/layout/hProcess9"/>
    <dgm:cxn modelId="{24576983-F5C4-A749-8EC2-627A5668C3D4}" type="presParOf" srcId="{CF7DCC66-24A3-8F41-A136-BDC1E8B27E89}" destId="{6B97951B-5C75-4246-B0C3-7D31FB0EB4A6}" srcOrd="0" destOrd="0" presId="urn:microsoft.com/office/officeart/2005/8/layout/hProcess9"/>
    <dgm:cxn modelId="{198D49D0-D05B-3C48-9D7B-F4AF9C46F7AD}" type="presParOf" srcId="{CF7DCC66-24A3-8F41-A136-BDC1E8B27E89}" destId="{6A9053A0-5143-4C42-AEAF-81A8D8066F14}" srcOrd="1" destOrd="0" presId="urn:microsoft.com/office/officeart/2005/8/layout/hProcess9"/>
    <dgm:cxn modelId="{094B2775-A9D0-B04E-9864-9CA34B82E923}" type="presParOf" srcId="{CF7DCC66-24A3-8F41-A136-BDC1E8B27E89}" destId="{7314F997-615F-814F-B23F-FDF2ED350AE7}" srcOrd="2" destOrd="0" presId="urn:microsoft.com/office/officeart/2005/8/layout/hProcess9"/>
    <dgm:cxn modelId="{CBE344F0-9E41-9748-BEAE-47E91AADBC81}" type="presParOf" srcId="{CF7DCC66-24A3-8F41-A136-BDC1E8B27E89}" destId="{34C54B76-F77F-B249-8C11-F07BCF39C63F}" srcOrd="3" destOrd="0" presId="urn:microsoft.com/office/officeart/2005/8/layout/hProcess9"/>
    <dgm:cxn modelId="{B2BE23FB-0061-F040-9E7C-B07AF937ED90}" type="presParOf" srcId="{CF7DCC66-24A3-8F41-A136-BDC1E8B27E89}" destId="{F496B01F-DE1C-014E-8C14-FA349AEBE93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64DF1-C9A9-C24A-94AC-36062DB52D6D}">
      <dsp:nvSpPr>
        <dsp:cNvPr id="0" name=""/>
        <dsp:cNvSpPr/>
      </dsp:nvSpPr>
      <dsp:spPr>
        <a:xfrm>
          <a:off x="3973764" y="109575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Server </a:t>
          </a:r>
          <a:endParaRPr lang="en-US" sz="1700" kern="1200" dirty="0"/>
        </a:p>
      </dsp:txBody>
      <dsp:txXfrm>
        <a:off x="4000264" y="1122255"/>
        <a:ext cx="1304145" cy="851763"/>
      </dsp:txXfrm>
    </dsp:sp>
    <dsp:sp modelId="{35F5A1FA-F560-8242-86F5-1D02FFBABBE0}">
      <dsp:nvSpPr>
        <dsp:cNvPr id="0" name=""/>
        <dsp:cNvSpPr/>
      </dsp:nvSpPr>
      <dsp:spPr>
        <a:xfrm>
          <a:off x="2446975" y="2000519"/>
          <a:ext cx="2205362" cy="361905"/>
        </a:xfrm>
        <a:custGeom>
          <a:avLst/>
          <a:gdLst/>
          <a:ahLst/>
          <a:cxnLst/>
          <a:rect l="0" t="0" r="0" b="0"/>
          <a:pathLst>
            <a:path>
              <a:moveTo>
                <a:pt x="2205362" y="0"/>
              </a:moveTo>
              <a:lnTo>
                <a:pt x="2205362" y="180952"/>
              </a:lnTo>
              <a:lnTo>
                <a:pt x="0" y="180952"/>
              </a:lnTo>
              <a:lnTo>
                <a:pt x="0" y="36190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207A6A-177F-5B49-9A5C-0722BE47BC62}">
      <dsp:nvSpPr>
        <dsp:cNvPr id="0" name=""/>
        <dsp:cNvSpPr/>
      </dsp:nvSpPr>
      <dsp:spPr>
        <a:xfrm>
          <a:off x="1768402" y="236242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MySQL Database</a:t>
          </a:r>
          <a:endParaRPr lang="en-US" sz="1700" kern="1200" dirty="0"/>
        </a:p>
      </dsp:txBody>
      <dsp:txXfrm>
        <a:off x="1794902" y="2388925"/>
        <a:ext cx="1304145" cy="851763"/>
      </dsp:txXfrm>
    </dsp:sp>
    <dsp:sp modelId="{B4BC1867-35F2-AD42-AABF-AA13CC00D957}">
      <dsp:nvSpPr>
        <dsp:cNvPr id="0" name=""/>
        <dsp:cNvSpPr/>
      </dsp:nvSpPr>
      <dsp:spPr>
        <a:xfrm>
          <a:off x="682685" y="3267189"/>
          <a:ext cx="1764289" cy="361905"/>
        </a:xfrm>
        <a:custGeom>
          <a:avLst/>
          <a:gdLst/>
          <a:ahLst/>
          <a:cxnLst/>
          <a:rect l="0" t="0" r="0" b="0"/>
          <a:pathLst>
            <a:path>
              <a:moveTo>
                <a:pt x="1764289" y="0"/>
              </a:moveTo>
              <a:lnTo>
                <a:pt x="1764289" y="180952"/>
              </a:lnTo>
              <a:lnTo>
                <a:pt x="0" y="180952"/>
              </a:lnTo>
              <a:lnTo>
                <a:pt x="0" y="36190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B1F91-72EE-E24F-9A85-7181FEE2ECAD}">
      <dsp:nvSpPr>
        <dsp:cNvPr id="0" name=""/>
        <dsp:cNvSpPr/>
      </dsp:nvSpPr>
      <dsp:spPr>
        <a:xfrm>
          <a:off x="4112" y="362909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 teacher table</a:t>
          </a:r>
          <a:endParaRPr lang="en-US" sz="1700" kern="1200" dirty="0"/>
        </a:p>
      </dsp:txBody>
      <dsp:txXfrm>
        <a:off x="30612" y="3655595"/>
        <a:ext cx="1304145" cy="851763"/>
      </dsp:txXfrm>
    </dsp:sp>
    <dsp:sp modelId="{F79B1A53-C067-9343-AC31-53B626E57D6E}">
      <dsp:nvSpPr>
        <dsp:cNvPr id="0" name=""/>
        <dsp:cNvSpPr/>
      </dsp:nvSpPr>
      <dsp:spPr>
        <a:xfrm>
          <a:off x="2401255" y="3267189"/>
          <a:ext cx="91440" cy="361905"/>
        </a:xfrm>
        <a:custGeom>
          <a:avLst/>
          <a:gdLst/>
          <a:ahLst/>
          <a:cxnLst/>
          <a:rect l="0" t="0" r="0" b="0"/>
          <a:pathLst>
            <a:path>
              <a:moveTo>
                <a:pt x="45720" y="0"/>
              </a:moveTo>
              <a:lnTo>
                <a:pt x="45720" y="36190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AF4211B-EE7A-C24E-84FE-48D9BF805CE9}">
      <dsp:nvSpPr>
        <dsp:cNvPr id="0" name=""/>
        <dsp:cNvSpPr/>
      </dsp:nvSpPr>
      <dsp:spPr>
        <a:xfrm>
          <a:off x="1768402" y="362909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 Student Table</a:t>
          </a:r>
          <a:endParaRPr lang="en-US" sz="1700" kern="1200" dirty="0"/>
        </a:p>
      </dsp:txBody>
      <dsp:txXfrm>
        <a:off x="1794902" y="3655595"/>
        <a:ext cx="1304145" cy="851763"/>
      </dsp:txXfrm>
    </dsp:sp>
    <dsp:sp modelId="{5D1344BD-809B-B641-BE07-A1BCD9E99088}">
      <dsp:nvSpPr>
        <dsp:cNvPr id="0" name=""/>
        <dsp:cNvSpPr/>
      </dsp:nvSpPr>
      <dsp:spPr>
        <a:xfrm>
          <a:off x="2446975" y="3267189"/>
          <a:ext cx="1764289" cy="361905"/>
        </a:xfrm>
        <a:custGeom>
          <a:avLst/>
          <a:gdLst/>
          <a:ahLst/>
          <a:cxnLst/>
          <a:rect l="0" t="0" r="0" b="0"/>
          <a:pathLst>
            <a:path>
              <a:moveTo>
                <a:pt x="0" y="0"/>
              </a:moveTo>
              <a:lnTo>
                <a:pt x="0" y="180952"/>
              </a:lnTo>
              <a:lnTo>
                <a:pt x="1764289" y="180952"/>
              </a:lnTo>
              <a:lnTo>
                <a:pt x="1764289" y="36190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B270D5A-6B1B-F54B-9497-D9FA7D026DF3}">
      <dsp:nvSpPr>
        <dsp:cNvPr id="0" name=""/>
        <dsp:cNvSpPr/>
      </dsp:nvSpPr>
      <dsp:spPr>
        <a:xfrm>
          <a:off x="3532692" y="362909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Golden Rod submissions stable</a:t>
          </a:r>
          <a:endParaRPr lang="en-US" sz="1700" kern="1200" dirty="0"/>
        </a:p>
      </dsp:txBody>
      <dsp:txXfrm>
        <a:off x="3559192" y="3655595"/>
        <a:ext cx="1304145" cy="851763"/>
      </dsp:txXfrm>
    </dsp:sp>
    <dsp:sp modelId="{6B9ADD39-8598-7C46-B752-0DD368C42696}">
      <dsp:nvSpPr>
        <dsp:cNvPr id="0" name=""/>
        <dsp:cNvSpPr/>
      </dsp:nvSpPr>
      <dsp:spPr>
        <a:xfrm>
          <a:off x="4211265" y="2000519"/>
          <a:ext cx="441072" cy="361905"/>
        </a:xfrm>
        <a:custGeom>
          <a:avLst/>
          <a:gdLst/>
          <a:ahLst/>
          <a:cxnLst/>
          <a:rect l="0" t="0" r="0" b="0"/>
          <a:pathLst>
            <a:path>
              <a:moveTo>
                <a:pt x="441072" y="0"/>
              </a:moveTo>
              <a:lnTo>
                <a:pt x="441072" y="180952"/>
              </a:lnTo>
              <a:lnTo>
                <a:pt x="0" y="180952"/>
              </a:lnTo>
              <a:lnTo>
                <a:pt x="0" y="36190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9BD005-5698-8443-A1CD-4D77DF7E0388}">
      <dsp:nvSpPr>
        <dsp:cNvPr id="0" name=""/>
        <dsp:cNvSpPr/>
      </dsp:nvSpPr>
      <dsp:spPr>
        <a:xfrm>
          <a:off x="3532692" y="236242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PHP Engine</a:t>
          </a:r>
          <a:endParaRPr lang="en-US" sz="1700" kern="1200" dirty="0"/>
        </a:p>
      </dsp:txBody>
      <dsp:txXfrm>
        <a:off x="3559192" y="2388925"/>
        <a:ext cx="1304145" cy="851763"/>
      </dsp:txXfrm>
    </dsp:sp>
    <dsp:sp modelId="{5B406734-4D1F-1D49-B1E7-90D5D2F633F0}">
      <dsp:nvSpPr>
        <dsp:cNvPr id="0" name=""/>
        <dsp:cNvSpPr/>
      </dsp:nvSpPr>
      <dsp:spPr>
        <a:xfrm>
          <a:off x="4652337" y="2000519"/>
          <a:ext cx="2205362" cy="361905"/>
        </a:xfrm>
        <a:custGeom>
          <a:avLst/>
          <a:gdLst/>
          <a:ahLst/>
          <a:cxnLst/>
          <a:rect l="0" t="0" r="0" b="0"/>
          <a:pathLst>
            <a:path>
              <a:moveTo>
                <a:pt x="0" y="0"/>
              </a:moveTo>
              <a:lnTo>
                <a:pt x="0" y="180952"/>
              </a:lnTo>
              <a:lnTo>
                <a:pt x="2205362" y="180952"/>
              </a:lnTo>
              <a:lnTo>
                <a:pt x="2205362" y="36190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3F40ED-7FD3-C046-BE1D-BC2232C4296F}">
      <dsp:nvSpPr>
        <dsp:cNvPr id="0" name=""/>
        <dsp:cNvSpPr/>
      </dsp:nvSpPr>
      <dsp:spPr>
        <a:xfrm>
          <a:off x="6179126" y="236242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Files in Hosting Space</a:t>
          </a:r>
          <a:endParaRPr lang="en-US" sz="1700" kern="1200" dirty="0"/>
        </a:p>
      </dsp:txBody>
      <dsp:txXfrm>
        <a:off x="6205626" y="2388925"/>
        <a:ext cx="1304145" cy="851763"/>
      </dsp:txXfrm>
    </dsp:sp>
    <dsp:sp modelId="{7557899A-1031-A84A-92FD-0D10B14079F3}">
      <dsp:nvSpPr>
        <dsp:cNvPr id="0" name=""/>
        <dsp:cNvSpPr/>
      </dsp:nvSpPr>
      <dsp:spPr>
        <a:xfrm>
          <a:off x="5975554" y="3267189"/>
          <a:ext cx="882144" cy="361905"/>
        </a:xfrm>
        <a:custGeom>
          <a:avLst/>
          <a:gdLst/>
          <a:ahLst/>
          <a:cxnLst/>
          <a:rect l="0" t="0" r="0" b="0"/>
          <a:pathLst>
            <a:path>
              <a:moveTo>
                <a:pt x="882144" y="0"/>
              </a:moveTo>
              <a:lnTo>
                <a:pt x="882144" y="180952"/>
              </a:lnTo>
              <a:lnTo>
                <a:pt x="0" y="180952"/>
              </a:lnTo>
              <a:lnTo>
                <a:pt x="0" y="36190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D37637-78E8-F04B-817B-6D54D4E32803}">
      <dsp:nvSpPr>
        <dsp:cNvPr id="0" name=""/>
        <dsp:cNvSpPr/>
      </dsp:nvSpPr>
      <dsp:spPr>
        <a:xfrm>
          <a:off x="5296981" y="362909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PHP Files with MySQL queries</a:t>
          </a:r>
        </a:p>
      </dsp:txBody>
      <dsp:txXfrm>
        <a:off x="5323481" y="3655595"/>
        <a:ext cx="1304145" cy="851763"/>
      </dsp:txXfrm>
    </dsp:sp>
    <dsp:sp modelId="{E8785E2C-AB63-BE48-8E68-361E3D56B2B0}">
      <dsp:nvSpPr>
        <dsp:cNvPr id="0" name=""/>
        <dsp:cNvSpPr/>
      </dsp:nvSpPr>
      <dsp:spPr>
        <a:xfrm>
          <a:off x="6857699" y="3267189"/>
          <a:ext cx="882144" cy="361905"/>
        </a:xfrm>
        <a:custGeom>
          <a:avLst/>
          <a:gdLst/>
          <a:ahLst/>
          <a:cxnLst/>
          <a:rect l="0" t="0" r="0" b="0"/>
          <a:pathLst>
            <a:path>
              <a:moveTo>
                <a:pt x="0" y="0"/>
              </a:moveTo>
              <a:lnTo>
                <a:pt x="0" y="180952"/>
              </a:lnTo>
              <a:lnTo>
                <a:pt x="882144" y="180952"/>
              </a:lnTo>
              <a:lnTo>
                <a:pt x="882144" y="36190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E638A53-8D1B-1947-B7C8-20CC617E63E3}">
      <dsp:nvSpPr>
        <dsp:cNvPr id="0" name=""/>
        <dsp:cNvSpPr/>
      </dsp:nvSpPr>
      <dsp:spPr>
        <a:xfrm>
          <a:off x="7061271" y="362909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HTML/CSS/JS Files</a:t>
          </a:r>
        </a:p>
      </dsp:txBody>
      <dsp:txXfrm>
        <a:off x="7087771" y="3655595"/>
        <a:ext cx="1304145" cy="8517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64DF1-C9A9-C24A-94AC-36062DB52D6D}">
      <dsp:nvSpPr>
        <dsp:cNvPr id="0" name=""/>
        <dsp:cNvSpPr/>
      </dsp:nvSpPr>
      <dsp:spPr>
        <a:xfrm>
          <a:off x="3973764" y="109575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Server </a:t>
          </a:r>
          <a:endParaRPr lang="en-US" sz="1700" kern="1200" dirty="0"/>
        </a:p>
      </dsp:txBody>
      <dsp:txXfrm>
        <a:off x="4000264" y="1122255"/>
        <a:ext cx="1304145" cy="851763"/>
      </dsp:txXfrm>
    </dsp:sp>
    <dsp:sp modelId="{35F5A1FA-F560-8242-86F5-1D02FFBABBE0}">
      <dsp:nvSpPr>
        <dsp:cNvPr id="0" name=""/>
        <dsp:cNvSpPr/>
      </dsp:nvSpPr>
      <dsp:spPr>
        <a:xfrm>
          <a:off x="2446975" y="2000519"/>
          <a:ext cx="2205362" cy="361905"/>
        </a:xfrm>
        <a:custGeom>
          <a:avLst/>
          <a:gdLst/>
          <a:ahLst/>
          <a:cxnLst/>
          <a:rect l="0" t="0" r="0" b="0"/>
          <a:pathLst>
            <a:path>
              <a:moveTo>
                <a:pt x="2205362" y="0"/>
              </a:moveTo>
              <a:lnTo>
                <a:pt x="2205362" y="180952"/>
              </a:lnTo>
              <a:lnTo>
                <a:pt x="0" y="180952"/>
              </a:lnTo>
              <a:lnTo>
                <a:pt x="0" y="36190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207A6A-177F-5B49-9A5C-0722BE47BC62}">
      <dsp:nvSpPr>
        <dsp:cNvPr id="0" name=""/>
        <dsp:cNvSpPr/>
      </dsp:nvSpPr>
      <dsp:spPr>
        <a:xfrm>
          <a:off x="1768402" y="236242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MySQL Database</a:t>
          </a:r>
          <a:endParaRPr lang="en-US" sz="1700" kern="1200" dirty="0"/>
        </a:p>
      </dsp:txBody>
      <dsp:txXfrm>
        <a:off x="1794902" y="2388925"/>
        <a:ext cx="1304145" cy="851763"/>
      </dsp:txXfrm>
    </dsp:sp>
    <dsp:sp modelId="{B4BC1867-35F2-AD42-AABF-AA13CC00D957}">
      <dsp:nvSpPr>
        <dsp:cNvPr id="0" name=""/>
        <dsp:cNvSpPr/>
      </dsp:nvSpPr>
      <dsp:spPr>
        <a:xfrm>
          <a:off x="682685" y="3267189"/>
          <a:ext cx="1764289" cy="361905"/>
        </a:xfrm>
        <a:custGeom>
          <a:avLst/>
          <a:gdLst/>
          <a:ahLst/>
          <a:cxnLst/>
          <a:rect l="0" t="0" r="0" b="0"/>
          <a:pathLst>
            <a:path>
              <a:moveTo>
                <a:pt x="1764289" y="0"/>
              </a:moveTo>
              <a:lnTo>
                <a:pt x="1764289" y="180952"/>
              </a:lnTo>
              <a:lnTo>
                <a:pt x="0" y="180952"/>
              </a:lnTo>
              <a:lnTo>
                <a:pt x="0" y="36190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B1F91-72EE-E24F-9A85-7181FEE2ECAD}">
      <dsp:nvSpPr>
        <dsp:cNvPr id="0" name=""/>
        <dsp:cNvSpPr/>
      </dsp:nvSpPr>
      <dsp:spPr>
        <a:xfrm>
          <a:off x="4112" y="362909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 teacher table</a:t>
          </a:r>
          <a:endParaRPr lang="en-US" sz="1700" kern="1200" dirty="0"/>
        </a:p>
      </dsp:txBody>
      <dsp:txXfrm>
        <a:off x="30612" y="3655595"/>
        <a:ext cx="1304145" cy="851763"/>
      </dsp:txXfrm>
    </dsp:sp>
    <dsp:sp modelId="{F79B1A53-C067-9343-AC31-53B626E57D6E}">
      <dsp:nvSpPr>
        <dsp:cNvPr id="0" name=""/>
        <dsp:cNvSpPr/>
      </dsp:nvSpPr>
      <dsp:spPr>
        <a:xfrm>
          <a:off x="2401255" y="3267189"/>
          <a:ext cx="91440" cy="361905"/>
        </a:xfrm>
        <a:custGeom>
          <a:avLst/>
          <a:gdLst/>
          <a:ahLst/>
          <a:cxnLst/>
          <a:rect l="0" t="0" r="0" b="0"/>
          <a:pathLst>
            <a:path>
              <a:moveTo>
                <a:pt x="45720" y="0"/>
              </a:moveTo>
              <a:lnTo>
                <a:pt x="45720" y="36190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AF4211B-EE7A-C24E-84FE-48D9BF805CE9}">
      <dsp:nvSpPr>
        <dsp:cNvPr id="0" name=""/>
        <dsp:cNvSpPr/>
      </dsp:nvSpPr>
      <dsp:spPr>
        <a:xfrm>
          <a:off x="1768402" y="362909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 Student Table</a:t>
          </a:r>
          <a:endParaRPr lang="en-US" sz="1700" kern="1200" dirty="0"/>
        </a:p>
      </dsp:txBody>
      <dsp:txXfrm>
        <a:off x="1794902" y="3655595"/>
        <a:ext cx="1304145" cy="851763"/>
      </dsp:txXfrm>
    </dsp:sp>
    <dsp:sp modelId="{5D1344BD-809B-B641-BE07-A1BCD9E99088}">
      <dsp:nvSpPr>
        <dsp:cNvPr id="0" name=""/>
        <dsp:cNvSpPr/>
      </dsp:nvSpPr>
      <dsp:spPr>
        <a:xfrm>
          <a:off x="2446975" y="3267189"/>
          <a:ext cx="1764289" cy="361905"/>
        </a:xfrm>
        <a:custGeom>
          <a:avLst/>
          <a:gdLst/>
          <a:ahLst/>
          <a:cxnLst/>
          <a:rect l="0" t="0" r="0" b="0"/>
          <a:pathLst>
            <a:path>
              <a:moveTo>
                <a:pt x="0" y="0"/>
              </a:moveTo>
              <a:lnTo>
                <a:pt x="0" y="180952"/>
              </a:lnTo>
              <a:lnTo>
                <a:pt x="1764289" y="180952"/>
              </a:lnTo>
              <a:lnTo>
                <a:pt x="1764289" y="36190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B270D5A-6B1B-F54B-9497-D9FA7D026DF3}">
      <dsp:nvSpPr>
        <dsp:cNvPr id="0" name=""/>
        <dsp:cNvSpPr/>
      </dsp:nvSpPr>
      <dsp:spPr>
        <a:xfrm>
          <a:off x="3532692" y="362909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Golden Rod submissions stable</a:t>
          </a:r>
          <a:endParaRPr lang="en-US" sz="1700" kern="1200" dirty="0"/>
        </a:p>
      </dsp:txBody>
      <dsp:txXfrm>
        <a:off x="3559192" y="3655595"/>
        <a:ext cx="1304145" cy="851763"/>
      </dsp:txXfrm>
    </dsp:sp>
    <dsp:sp modelId="{6B9ADD39-8598-7C46-B752-0DD368C42696}">
      <dsp:nvSpPr>
        <dsp:cNvPr id="0" name=""/>
        <dsp:cNvSpPr/>
      </dsp:nvSpPr>
      <dsp:spPr>
        <a:xfrm>
          <a:off x="4211265" y="2000519"/>
          <a:ext cx="441072" cy="361905"/>
        </a:xfrm>
        <a:custGeom>
          <a:avLst/>
          <a:gdLst/>
          <a:ahLst/>
          <a:cxnLst/>
          <a:rect l="0" t="0" r="0" b="0"/>
          <a:pathLst>
            <a:path>
              <a:moveTo>
                <a:pt x="441072" y="0"/>
              </a:moveTo>
              <a:lnTo>
                <a:pt x="441072" y="180952"/>
              </a:lnTo>
              <a:lnTo>
                <a:pt x="0" y="180952"/>
              </a:lnTo>
              <a:lnTo>
                <a:pt x="0" y="36190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9BD005-5698-8443-A1CD-4D77DF7E0388}">
      <dsp:nvSpPr>
        <dsp:cNvPr id="0" name=""/>
        <dsp:cNvSpPr/>
      </dsp:nvSpPr>
      <dsp:spPr>
        <a:xfrm>
          <a:off x="3532692" y="236242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PHP Engine</a:t>
          </a:r>
          <a:endParaRPr lang="en-US" sz="1700" kern="1200" dirty="0"/>
        </a:p>
      </dsp:txBody>
      <dsp:txXfrm>
        <a:off x="3559192" y="2388925"/>
        <a:ext cx="1304145" cy="851763"/>
      </dsp:txXfrm>
    </dsp:sp>
    <dsp:sp modelId="{5B406734-4D1F-1D49-B1E7-90D5D2F633F0}">
      <dsp:nvSpPr>
        <dsp:cNvPr id="0" name=""/>
        <dsp:cNvSpPr/>
      </dsp:nvSpPr>
      <dsp:spPr>
        <a:xfrm>
          <a:off x="4652337" y="2000519"/>
          <a:ext cx="2205362" cy="361905"/>
        </a:xfrm>
        <a:custGeom>
          <a:avLst/>
          <a:gdLst/>
          <a:ahLst/>
          <a:cxnLst/>
          <a:rect l="0" t="0" r="0" b="0"/>
          <a:pathLst>
            <a:path>
              <a:moveTo>
                <a:pt x="0" y="0"/>
              </a:moveTo>
              <a:lnTo>
                <a:pt x="0" y="180952"/>
              </a:lnTo>
              <a:lnTo>
                <a:pt x="2205362" y="180952"/>
              </a:lnTo>
              <a:lnTo>
                <a:pt x="2205362" y="36190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3F40ED-7FD3-C046-BE1D-BC2232C4296F}">
      <dsp:nvSpPr>
        <dsp:cNvPr id="0" name=""/>
        <dsp:cNvSpPr/>
      </dsp:nvSpPr>
      <dsp:spPr>
        <a:xfrm>
          <a:off x="6179126" y="236242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Files in Hosting Space</a:t>
          </a:r>
          <a:endParaRPr lang="en-US" sz="1700" kern="1200" dirty="0"/>
        </a:p>
      </dsp:txBody>
      <dsp:txXfrm>
        <a:off x="6205626" y="2388925"/>
        <a:ext cx="1304145" cy="851763"/>
      </dsp:txXfrm>
    </dsp:sp>
    <dsp:sp modelId="{7557899A-1031-A84A-92FD-0D10B14079F3}">
      <dsp:nvSpPr>
        <dsp:cNvPr id="0" name=""/>
        <dsp:cNvSpPr/>
      </dsp:nvSpPr>
      <dsp:spPr>
        <a:xfrm>
          <a:off x="5975554" y="3267189"/>
          <a:ext cx="882144" cy="361905"/>
        </a:xfrm>
        <a:custGeom>
          <a:avLst/>
          <a:gdLst/>
          <a:ahLst/>
          <a:cxnLst/>
          <a:rect l="0" t="0" r="0" b="0"/>
          <a:pathLst>
            <a:path>
              <a:moveTo>
                <a:pt x="882144" y="0"/>
              </a:moveTo>
              <a:lnTo>
                <a:pt x="882144" y="180952"/>
              </a:lnTo>
              <a:lnTo>
                <a:pt x="0" y="180952"/>
              </a:lnTo>
              <a:lnTo>
                <a:pt x="0" y="36190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D37637-78E8-F04B-817B-6D54D4E32803}">
      <dsp:nvSpPr>
        <dsp:cNvPr id="0" name=""/>
        <dsp:cNvSpPr/>
      </dsp:nvSpPr>
      <dsp:spPr>
        <a:xfrm>
          <a:off x="5296981" y="362909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PHP Files with MySQL queries</a:t>
          </a:r>
        </a:p>
      </dsp:txBody>
      <dsp:txXfrm>
        <a:off x="5323481" y="3655595"/>
        <a:ext cx="1304145" cy="851763"/>
      </dsp:txXfrm>
    </dsp:sp>
    <dsp:sp modelId="{E8785E2C-AB63-BE48-8E68-361E3D56B2B0}">
      <dsp:nvSpPr>
        <dsp:cNvPr id="0" name=""/>
        <dsp:cNvSpPr/>
      </dsp:nvSpPr>
      <dsp:spPr>
        <a:xfrm>
          <a:off x="6857699" y="3267189"/>
          <a:ext cx="882144" cy="361905"/>
        </a:xfrm>
        <a:custGeom>
          <a:avLst/>
          <a:gdLst/>
          <a:ahLst/>
          <a:cxnLst/>
          <a:rect l="0" t="0" r="0" b="0"/>
          <a:pathLst>
            <a:path>
              <a:moveTo>
                <a:pt x="0" y="0"/>
              </a:moveTo>
              <a:lnTo>
                <a:pt x="0" y="180952"/>
              </a:lnTo>
              <a:lnTo>
                <a:pt x="882144" y="180952"/>
              </a:lnTo>
              <a:lnTo>
                <a:pt x="882144" y="361905"/>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E638A53-8D1B-1947-B7C8-20CC617E63E3}">
      <dsp:nvSpPr>
        <dsp:cNvPr id="0" name=""/>
        <dsp:cNvSpPr/>
      </dsp:nvSpPr>
      <dsp:spPr>
        <a:xfrm>
          <a:off x="7061271" y="3629095"/>
          <a:ext cx="1357145" cy="90476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HTML/CSS/JS Files</a:t>
          </a:r>
        </a:p>
      </dsp:txBody>
      <dsp:txXfrm>
        <a:off x="7087771" y="3655595"/>
        <a:ext cx="1304145" cy="851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6307A-4035-AD41-9E34-C4AF59E0821F}">
      <dsp:nvSpPr>
        <dsp:cNvPr id="0" name=""/>
        <dsp:cNvSpPr/>
      </dsp:nvSpPr>
      <dsp:spPr>
        <a:xfrm>
          <a:off x="457199" y="0"/>
          <a:ext cx="5181600" cy="4064000"/>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97951B-5C75-4246-B0C3-7D31FB0EB4A6}">
      <dsp:nvSpPr>
        <dsp:cNvPr id="0" name=""/>
        <dsp:cNvSpPr/>
      </dsp:nvSpPr>
      <dsp:spPr>
        <a:xfrm>
          <a:off x="206573" y="1219199"/>
          <a:ext cx="1828800" cy="16256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Destiny still supports the creation of a MySQL database through a text file. Also, a Microsoft platform is not necessary. </a:t>
          </a:r>
          <a:endParaRPr lang="en-US" sz="1400" kern="1200" dirty="0"/>
        </a:p>
      </dsp:txBody>
      <dsp:txXfrm>
        <a:off x="285928" y="1298554"/>
        <a:ext cx="1670090" cy="1466890"/>
      </dsp:txXfrm>
    </dsp:sp>
    <dsp:sp modelId="{7314F997-615F-814F-B23F-FDF2ED350AE7}">
      <dsp:nvSpPr>
        <dsp:cNvPr id="0" name=""/>
        <dsp:cNvSpPr/>
      </dsp:nvSpPr>
      <dsp:spPr>
        <a:xfrm>
          <a:off x="2133600" y="1219199"/>
          <a:ext cx="1828800" cy="16256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Ask the district office to create the text files needed and create the databases needed by sending them the MySQL structure.</a:t>
          </a:r>
          <a:endParaRPr lang="en-US" sz="1400" kern="1200" dirty="0"/>
        </a:p>
      </dsp:txBody>
      <dsp:txXfrm>
        <a:off x="2212955" y="1298554"/>
        <a:ext cx="1670090" cy="1466890"/>
      </dsp:txXfrm>
    </dsp:sp>
    <dsp:sp modelId="{F496B01F-DE1C-014E-8C14-FA349AEBE937}">
      <dsp:nvSpPr>
        <dsp:cNvPr id="0" name=""/>
        <dsp:cNvSpPr/>
      </dsp:nvSpPr>
      <dsp:spPr>
        <a:xfrm>
          <a:off x="4060626" y="1219199"/>
          <a:ext cx="1828800" cy="16256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Give the district office the files, change the database connection constants, and the project runs on the school server.</a:t>
          </a:r>
          <a:endParaRPr lang="en-US" sz="1400" kern="1200" dirty="0"/>
        </a:p>
      </dsp:txBody>
      <dsp:txXfrm>
        <a:off x="4139981" y="1298554"/>
        <a:ext cx="1670090" cy="14668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6307A-4035-AD41-9E34-C4AF59E0821F}">
      <dsp:nvSpPr>
        <dsp:cNvPr id="0" name=""/>
        <dsp:cNvSpPr/>
      </dsp:nvSpPr>
      <dsp:spPr>
        <a:xfrm>
          <a:off x="457199" y="0"/>
          <a:ext cx="5181600" cy="4064000"/>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97951B-5C75-4246-B0C3-7D31FB0EB4A6}">
      <dsp:nvSpPr>
        <dsp:cNvPr id="0" name=""/>
        <dsp:cNvSpPr/>
      </dsp:nvSpPr>
      <dsp:spPr>
        <a:xfrm>
          <a:off x="206573" y="1219199"/>
          <a:ext cx="1828800" cy="16256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Destiny still supports the creation of a MySQL database through a text file. Also, a Microsoft platform is not necessary. </a:t>
          </a:r>
          <a:endParaRPr lang="en-US" sz="1400" kern="1200" dirty="0"/>
        </a:p>
      </dsp:txBody>
      <dsp:txXfrm>
        <a:off x="285928" y="1298554"/>
        <a:ext cx="1670090" cy="1466890"/>
      </dsp:txXfrm>
    </dsp:sp>
    <dsp:sp modelId="{7314F997-615F-814F-B23F-FDF2ED350AE7}">
      <dsp:nvSpPr>
        <dsp:cNvPr id="0" name=""/>
        <dsp:cNvSpPr/>
      </dsp:nvSpPr>
      <dsp:spPr>
        <a:xfrm>
          <a:off x="2133600" y="1219199"/>
          <a:ext cx="1828800" cy="16256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Ask the district office to create the text files needed and create the databases needed by sending them the MySQL structure.</a:t>
          </a:r>
          <a:endParaRPr lang="en-US" sz="1400" kern="1200" dirty="0"/>
        </a:p>
      </dsp:txBody>
      <dsp:txXfrm>
        <a:off x="2212955" y="1298554"/>
        <a:ext cx="1670090" cy="1466890"/>
      </dsp:txXfrm>
    </dsp:sp>
    <dsp:sp modelId="{F496B01F-DE1C-014E-8C14-FA349AEBE937}">
      <dsp:nvSpPr>
        <dsp:cNvPr id="0" name=""/>
        <dsp:cNvSpPr/>
      </dsp:nvSpPr>
      <dsp:spPr>
        <a:xfrm>
          <a:off x="4060626" y="1219199"/>
          <a:ext cx="1828800" cy="16256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Give the district office the files, change the database connection constants, and the project runs on the school server.</a:t>
          </a:r>
          <a:endParaRPr lang="en-US" sz="1400" kern="1200" dirty="0"/>
        </a:p>
      </dsp:txBody>
      <dsp:txXfrm>
        <a:off x="4139981" y="1298554"/>
        <a:ext cx="1670090" cy="14668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6307A-4035-AD41-9E34-C4AF59E0821F}">
      <dsp:nvSpPr>
        <dsp:cNvPr id="0" name=""/>
        <dsp:cNvSpPr/>
      </dsp:nvSpPr>
      <dsp:spPr>
        <a:xfrm>
          <a:off x="375900" y="0"/>
          <a:ext cx="5181600" cy="4064000"/>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97951B-5C75-4246-B0C3-7D31FB0EB4A6}">
      <dsp:nvSpPr>
        <dsp:cNvPr id="0" name=""/>
        <dsp:cNvSpPr/>
      </dsp:nvSpPr>
      <dsp:spPr>
        <a:xfrm>
          <a:off x="206573" y="1219199"/>
          <a:ext cx="1828800" cy="16256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The project runs temporarily on the application development server. Add a form for students to enter in their information. </a:t>
          </a:r>
          <a:endParaRPr lang="en-US" sz="1100" kern="1200" dirty="0"/>
        </a:p>
      </dsp:txBody>
      <dsp:txXfrm>
        <a:off x="285928" y="1298554"/>
        <a:ext cx="1670090" cy="1466890"/>
      </dsp:txXfrm>
    </dsp:sp>
    <dsp:sp modelId="{7314F997-615F-814F-B23F-FDF2ED350AE7}">
      <dsp:nvSpPr>
        <dsp:cNvPr id="0" name=""/>
        <dsp:cNvSpPr/>
      </dsp:nvSpPr>
      <dsp:spPr>
        <a:xfrm>
          <a:off x="2133600" y="1219199"/>
          <a:ext cx="1828800" cy="16256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Give the link of the project to certain teachers of English MAP classes. Send the librarian the link so he can use the project.  </a:t>
          </a:r>
          <a:endParaRPr lang="en-US" sz="1100" kern="1200" dirty="0"/>
        </a:p>
      </dsp:txBody>
      <dsp:txXfrm>
        <a:off x="2212955" y="1298554"/>
        <a:ext cx="1670090" cy="1466890"/>
      </dsp:txXfrm>
    </dsp:sp>
    <dsp:sp modelId="{F496B01F-DE1C-014E-8C14-FA349AEBE937}">
      <dsp:nvSpPr>
        <dsp:cNvPr id="0" name=""/>
        <dsp:cNvSpPr/>
      </dsp:nvSpPr>
      <dsp:spPr>
        <a:xfrm>
          <a:off x="4060626" y="1219199"/>
          <a:ext cx="1828800" cy="16256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Students voluntarily supply information. Until the district agrees, the students can choose between the online and paper golden rod’s. If necessary database access can be handed over entirely to a school staff member. </a:t>
          </a:r>
          <a:endParaRPr lang="en-US" sz="1100" kern="1200" dirty="0"/>
        </a:p>
      </dsp:txBody>
      <dsp:txXfrm>
        <a:off x="4139981" y="1298554"/>
        <a:ext cx="1670090"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9CC15-2A1C-A046-92F9-EFEAC11B099F}" type="datetimeFigureOut">
              <a:rPr lang="en-US" smtClean="0"/>
              <a:t>2/19/14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B5885-C555-D445-A3FB-5536827B73DE}" type="slidenum">
              <a:rPr lang="en-US" smtClean="0"/>
              <a:t>‹#›</a:t>
            </a:fld>
            <a:endParaRPr lang="en-US"/>
          </a:p>
        </p:txBody>
      </p:sp>
    </p:spTree>
    <p:extLst>
      <p:ext uri="{BB962C8B-B14F-4D97-AF65-F5344CB8AC3E}">
        <p14:creationId xmlns:p14="http://schemas.microsoft.com/office/powerpoint/2010/main" val="8350081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7B5885-C555-D445-A3FB-5536827B73DE}" type="slidenum">
              <a:rPr lang="en-US" smtClean="0"/>
              <a:t>3</a:t>
            </a:fld>
            <a:endParaRPr lang="en-US"/>
          </a:p>
        </p:txBody>
      </p:sp>
    </p:spTree>
    <p:extLst>
      <p:ext uri="{BB962C8B-B14F-4D97-AF65-F5344CB8AC3E}">
        <p14:creationId xmlns:p14="http://schemas.microsoft.com/office/powerpoint/2010/main" val="139463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90F647-25E2-8E4C-9618-09FD0A969110}"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8B4EC-2AB9-BC48-BC0D-4B0D7484AD4A}" type="slidenum">
              <a:rPr lang="en-US" smtClean="0"/>
              <a:t>‹#›</a:t>
            </a:fld>
            <a:endParaRPr lang="en-US"/>
          </a:p>
        </p:txBody>
      </p:sp>
    </p:spTree>
    <p:extLst>
      <p:ext uri="{BB962C8B-B14F-4D97-AF65-F5344CB8AC3E}">
        <p14:creationId xmlns:p14="http://schemas.microsoft.com/office/powerpoint/2010/main" val="159617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0F647-25E2-8E4C-9618-09FD0A969110}"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8B4EC-2AB9-BC48-BC0D-4B0D7484AD4A}" type="slidenum">
              <a:rPr lang="en-US" smtClean="0"/>
              <a:t>‹#›</a:t>
            </a:fld>
            <a:endParaRPr lang="en-US"/>
          </a:p>
        </p:txBody>
      </p:sp>
    </p:spTree>
    <p:extLst>
      <p:ext uri="{BB962C8B-B14F-4D97-AF65-F5344CB8AC3E}">
        <p14:creationId xmlns:p14="http://schemas.microsoft.com/office/powerpoint/2010/main" val="59147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0F647-25E2-8E4C-9618-09FD0A969110}"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8B4EC-2AB9-BC48-BC0D-4B0D7484AD4A}" type="slidenum">
              <a:rPr lang="en-US" smtClean="0"/>
              <a:t>‹#›</a:t>
            </a:fld>
            <a:endParaRPr lang="en-US"/>
          </a:p>
        </p:txBody>
      </p:sp>
    </p:spTree>
    <p:extLst>
      <p:ext uri="{BB962C8B-B14F-4D97-AF65-F5344CB8AC3E}">
        <p14:creationId xmlns:p14="http://schemas.microsoft.com/office/powerpoint/2010/main" val="282913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0F647-25E2-8E4C-9618-09FD0A969110}"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8B4EC-2AB9-BC48-BC0D-4B0D7484AD4A}" type="slidenum">
              <a:rPr lang="en-US" smtClean="0"/>
              <a:t>‹#›</a:t>
            </a:fld>
            <a:endParaRPr lang="en-US"/>
          </a:p>
        </p:txBody>
      </p:sp>
    </p:spTree>
    <p:extLst>
      <p:ext uri="{BB962C8B-B14F-4D97-AF65-F5344CB8AC3E}">
        <p14:creationId xmlns:p14="http://schemas.microsoft.com/office/powerpoint/2010/main" val="305919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90F647-25E2-8E4C-9618-09FD0A969110}"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8B4EC-2AB9-BC48-BC0D-4B0D7484AD4A}" type="slidenum">
              <a:rPr lang="en-US" smtClean="0"/>
              <a:t>‹#›</a:t>
            </a:fld>
            <a:endParaRPr lang="en-US"/>
          </a:p>
        </p:txBody>
      </p:sp>
    </p:spTree>
    <p:extLst>
      <p:ext uri="{BB962C8B-B14F-4D97-AF65-F5344CB8AC3E}">
        <p14:creationId xmlns:p14="http://schemas.microsoft.com/office/powerpoint/2010/main" val="370078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90F647-25E2-8E4C-9618-09FD0A969110}"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8B4EC-2AB9-BC48-BC0D-4B0D7484AD4A}" type="slidenum">
              <a:rPr lang="en-US" smtClean="0"/>
              <a:t>‹#›</a:t>
            </a:fld>
            <a:endParaRPr lang="en-US"/>
          </a:p>
        </p:txBody>
      </p:sp>
    </p:spTree>
    <p:extLst>
      <p:ext uri="{BB962C8B-B14F-4D97-AF65-F5344CB8AC3E}">
        <p14:creationId xmlns:p14="http://schemas.microsoft.com/office/powerpoint/2010/main" val="308902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0F647-25E2-8E4C-9618-09FD0A969110}" type="datetimeFigureOut">
              <a:rPr lang="en-US" smtClean="0"/>
              <a:t>2/19/14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E8B4EC-2AB9-BC48-BC0D-4B0D7484AD4A}" type="slidenum">
              <a:rPr lang="en-US" smtClean="0"/>
              <a:t>‹#›</a:t>
            </a:fld>
            <a:endParaRPr lang="en-US"/>
          </a:p>
        </p:txBody>
      </p:sp>
    </p:spTree>
    <p:extLst>
      <p:ext uri="{BB962C8B-B14F-4D97-AF65-F5344CB8AC3E}">
        <p14:creationId xmlns:p14="http://schemas.microsoft.com/office/powerpoint/2010/main" val="347632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90F647-25E2-8E4C-9618-09FD0A969110}" type="datetimeFigureOut">
              <a:rPr lang="en-US" smtClean="0"/>
              <a:t>2/19/14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8B4EC-2AB9-BC48-BC0D-4B0D7484AD4A}" type="slidenum">
              <a:rPr lang="en-US" smtClean="0"/>
              <a:t>‹#›</a:t>
            </a:fld>
            <a:endParaRPr lang="en-US"/>
          </a:p>
        </p:txBody>
      </p:sp>
    </p:spTree>
    <p:extLst>
      <p:ext uri="{BB962C8B-B14F-4D97-AF65-F5344CB8AC3E}">
        <p14:creationId xmlns:p14="http://schemas.microsoft.com/office/powerpoint/2010/main" val="133585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0F647-25E2-8E4C-9618-09FD0A969110}" type="datetimeFigureOut">
              <a:rPr lang="en-US" smtClean="0"/>
              <a:t>2/19/14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8B4EC-2AB9-BC48-BC0D-4B0D7484AD4A}" type="slidenum">
              <a:rPr lang="en-US" smtClean="0"/>
              <a:t>‹#›</a:t>
            </a:fld>
            <a:endParaRPr lang="en-US"/>
          </a:p>
        </p:txBody>
      </p:sp>
    </p:spTree>
    <p:extLst>
      <p:ext uri="{BB962C8B-B14F-4D97-AF65-F5344CB8AC3E}">
        <p14:creationId xmlns:p14="http://schemas.microsoft.com/office/powerpoint/2010/main" val="324485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90F647-25E2-8E4C-9618-09FD0A969110}"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8B4EC-2AB9-BC48-BC0D-4B0D7484AD4A}" type="slidenum">
              <a:rPr lang="en-US" smtClean="0"/>
              <a:t>‹#›</a:t>
            </a:fld>
            <a:endParaRPr lang="en-US"/>
          </a:p>
        </p:txBody>
      </p:sp>
    </p:spTree>
    <p:extLst>
      <p:ext uri="{BB962C8B-B14F-4D97-AF65-F5344CB8AC3E}">
        <p14:creationId xmlns:p14="http://schemas.microsoft.com/office/powerpoint/2010/main" val="373297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90F647-25E2-8E4C-9618-09FD0A969110}"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8B4EC-2AB9-BC48-BC0D-4B0D7484AD4A}" type="slidenum">
              <a:rPr lang="en-US" smtClean="0"/>
              <a:t>‹#›</a:t>
            </a:fld>
            <a:endParaRPr lang="en-US"/>
          </a:p>
        </p:txBody>
      </p:sp>
    </p:spTree>
    <p:extLst>
      <p:ext uri="{BB962C8B-B14F-4D97-AF65-F5344CB8AC3E}">
        <p14:creationId xmlns:p14="http://schemas.microsoft.com/office/powerpoint/2010/main" val="26643040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0F647-25E2-8E4C-9618-09FD0A969110}" type="datetimeFigureOut">
              <a:rPr lang="en-US" smtClean="0"/>
              <a:t>2/19/14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8B4EC-2AB9-BC48-BC0D-4B0D7484AD4A}" type="slidenum">
              <a:rPr lang="en-US" smtClean="0"/>
              <a:t>‹#›</a:t>
            </a:fld>
            <a:endParaRPr lang="en-US"/>
          </a:p>
        </p:txBody>
      </p:sp>
    </p:spTree>
    <p:extLst>
      <p:ext uri="{BB962C8B-B14F-4D97-AF65-F5344CB8AC3E}">
        <p14:creationId xmlns:p14="http://schemas.microsoft.com/office/powerpoint/2010/main" val="2841382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305832" y="946727"/>
            <a:ext cx="8422530" cy="5629615"/>
            <a:chOff x="-132894" y="197527"/>
            <a:chExt cx="10144414" cy="6586633"/>
          </a:xfrm>
        </p:grpSpPr>
        <p:graphicFrame>
          <p:nvGraphicFramePr>
            <p:cNvPr id="6" name="Diagram 5"/>
            <p:cNvGraphicFramePr/>
            <p:nvPr>
              <p:extLst>
                <p:ext uri="{D42A27DB-BD31-4B8C-83A1-F6EECF244321}">
                  <p14:modId xmlns:p14="http://schemas.microsoft.com/office/powerpoint/2010/main" val="381081767"/>
                </p:ext>
              </p:extLst>
            </p:nvPr>
          </p:nvGraphicFramePr>
          <p:xfrm>
            <a:off x="-132894" y="197527"/>
            <a:ext cx="10144414" cy="6586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Straight Arrow Connector 9"/>
            <p:cNvCxnSpPr/>
            <p:nvPr/>
          </p:nvCxnSpPr>
          <p:spPr>
            <a:xfrm>
              <a:off x="3573434" y="3736365"/>
              <a:ext cx="3263340" cy="91563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26" name="Straight Arrow Connector 25"/>
          <p:cNvCxnSpPr/>
          <p:nvPr/>
        </p:nvCxnSpPr>
        <p:spPr>
          <a:xfrm flipH="1" flipV="1">
            <a:off x="4626124" y="3677920"/>
            <a:ext cx="1134596" cy="9347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5167928" y="3896360"/>
            <a:ext cx="2614632" cy="85761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772109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05832" y="946727"/>
            <a:ext cx="8422530" cy="5629615"/>
            <a:chOff x="-132894" y="197527"/>
            <a:chExt cx="10144414" cy="6586633"/>
          </a:xfrm>
        </p:grpSpPr>
        <p:graphicFrame>
          <p:nvGraphicFramePr>
            <p:cNvPr id="23" name="Diagram 22"/>
            <p:cNvGraphicFramePr/>
            <p:nvPr>
              <p:extLst>
                <p:ext uri="{D42A27DB-BD31-4B8C-83A1-F6EECF244321}">
                  <p14:modId xmlns:p14="http://schemas.microsoft.com/office/powerpoint/2010/main" val="2864716807"/>
                </p:ext>
              </p:extLst>
            </p:nvPr>
          </p:nvGraphicFramePr>
          <p:xfrm>
            <a:off x="-132894" y="197527"/>
            <a:ext cx="10144414" cy="6586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4" name="Straight Arrow Connector 23"/>
            <p:cNvCxnSpPr/>
            <p:nvPr/>
          </p:nvCxnSpPr>
          <p:spPr>
            <a:xfrm>
              <a:off x="3573434" y="3736365"/>
              <a:ext cx="3263340" cy="91563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25" name="Straight Arrow Connector 24"/>
          <p:cNvCxnSpPr/>
          <p:nvPr/>
        </p:nvCxnSpPr>
        <p:spPr>
          <a:xfrm flipH="1" flipV="1">
            <a:off x="4626124" y="3677920"/>
            <a:ext cx="1134596" cy="9347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5167928" y="3896360"/>
            <a:ext cx="2614632" cy="85761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36209" y="2843797"/>
            <a:ext cx="1608406"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200" dirty="0" smtClean="0"/>
              <a:t>The school’s Destiny server does not support importing .</a:t>
            </a:r>
            <a:r>
              <a:rPr lang="en-US" sz="1200" dirty="0" err="1" smtClean="0"/>
              <a:t>sql</a:t>
            </a:r>
            <a:r>
              <a:rPr lang="en-US" sz="1200" dirty="0" smtClean="0"/>
              <a:t> files directly.</a:t>
            </a:r>
            <a:endParaRPr lang="en-US" sz="1200" dirty="0"/>
          </a:p>
        </p:txBody>
      </p:sp>
    </p:spTree>
    <p:extLst>
      <p:ext uri="{BB962C8B-B14F-4D97-AF65-F5344CB8AC3E}">
        <p14:creationId xmlns:p14="http://schemas.microsoft.com/office/powerpoint/2010/main" val="24957404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320" y="2926398"/>
            <a:ext cx="8229600" cy="1143000"/>
          </a:xfrm>
        </p:spPr>
        <p:txBody>
          <a:bodyPr>
            <a:noAutofit/>
          </a:bodyPr>
          <a:lstStyle/>
          <a:p>
            <a:r>
              <a:rPr lang="en-US" sz="1800" dirty="0"/>
              <a:t>As Ms. Yeaman started working on this she discovered that the web service that needs to be running to enable the applications to run the Goldenrod project cannot run on the Destiny (library)server.  She thought it would work, but Destiny uses its own web services, not the standard Microsoft services which is what the Goldenrod </a:t>
            </a:r>
            <a:r>
              <a:rPr lang="en-US" sz="1800" dirty="0" smtClean="0"/>
              <a:t>project needs</a:t>
            </a:r>
            <a:r>
              <a:rPr lang="en-US" sz="1800" dirty="0"/>
              <a:t>.   We do not have another web-type server available to host this project. </a:t>
            </a:r>
            <a:br>
              <a:rPr lang="en-US" sz="1800" dirty="0"/>
            </a:br>
            <a:endParaRPr lang="en-US" sz="1800" dirty="0"/>
          </a:p>
        </p:txBody>
      </p:sp>
    </p:spTree>
    <p:extLst>
      <p:ext uri="{BB962C8B-B14F-4D97-AF65-F5344CB8AC3E}">
        <p14:creationId xmlns:p14="http://schemas.microsoft.com/office/powerpoint/2010/main" val="42687095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824223362"/>
              </p:ext>
            </p:extLst>
          </p:nvPr>
        </p:nvGraphicFramePr>
        <p:xfrm>
          <a:off x="1524000" y="1524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01600" y="3921877"/>
            <a:ext cx="3322320" cy="286232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Requires two hours to create the databases and deploy the project from the district.</a:t>
            </a:r>
          </a:p>
          <a:p>
            <a:r>
              <a:rPr lang="en-US" dirty="0" smtClean="0"/>
              <a:t>Requires the district to provide yearly updates to student information within the database similar to what is done with Aeries.</a:t>
            </a:r>
          </a:p>
          <a:p>
            <a:r>
              <a:rPr lang="en-US" dirty="0" smtClean="0"/>
              <a:t>Possible technical failure: dealt with by test classes.</a:t>
            </a:r>
          </a:p>
        </p:txBody>
      </p:sp>
      <p:sp>
        <p:nvSpPr>
          <p:cNvPr id="10" name="TextBox 9"/>
          <p:cNvSpPr txBox="1"/>
          <p:nvPr/>
        </p:nvSpPr>
        <p:spPr>
          <a:xfrm>
            <a:off x="5740400" y="3621998"/>
            <a:ext cx="3322320"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Saves paper for the school.</a:t>
            </a:r>
            <a:r>
              <a:rPr lang="en-US" dirty="0"/>
              <a:t> </a:t>
            </a:r>
            <a:endParaRPr lang="en-US" dirty="0" smtClean="0"/>
          </a:p>
          <a:p>
            <a:r>
              <a:rPr lang="en-US" dirty="0" smtClean="0"/>
              <a:t>Reduces the time necessary for the librarian to search for Golden Rods by hours per year.</a:t>
            </a:r>
          </a:p>
          <a:p>
            <a:r>
              <a:rPr lang="en-US" dirty="0" smtClean="0"/>
              <a:t>Digital information increases reliability of the book insurance system.</a:t>
            </a:r>
          </a:p>
          <a:p>
            <a:r>
              <a:rPr lang="en-US" dirty="0" smtClean="0"/>
              <a:t>Digital information increases student accountability.</a:t>
            </a:r>
          </a:p>
          <a:p>
            <a:r>
              <a:rPr lang="en-US" dirty="0" smtClean="0"/>
              <a:t>Digital information makes student responsibilities easier.</a:t>
            </a:r>
          </a:p>
        </p:txBody>
      </p:sp>
    </p:spTree>
    <p:extLst>
      <p:ext uri="{BB962C8B-B14F-4D97-AF65-F5344CB8AC3E}">
        <p14:creationId xmlns:p14="http://schemas.microsoft.com/office/powerpoint/2010/main" val="36251516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95254898"/>
              </p:ext>
            </p:extLst>
          </p:nvPr>
        </p:nvGraphicFramePr>
        <p:xfrm>
          <a:off x="1524000" y="1524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1600" y="3921877"/>
            <a:ext cx="3322320" cy="286232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Requires two hours to create the databases and deploy the project from the district.</a:t>
            </a:r>
          </a:p>
          <a:p>
            <a:r>
              <a:rPr lang="en-US" dirty="0" smtClean="0"/>
              <a:t>Requires the district to provide yearly updates to student information within the database similar to what is done with Aeries.</a:t>
            </a:r>
          </a:p>
          <a:p>
            <a:r>
              <a:rPr lang="en-US" dirty="0" smtClean="0"/>
              <a:t>Possible technical failure: dealt with by test classes.</a:t>
            </a:r>
          </a:p>
        </p:txBody>
      </p:sp>
      <p:sp>
        <p:nvSpPr>
          <p:cNvPr id="6" name="TextBox 5"/>
          <p:cNvSpPr txBox="1"/>
          <p:nvPr/>
        </p:nvSpPr>
        <p:spPr>
          <a:xfrm>
            <a:off x="5740400" y="3621998"/>
            <a:ext cx="3322320"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Saves paper for the school.</a:t>
            </a:r>
            <a:r>
              <a:rPr lang="en-US" dirty="0"/>
              <a:t> </a:t>
            </a:r>
            <a:endParaRPr lang="en-US" dirty="0" smtClean="0"/>
          </a:p>
          <a:p>
            <a:r>
              <a:rPr lang="en-US" dirty="0" smtClean="0"/>
              <a:t>Reduces the time necessary for the librarian to search for Golden Rods by hours per year.</a:t>
            </a:r>
          </a:p>
          <a:p>
            <a:r>
              <a:rPr lang="en-US" dirty="0" smtClean="0"/>
              <a:t>Digital information increases reliability of the book insurance system.</a:t>
            </a:r>
          </a:p>
          <a:p>
            <a:r>
              <a:rPr lang="en-US" dirty="0" smtClean="0"/>
              <a:t>Digital information increases student accountability.</a:t>
            </a:r>
          </a:p>
          <a:p>
            <a:r>
              <a:rPr lang="en-US" dirty="0" smtClean="0"/>
              <a:t>Digital information makes student responsibilities easier.</a:t>
            </a:r>
          </a:p>
        </p:txBody>
      </p:sp>
      <p:sp>
        <p:nvSpPr>
          <p:cNvPr id="7" name="TextBox 6"/>
          <p:cNvSpPr txBox="1"/>
          <p:nvPr/>
        </p:nvSpPr>
        <p:spPr>
          <a:xfrm>
            <a:off x="3352800" y="3621998"/>
            <a:ext cx="2468880" cy="160043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smtClean="0"/>
              <a:t>The district says that there is a consensus that the costs seem to outweigh the benefits, but they do not. Furthermore, there exists no consensus, and the district constantly refuses to a meeting to reach one. </a:t>
            </a:r>
            <a:endParaRPr lang="en-US" sz="1400" dirty="0"/>
          </a:p>
        </p:txBody>
      </p:sp>
    </p:spTree>
    <p:extLst>
      <p:ext uri="{BB962C8B-B14F-4D97-AF65-F5344CB8AC3E}">
        <p14:creationId xmlns:p14="http://schemas.microsoft.com/office/powerpoint/2010/main" val="31366262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27979912"/>
              </p:ext>
            </p:extLst>
          </p:nvPr>
        </p:nvGraphicFramePr>
        <p:xfrm>
          <a:off x="1452880" y="138684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63225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TotalTime>
  <Words>555</Words>
  <Application>Microsoft Macintosh PowerPoint</Application>
  <PresentationFormat>On-screen Show (4:3)</PresentationFormat>
  <Paragraphs>47</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As Ms. Yeaman started working on this she discovered that the web service that needs to be running to enable the applications to run the Goldenrod project cannot run on the Destiny (library)server.  She thought it would work, but Destiny uses its own web services, not the standard Microsoft services which is what the Goldenrod project needs.   We do not have another web-type server available to host this project.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Aggarwal</dc:creator>
  <cp:lastModifiedBy>Aditya Aggarwal</cp:lastModifiedBy>
  <cp:revision>9</cp:revision>
  <dcterms:created xsi:type="dcterms:W3CDTF">2014-02-20T04:42:38Z</dcterms:created>
  <dcterms:modified xsi:type="dcterms:W3CDTF">2014-02-20T06:05:24Z</dcterms:modified>
</cp:coreProperties>
</file>