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0" r:id="rId5"/>
    <p:sldId id="259" r:id="rId6"/>
    <p:sldId id="257" r:id="rId7"/>
    <p:sldId id="264" r:id="rId8"/>
    <p:sldId id="265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31B47-C37F-4CFF-8DD6-9E2DF6A83298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A8B1683-3EA0-4313-8184-97CCA16CE172}">
      <dgm:prSet/>
      <dgm:spPr/>
      <dgm:t>
        <a:bodyPr/>
        <a:lstStyle/>
        <a:p>
          <a:r>
            <a:rPr lang="en-US" dirty="0"/>
            <a:t>SOLUTION OVERVIEW:- </a:t>
          </a:r>
        </a:p>
      </dgm:t>
    </dgm:pt>
    <dgm:pt modelId="{2DF32533-819C-4AEC-9D67-3DF4EFE9FF3B}" type="parTrans" cxnId="{DA32B5B1-D05C-40BE-83D0-0A6B124180B6}">
      <dgm:prSet/>
      <dgm:spPr/>
      <dgm:t>
        <a:bodyPr/>
        <a:lstStyle/>
        <a:p>
          <a:endParaRPr lang="en-US"/>
        </a:p>
      </dgm:t>
    </dgm:pt>
    <dgm:pt modelId="{224B8673-33D3-4A53-8468-3A76FCF53F07}" type="sibTrans" cxnId="{DA32B5B1-D05C-40BE-83D0-0A6B124180B6}">
      <dgm:prSet/>
      <dgm:spPr/>
      <dgm:t>
        <a:bodyPr/>
        <a:lstStyle/>
        <a:p>
          <a:endParaRPr lang="en-US"/>
        </a:p>
      </dgm:t>
    </dgm:pt>
    <dgm:pt modelId="{962EF806-ED0E-4BC1-8EC5-9F907983566D}">
      <dgm:prSet/>
      <dgm:spPr/>
      <dgm:t>
        <a:bodyPr/>
        <a:lstStyle/>
        <a:p>
          <a:r>
            <a:rPr lang="en-US" b="1" i="0" dirty="0"/>
            <a:t>1. Crime Count in different states</a:t>
          </a:r>
          <a:endParaRPr lang="en-US" dirty="0"/>
        </a:p>
      </dgm:t>
    </dgm:pt>
    <dgm:pt modelId="{2A035371-39C9-4C0F-8D8A-8D2442FD3381}" type="parTrans" cxnId="{249960B6-6193-4D0D-8A1D-1FAF56EA3BC6}">
      <dgm:prSet/>
      <dgm:spPr/>
      <dgm:t>
        <a:bodyPr/>
        <a:lstStyle/>
        <a:p>
          <a:endParaRPr lang="en-US"/>
        </a:p>
      </dgm:t>
    </dgm:pt>
    <dgm:pt modelId="{8F550F13-AEB9-41A7-80D6-FD05A2661923}" type="sibTrans" cxnId="{249960B6-6193-4D0D-8A1D-1FAF56EA3BC6}">
      <dgm:prSet/>
      <dgm:spPr/>
      <dgm:t>
        <a:bodyPr/>
        <a:lstStyle/>
        <a:p>
          <a:endParaRPr lang="en-US"/>
        </a:p>
      </dgm:t>
    </dgm:pt>
    <dgm:pt modelId="{46DD7184-9533-41D8-8594-3AA0E089D2AF}">
      <dgm:prSet/>
      <dgm:spPr/>
      <dgm:t>
        <a:bodyPr/>
        <a:lstStyle/>
        <a:p>
          <a:r>
            <a:rPr lang="en-US" b="1" i="0" dirty="0"/>
            <a:t>2. The Educational Qualification of the Candidates</a:t>
          </a:r>
          <a:endParaRPr lang="en-US" dirty="0"/>
        </a:p>
      </dgm:t>
    </dgm:pt>
    <dgm:pt modelId="{D3F86154-535E-4590-9E64-6A7EBB226BA1}" type="parTrans" cxnId="{58424549-6ED8-47B3-B436-87E31C662128}">
      <dgm:prSet/>
      <dgm:spPr/>
      <dgm:t>
        <a:bodyPr/>
        <a:lstStyle/>
        <a:p>
          <a:endParaRPr lang="en-US"/>
        </a:p>
      </dgm:t>
    </dgm:pt>
    <dgm:pt modelId="{DB426C2D-523C-47E2-BF16-860770F0EEA8}" type="sibTrans" cxnId="{58424549-6ED8-47B3-B436-87E31C662128}">
      <dgm:prSet/>
      <dgm:spPr/>
      <dgm:t>
        <a:bodyPr/>
        <a:lstStyle/>
        <a:p>
          <a:endParaRPr lang="en-US"/>
        </a:p>
      </dgm:t>
    </dgm:pt>
    <dgm:pt modelId="{442B9AE4-2E25-496D-986F-2074B22F42E9}">
      <dgm:prSet/>
      <dgm:spPr/>
      <dgm:t>
        <a:bodyPr/>
        <a:lstStyle/>
        <a:p>
          <a:r>
            <a:rPr lang="en-US" b="1" i="0" dirty="0"/>
            <a:t>3. Education vs Criminal CASE</a:t>
          </a:r>
          <a:endParaRPr lang="en-US" dirty="0"/>
        </a:p>
      </dgm:t>
    </dgm:pt>
    <dgm:pt modelId="{39A69EE4-C361-4F79-8F19-4EBEBA1417B2}" type="parTrans" cxnId="{E2D670B7-3E18-44AC-9E59-572547665FAB}">
      <dgm:prSet/>
      <dgm:spPr/>
      <dgm:t>
        <a:bodyPr/>
        <a:lstStyle/>
        <a:p>
          <a:endParaRPr lang="en-US"/>
        </a:p>
      </dgm:t>
    </dgm:pt>
    <dgm:pt modelId="{21F2DD02-1989-4408-A829-7299D8702ACA}" type="sibTrans" cxnId="{E2D670B7-3E18-44AC-9E59-572547665FAB}">
      <dgm:prSet/>
      <dgm:spPr/>
      <dgm:t>
        <a:bodyPr/>
        <a:lstStyle/>
        <a:p>
          <a:endParaRPr lang="en-US"/>
        </a:p>
      </dgm:t>
    </dgm:pt>
    <dgm:pt modelId="{E7E21467-E8DF-40FC-B89D-2F5C2BB7327D}">
      <dgm:prSet/>
      <dgm:spPr/>
      <dgm:t>
        <a:bodyPr/>
        <a:lstStyle/>
        <a:p>
          <a:r>
            <a:rPr lang="en-US" b="1" i="0" dirty="0"/>
            <a:t>4. Male vs Female candidates</a:t>
          </a:r>
          <a:endParaRPr lang="en-US" dirty="0"/>
        </a:p>
      </dgm:t>
    </dgm:pt>
    <dgm:pt modelId="{E8A509FC-D9C7-4344-B3D2-1138908865D0}" type="parTrans" cxnId="{CF62FDF2-02E9-492E-ACFF-0D5A6135D911}">
      <dgm:prSet/>
      <dgm:spPr/>
      <dgm:t>
        <a:bodyPr/>
        <a:lstStyle/>
        <a:p>
          <a:endParaRPr lang="en-US"/>
        </a:p>
      </dgm:t>
    </dgm:pt>
    <dgm:pt modelId="{B67C6C1C-DA6C-40B7-9EC1-3F7734387A59}" type="sibTrans" cxnId="{CF62FDF2-02E9-492E-ACFF-0D5A6135D911}">
      <dgm:prSet/>
      <dgm:spPr/>
      <dgm:t>
        <a:bodyPr/>
        <a:lstStyle/>
        <a:p>
          <a:endParaRPr lang="en-US"/>
        </a:p>
      </dgm:t>
    </dgm:pt>
    <dgm:pt modelId="{6C3D9DD5-07E1-4C92-9EEC-6F918BA465E6}">
      <dgm:prSet/>
      <dgm:spPr/>
      <dgm:t>
        <a:bodyPr/>
        <a:lstStyle/>
        <a:p>
          <a:r>
            <a:rPr lang="en-US" b="1" i="0" dirty="0"/>
            <a:t>5. Candidate Allocation in Lok Sabha Election 2019</a:t>
          </a:r>
          <a:endParaRPr lang="en-US" dirty="0"/>
        </a:p>
      </dgm:t>
    </dgm:pt>
    <dgm:pt modelId="{530D7A95-F7CA-4CD9-823A-907D79226214}" type="parTrans" cxnId="{6500E5FA-56C4-4CC5-8FB8-328ED21166A7}">
      <dgm:prSet/>
      <dgm:spPr/>
      <dgm:t>
        <a:bodyPr/>
        <a:lstStyle/>
        <a:p>
          <a:endParaRPr lang="en-US"/>
        </a:p>
      </dgm:t>
    </dgm:pt>
    <dgm:pt modelId="{AE70D0BD-7C6D-43B9-9780-93EAD6F2BFFF}" type="sibTrans" cxnId="{6500E5FA-56C4-4CC5-8FB8-328ED21166A7}">
      <dgm:prSet/>
      <dgm:spPr/>
      <dgm:t>
        <a:bodyPr/>
        <a:lstStyle/>
        <a:p>
          <a:endParaRPr lang="en-US"/>
        </a:p>
      </dgm:t>
    </dgm:pt>
    <dgm:pt modelId="{82B31536-F105-4684-A586-67B08332577B}">
      <dgm:prSet/>
      <dgm:spPr/>
      <dgm:t>
        <a:bodyPr/>
        <a:lstStyle/>
        <a:p>
          <a:r>
            <a:rPr lang="en-US" b="1" i="0" dirty="0"/>
            <a:t>6. Party vs Candidates with Crime Case</a:t>
          </a:r>
          <a:endParaRPr lang="en-US" dirty="0"/>
        </a:p>
      </dgm:t>
    </dgm:pt>
    <dgm:pt modelId="{08D1883D-3C83-49D1-B98D-56DDFAE3170C}" type="parTrans" cxnId="{8C18A7E3-6FB9-4F3B-807E-3167B80F3DDE}">
      <dgm:prSet/>
      <dgm:spPr/>
      <dgm:t>
        <a:bodyPr/>
        <a:lstStyle/>
        <a:p>
          <a:endParaRPr lang="en-US"/>
        </a:p>
      </dgm:t>
    </dgm:pt>
    <dgm:pt modelId="{02E80783-029F-40B9-AF2F-4D703AF00FB7}" type="sibTrans" cxnId="{8C18A7E3-6FB9-4F3B-807E-3167B80F3DDE}">
      <dgm:prSet/>
      <dgm:spPr/>
      <dgm:t>
        <a:bodyPr/>
        <a:lstStyle/>
        <a:p>
          <a:endParaRPr lang="en-US"/>
        </a:p>
      </dgm:t>
    </dgm:pt>
    <dgm:pt modelId="{A25FE1B1-695E-4888-B8D0-EBA0CF79C5E9}">
      <dgm:prSet/>
      <dgm:spPr/>
      <dgm:t>
        <a:bodyPr/>
        <a:lstStyle/>
        <a:p>
          <a:r>
            <a:rPr lang="en-US" b="1" dirty="0"/>
            <a:t>7. Age vs criminal cases </a:t>
          </a:r>
          <a:endParaRPr lang="en-US" dirty="0"/>
        </a:p>
      </dgm:t>
    </dgm:pt>
    <dgm:pt modelId="{0AB141A6-80C0-4306-BA59-0746BEE3ADBC}" type="parTrans" cxnId="{DBC72ED7-1FE3-4070-9C45-D74776373CEA}">
      <dgm:prSet/>
      <dgm:spPr/>
      <dgm:t>
        <a:bodyPr/>
        <a:lstStyle/>
        <a:p>
          <a:endParaRPr lang="en-US"/>
        </a:p>
      </dgm:t>
    </dgm:pt>
    <dgm:pt modelId="{681DBE90-EC06-471B-BB83-0A3FD40867C5}" type="sibTrans" cxnId="{DBC72ED7-1FE3-4070-9C45-D74776373CEA}">
      <dgm:prSet/>
      <dgm:spPr/>
      <dgm:t>
        <a:bodyPr/>
        <a:lstStyle/>
        <a:p>
          <a:endParaRPr lang="en-US"/>
        </a:p>
      </dgm:t>
    </dgm:pt>
    <dgm:pt modelId="{0DCADC83-824E-4E66-B2ED-8DDB6BB06C09}" type="pres">
      <dgm:prSet presAssocID="{A5F31B47-C37F-4CFF-8DD6-9E2DF6A83298}" presName="vert0" presStyleCnt="0">
        <dgm:presLayoutVars>
          <dgm:dir/>
          <dgm:animOne val="branch"/>
          <dgm:animLvl val="lvl"/>
        </dgm:presLayoutVars>
      </dgm:prSet>
      <dgm:spPr/>
    </dgm:pt>
    <dgm:pt modelId="{3AB2D0BB-66AC-4C13-A670-0DB583A7DE6C}" type="pres">
      <dgm:prSet presAssocID="{5A8B1683-3EA0-4313-8184-97CCA16CE172}" presName="thickLine" presStyleLbl="alignNode1" presStyleIdx="0" presStyleCnt="1"/>
      <dgm:spPr/>
    </dgm:pt>
    <dgm:pt modelId="{821FF560-CE8E-4456-BA8B-9B56A445D753}" type="pres">
      <dgm:prSet presAssocID="{5A8B1683-3EA0-4313-8184-97CCA16CE172}" presName="horz1" presStyleCnt="0"/>
      <dgm:spPr/>
    </dgm:pt>
    <dgm:pt modelId="{AED22943-7A24-4FF3-A837-E7846D11A2A7}" type="pres">
      <dgm:prSet presAssocID="{5A8B1683-3EA0-4313-8184-97CCA16CE172}" presName="tx1" presStyleLbl="revTx" presStyleIdx="0" presStyleCnt="8"/>
      <dgm:spPr/>
    </dgm:pt>
    <dgm:pt modelId="{752C6BC3-075D-4636-ADA8-9EFD6CCD9B11}" type="pres">
      <dgm:prSet presAssocID="{5A8B1683-3EA0-4313-8184-97CCA16CE172}" presName="vert1" presStyleCnt="0"/>
      <dgm:spPr/>
    </dgm:pt>
    <dgm:pt modelId="{FE44E2CD-C20E-452A-99CC-A5F9F5339601}" type="pres">
      <dgm:prSet presAssocID="{962EF806-ED0E-4BC1-8EC5-9F907983566D}" presName="vertSpace2a" presStyleCnt="0"/>
      <dgm:spPr/>
    </dgm:pt>
    <dgm:pt modelId="{9E8A15C1-ACFD-4FE5-A1F1-566A799A717A}" type="pres">
      <dgm:prSet presAssocID="{962EF806-ED0E-4BC1-8EC5-9F907983566D}" presName="horz2" presStyleCnt="0"/>
      <dgm:spPr/>
    </dgm:pt>
    <dgm:pt modelId="{37DFB230-3778-4402-BBB6-1DFEE89DF4E1}" type="pres">
      <dgm:prSet presAssocID="{962EF806-ED0E-4BC1-8EC5-9F907983566D}" presName="horzSpace2" presStyleCnt="0"/>
      <dgm:spPr/>
    </dgm:pt>
    <dgm:pt modelId="{0EE6B860-69B7-4D15-9A56-20DAE2B09BEC}" type="pres">
      <dgm:prSet presAssocID="{962EF806-ED0E-4BC1-8EC5-9F907983566D}" presName="tx2" presStyleLbl="revTx" presStyleIdx="1" presStyleCnt="8"/>
      <dgm:spPr/>
    </dgm:pt>
    <dgm:pt modelId="{64D2BD6B-8EFA-44DE-9B70-E544B716D74F}" type="pres">
      <dgm:prSet presAssocID="{962EF806-ED0E-4BC1-8EC5-9F907983566D}" presName="vert2" presStyleCnt="0"/>
      <dgm:spPr/>
    </dgm:pt>
    <dgm:pt modelId="{6E92F903-8C8A-4819-BA46-6D406C728CBB}" type="pres">
      <dgm:prSet presAssocID="{962EF806-ED0E-4BC1-8EC5-9F907983566D}" presName="thinLine2b" presStyleLbl="callout" presStyleIdx="0" presStyleCnt="7"/>
      <dgm:spPr/>
    </dgm:pt>
    <dgm:pt modelId="{DD0050E7-9CA4-4CFE-9B32-FEF007D19B39}" type="pres">
      <dgm:prSet presAssocID="{962EF806-ED0E-4BC1-8EC5-9F907983566D}" presName="vertSpace2b" presStyleCnt="0"/>
      <dgm:spPr/>
    </dgm:pt>
    <dgm:pt modelId="{2DD9EC8D-B5BC-4829-A07C-40FD7EF4BCBB}" type="pres">
      <dgm:prSet presAssocID="{46DD7184-9533-41D8-8594-3AA0E089D2AF}" presName="horz2" presStyleCnt="0"/>
      <dgm:spPr/>
    </dgm:pt>
    <dgm:pt modelId="{62A702F8-7014-49B0-8454-B4050DFC8A62}" type="pres">
      <dgm:prSet presAssocID="{46DD7184-9533-41D8-8594-3AA0E089D2AF}" presName="horzSpace2" presStyleCnt="0"/>
      <dgm:spPr/>
    </dgm:pt>
    <dgm:pt modelId="{AC5A26C7-2A70-425B-8EBD-011778CB8176}" type="pres">
      <dgm:prSet presAssocID="{46DD7184-9533-41D8-8594-3AA0E089D2AF}" presName="tx2" presStyleLbl="revTx" presStyleIdx="2" presStyleCnt="8"/>
      <dgm:spPr/>
    </dgm:pt>
    <dgm:pt modelId="{EDC37B5E-2C0A-4A47-950C-523139A384F4}" type="pres">
      <dgm:prSet presAssocID="{46DD7184-9533-41D8-8594-3AA0E089D2AF}" presName="vert2" presStyleCnt="0"/>
      <dgm:spPr/>
    </dgm:pt>
    <dgm:pt modelId="{1425EF3C-1126-44D7-B8F8-4E1D83B56C77}" type="pres">
      <dgm:prSet presAssocID="{46DD7184-9533-41D8-8594-3AA0E089D2AF}" presName="thinLine2b" presStyleLbl="callout" presStyleIdx="1" presStyleCnt="7"/>
      <dgm:spPr/>
    </dgm:pt>
    <dgm:pt modelId="{6728E368-458D-463A-BCF7-D4BA864E296D}" type="pres">
      <dgm:prSet presAssocID="{46DD7184-9533-41D8-8594-3AA0E089D2AF}" presName="vertSpace2b" presStyleCnt="0"/>
      <dgm:spPr/>
    </dgm:pt>
    <dgm:pt modelId="{64CAD3D2-095C-4055-8719-4E5B5D369D71}" type="pres">
      <dgm:prSet presAssocID="{442B9AE4-2E25-496D-986F-2074B22F42E9}" presName="horz2" presStyleCnt="0"/>
      <dgm:spPr/>
    </dgm:pt>
    <dgm:pt modelId="{C8044ACC-8A36-4A51-8209-66F2DDC9F9B4}" type="pres">
      <dgm:prSet presAssocID="{442B9AE4-2E25-496D-986F-2074B22F42E9}" presName="horzSpace2" presStyleCnt="0"/>
      <dgm:spPr/>
    </dgm:pt>
    <dgm:pt modelId="{A9F5170D-3F5B-4598-A293-3E4DA0067107}" type="pres">
      <dgm:prSet presAssocID="{442B9AE4-2E25-496D-986F-2074B22F42E9}" presName="tx2" presStyleLbl="revTx" presStyleIdx="3" presStyleCnt="8"/>
      <dgm:spPr/>
    </dgm:pt>
    <dgm:pt modelId="{A9D86089-AE60-4BAA-A6EC-6147E528754A}" type="pres">
      <dgm:prSet presAssocID="{442B9AE4-2E25-496D-986F-2074B22F42E9}" presName="vert2" presStyleCnt="0"/>
      <dgm:spPr/>
    </dgm:pt>
    <dgm:pt modelId="{022CB45B-FAA1-42EA-AEC7-0A0414C4E782}" type="pres">
      <dgm:prSet presAssocID="{442B9AE4-2E25-496D-986F-2074B22F42E9}" presName="thinLine2b" presStyleLbl="callout" presStyleIdx="2" presStyleCnt="7"/>
      <dgm:spPr/>
    </dgm:pt>
    <dgm:pt modelId="{A11D53D2-84FB-4778-B1EC-E4699A468816}" type="pres">
      <dgm:prSet presAssocID="{442B9AE4-2E25-496D-986F-2074B22F42E9}" presName="vertSpace2b" presStyleCnt="0"/>
      <dgm:spPr/>
    </dgm:pt>
    <dgm:pt modelId="{DA04C74E-7085-4230-B7A3-26FF31246CA3}" type="pres">
      <dgm:prSet presAssocID="{E7E21467-E8DF-40FC-B89D-2F5C2BB7327D}" presName="horz2" presStyleCnt="0"/>
      <dgm:spPr/>
    </dgm:pt>
    <dgm:pt modelId="{15F364B2-6466-4CFB-BFA9-8B18EFEC1FC2}" type="pres">
      <dgm:prSet presAssocID="{E7E21467-E8DF-40FC-B89D-2F5C2BB7327D}" presName="horzSpace2" presStyleCnt="0"/>
      <dgm:spPr/>
    </dgm:pt>
    <dgm:pt modelId="{6CE0A985-10ED-4652-B0CB-7A2E63C69155}" type="pres">
      <dgm:prSet presAssocID="{E7E21467-E8DF-40FC-B89D-2F5C2BB7327D}" presName="tx2" presStyleLbl="revTx" presStyleIdx="4" presStyleCnt="8"/>
      <dgm:spPr/>
    </dgm:pt>
    <dgm:pt modelId="{4551A74B-FF15-40B3-B3AC-243BB2D771D4}" type="pres">
      <dgm:prSet presAssocID="{E7E21467-E8DF-40FC-B89D-2F5C2BB7327D}" presName="vert2" presStyleCnt="0"/>
      <dgm:spPr/>
    </dgm:pt>
    <dgm:pt modelId="{C6FD17BF-DBC3-462F-842B-F5AA2AE36E53}" type="pres">
      <dgm:prSet presAssocID="{E7E21467-E8DF-40FC-B89D-2F5C2BB7327D}" presName="thinLine2b" presStyleLbl="callout" presStyleIdx="3" presStyleCnt="7"/>
      <dgm:spPr/>
    </dgm:pt>
    <dgm:pt modelId="{91EE9EF4-A659-44FE-8BD9-30B6F91F6040}" type="pres">
      <dgm:prSet presAssocID="{E7E21467-E8DF-40FC-B89D-2F5C2BB7327D}" presName="vertSpace2b" presStyleCnt="0"/>
      <dgm:spPr/>
    </dgm:pt>
    <dgm:pt modelId="{0C3AC7D9-A8D1-4B9B-BD93-E09F8D6DAAFE}" type="pres">
      <dgm:prSet presAssocID="{6C3D9DD5-07E1-4C92-9EEC-6F918BA465E6}" presName="horz2" presStyleCnt="0"/>
      <dgm:spPr/>
    </dgm:pt>
    <dgm:pt modelId="{285CBAB8-8FAF-4CDC-A70C-BAD4217D5EDE}" type="pres">
      <dgm:prSet presAssocID="{6C3D9DD5-07E1-4C92-9EEC-6F918BA465E6}" presName="horzSpace2" presStyleCnt="0"/>
      <dgm:spPr/>
    </dgm:pt>
    <dgm:pt modelId="{0AE856CE-E52E-4B51-88A0-C9BDA1FC53E1}" type="pres">
      <dgm:prSet presAssocID="{6C3D9DD5-07E1-4C92-9EEC-6F918BA465E6}" presName="tx2" presStyleLbl="revTx" presStyleIdx="5" presStyleCnt="8"/>
      <dgm:spPr/>
    </dgm:pt>
    <dgm:pt modelId="{FA241A15-A297-4BA3-83CE-5F147FCE6ADD}" type="pres">
      <dgm:prSet presAssocID="{6C3D9DD5-07E1-4C92-9EEC-6F918BA465E6}" presName="vert2" presStyleCnt="0"/>
      <dgm:spPr/>
    </dgm:pt>
    <dgm:pt modelId="{EAA268C1-AB03-4F2D-85D3-9FE761C3064D}" type="pres">
      <dgm:prSet presAssocID="{6C3D9DD5-07E1-4C92-9EEC-6F918BA465E6}" presName="thinLine2b" presStyleLbl="callout" presStyleIdx="4" presStyleCnt="7"/>
      <dgm:spPr/>
    </dgm:pt>
    <dgm:pt modelId="{2277DE5A-00E0-4845-B4EB-CE4F03E666B2}" type="pres">
      <dgm:prSet presAssocID="{6C3D9DD5-07E1-4C92-9EEC-6F918BA465E6}" presName="vertSpace2b" presStyleCnt="0"/>
      <dgm:spPr/>
    </dgm:pt>
    <dgm:pt modelId="{FD61314A-E00D-4152-AF1B-7C01B7C68839}" type="pres">
      <dgm:prSet presAssocID="{82B31536-F105-4684-A586-67B08332577B}" presName="horz2" presStyleCnt="0"/>
      <dgm:spPr/>
    </dgm:pt>
    <dgm:pt modelId="{00372127-9F44-4D33-A241-E6CDB124FCA3}" type="pres">
      <dgm:prSet presAssocID="{82B31536-F105-4684-A586-67B08332577B}" presName="horzSpace2" presStyleCnt="0"/>
      <dgm:spPr/>
    </dgm:pt>
    <dgm:pt modelId="{5427CA91-2D40-432B-915F-8BC9E0AE6C19}" type="pres">
      <dgm:prSet presAssocID="{82B31536-F105-4684-A586-67B08332577B}" presName="tx2" presStyleLbl="revTx" presStyleIdx="6" presStyleCnt="8"/>
      <dgm:spPr/>
    </dgm:pt>
    <dgm:pt modelId="{AB320A0C-A493-4C9D-8331-9B4978E3F6C0}" type="pres">
      <dgm:prSet presAssocID="{82B31536-F105-4684-A586-67B08332577B}" presName="vert2" presStyleCnt="0"/>
      <dgm:spPr/>
    </dgm:pt>
    <dgm:pt modelId="{F10C8DF0-3089-44E6-8FF7-4FCA80EC74E5}" type="pres">
      <dgm:prSet presAssocID="{82B31536-F105-4684-A586-67B08332577B}" presName="thinLine2b" presStyleLbl="callout" presStyleIdx="5" presStyleCnt="7"/>
      <dgm:spPr/>
    </dgm:pt>
    <dgm:pt modelId="{222F25C6-0279-4505-994C-08483DEB2ED5}" type="pres">
      <dgm:prSet presAssocID="{82B31536-F105-4684-A586-67B08332577B}" presName="vertSpace2b" presStyleCnt="0"/>
      <dgm:spPr/>
    </dgm:pt>
    <dgm:pt modelId="{EE84542F-F31B-4602-86E3-6E96572042E4}" type="pres">
      <dgm:prSet presAssocID="{A25FE1B1-695E-4888-B8D0-EBA0CF79C5E9}" presName="horz2" presStyleCnt="0"/>
      <dgm:spPr/>
    </dgm:pt>
    <dgm:pt modelId="{A310F00C-F507-4464-AFDF-61CB7A78A67F}" type="pres">
      <dgm:prSet presAssocID="{A25FE1B1-695E-4888-B8D0-EBA0CF79C5E9}" presName="horzSpace2" presStyleCnt="0"/>
      <dgm:spPr/>
    </dgm:pt>
    <dgm:pt modelId="{67E062EF-5A66-4ED6-8BB7-DC00943E7998}" type="pres">
      <dgm:prSet presAssocID="{A25FE1B1-695E-4888-B8D0-EBA0CF79C5E9}" presName="tx2" presStyleLbl="revTx" presStyleIdx="7" presStyleCnt="8"/>
      <dgm:spPr/>
    </dgm:pt>
    <dgm:pt modelId="{C9D90864-8E53-4FDB-95BB-5C6E9058A521}" type="pres">
      <dgm:prSet presAssocID="{A25FE1B1-695E-4888-B8D0-EBA0CF79C5E9}" presName="vert2" presStyleCnt="0"/>
      <dgm:spPr/>
    </dgm:pt>
    <dgm:pt modelId="{FB66B0DF-C838-4C0D-A8B2-D61822CCD253}" type="pres">
      <dgm:prSet presAssocID="{A25FE1B1-695E-4888-B8D0-EBA0CF79C5E9}" presName="thinLine2b" presStyleLbl="callout" presStyleIdx="6" presStyleCnt="7"/>
      <dgm:spPr/>
    </dgm:pt>
    <dgm:pt modelId="{28F0E527-7E9E-471F-8BAA-11D9350D3F68}" type="pres">
      <dgm:prSet presAssocID="{A25FE1B1-695E-4888-B8D0-EBA0CF79C5E9}" presName="vertSpace2b" presStyleCnt="0"/>
      <dgm:spPr/>
    </dgm:pt>
  </dgm:ptLst>
  <dgm:cxnLst>
    <dgm:cxn modelId="{C5AD7718-F824-4852-909D-A679857643EC}" type="presOf" srcId="{A5F31B47-C37F-4CFF-8DD6-9E2DF6A83298}" destId="{0DCADC83-824E-4E66-B2ED-8DDB6BB06C09}" srcOrd="0" destOrd="0" presId="urn:microsoft.com/office/officeart/2008/layout/LinedList"/>
    <dgm:cxn modelId="{81D1A01E-9C7F-454D-876C-0FCBC7AF3F71}" type="presOf" srcId="{442B9AE4-2E25-496D-986F-2074B22F42E9}" destId="{A9F5170D-3F5B-4598-A293-3E4DA0067107}" srcOrd="0" destOrd="0" presId="urn:microsoft.com/office/officeart/2008/layout/LinedList"/>
    <dgm:cxn modelId="{58424549-6ED8-47B3-B436-87E31C662128}" srcId="{5A8B1683-3EA0-4313-8184-97CCA16CE172}" destId="{46DD7184-9533-41D8-8594-3AA0E089D2AF}" srcOrd="1" destOrd="0" parTransId="{D3F86154-535E-4590-9E64-6A7EBB226BA1}" sibTransId="{DB426C2D-523C-47E2-BF16-860770F0EEA8}"/>
    <dgm:cxn modelId="{6C592B76-2108-42DE-891C-F6BA33D5F163}" type="presOf" srcId="{6C3D9DD5-07E1-4C92-9EEC-6F918BA465E6}" destId="{0AE856CE-E52E-4B51-88A0-C9BDA1FC53E1}" srcOrd="0" destOrd="0" presId="urn:microsoft.com/office/officeart/2008/layout/LinedList"/>
    <dgm:cxn modelId="{60D95358-5F56-4DB5-867B-3332815E4CB0}" type="presOf" srcId="{A25FE1B1-695E-4888-B8D0-EBA0CF79C5E9}" destId="{67E062EF-5A66-4ED6-8BB7-DC00943E7998}" srcOrd="0" destOrd="0" presId="urn:microsoft.com/office/officeart/2008/layout/LinedList"/>
    <dgm:cxn modelId="{8990BE91-184C-48B1-A16D-1397ECEDBB48}" type="presOf" srcId="{E7E21467-E8DF-40FC-B89D-2F5C2BB7327D}" destId="{6CE0A985-10ED-4652-B0CB-7A2E63C69155}" srcOrd="0" destOrd="0" presId="urn:microsoft.com/office/officeart/2008/layout/LinedList"/>
    <dgm:cxn modelId="{0163E09C-B5AC-4756-8227-E26B98C00A61}" type="presOf" srcId="{962EF806-ED0E-4BC1-8EC5-9F907983566D}" destId="{0EE6B860-69B7-4D15-9A56-20DAE2B09BEC}" srcOrd="0" destOrd="0" presId="urn:microsoft.com/office/officeart/2008/layout/LinedList"/>
    <dgm:cxn modelId="{DA32B5B1-D05C-40BE-83D0-0A6B124180B6}" srcId="{A5F31B47-C37F-4CFF-8DD6-9E2DF6A83298}" destId="{5A8B1683-3EA0-4313-8184-97CCA16CE172}" srcOrd="0" destOrd="0" parTransId="{2DF32533-819C-4AEC-9D67-3DF4EFE9FF3B}" sibTransId="{224B8673-33D3-4A53-8468-3A76FCF53F07}"/>
    <dgm:cxn modelId="{249960B6-6193-4D0D-8A1D-1FAF56EA3BC6}" srcId="{5A8B1683-3EA0-4313-8184-97CCA16CE172}" destId="{962EF806-ED0E-4BC1-8EC5-9F907983566D}" srcOrd="0" destOrd="0" parTransId="{2A035371-39C9-4C0F-8D8A-8D2442FD3381}" sibTransId="{8F550F13-AEB9-41A7-80D6-FD05A2661923}"/>
    <dgm:cxn modelId="{E2D670B7-3E18-44AC-9E59-572547665FAB}" srcId="{5A8B1683-3EA0-4313-8184-97CCA16CE172}" destId="{442B9AE4-2E25-496D-986F-2074B22F42E9}" srcOrd="2" destOrd="0" parTransId="{39A69EE4-C361-4F79-8F19-4EBEBA1417B2}" sibTransId="{21F2DD02-1989-4408-A829-7299D8702ACA}"/>
    <dgm:cxn modelId="{DBC72ED7-1FE3-4070-9C45-D74776373CEA}" srcId="{5A8B1683-3EA0-4313-8184-97CCA16CE172}" destId="{A25FE1B1-695E-4888-B8D0-EBA0CF79C5E9}" srcOrd="6" destOrd="0" parTransId="{0AB141A6-80C0-4306-BA59-0746BEE3ADBC}" sibTransId="{681DBE90-EC06-471B-BB83-0A3FD40867C5}"/>
    <dgm:cxn modelId="{29767BDB-8197-4581-94AF-744EB580E032}" type="presOf" srcId="{5A8B1683-3EA0-4313-8184-97CCA16CE172}" destId="{AED22943-7A24-4FF3-A837-E7846D11A2A7}" srcOrd="0" destOrd="0" presId="urn:microsoft.com/office/officeart/2008/layout/LinedList"/>
    <dgm:cxn modelId="{8C18A7E3-6FB9-4F3B-807E-3167B80F3DDE}" srcId="{5A8B1683-3EA0-4313-8184-97CCA16CE172}" destId="{82B31536-F105-4684-A586-67B08332577B}" srcOrd="5" destOrd="0" parTransId="{08D1883D-3C83-49D1-B98D-56DDFAE3170C}" sibTransId="{02E80783-029F-40B9-AF2F-4D703AF00FB7}"/>
    <dgm:cxn modelId="{9238B9EF-001F-47F7-A07A-818C25B6B59A}" type="presOf" srcId="{46DD7184-9533-41D8-8594-3AA0E089D2AF}" destId="{AC5A26C7-2A70-425B-8EBD-011778CB8176}" srcOrd="0" destOrd="0" presId="urn:microsoft.com/office/officeart/2008/layout/LinedList"/>
    <dgm:cxn modelId="{CF62FDF2-02E9-492E-ACFF-0D5A6135D911}" srcId="{5A8B1683-3EA0-4313-8184-97CCA16CE172}" destId="{E7E21467-E8DF-40FC-B89D-2F5C2BB7327D}" srcOrd="3" destOrd="0" parTransId="{E8A509FC-D9C7-4344-B3D2-1138908865D0}" sibTransId="{B67C6C1C-DA6C-40B7-9EC1-3F7734387A59}"/>
    <dgm:cxn modelId="{6500E5FA-56C4-4CC5-8FB8-328ED21166A7}" srcId="{5A8B1683-3EA0-4313-8184-97CCA16CE172}" destId="{6C3D9DD5-07E1-4C92-9EEC-6F918BA465E6}" srcOrd="4" destOrd="0" parTransId="{530D7A95-F7CA-4CD9-823A-907D79226214}" sibTransId="{AE70D0BD-7C6D-43B9-9780-93EAD6F2BFFF}"/>
    <dgm:cxn modelId="{01C4F2FA-0F2D-4AB0-B46F-7974C30B241F}" type="presOf" srcId="{82B31536-F105-4684-A586-67B08332577B}" destId="{5427CA91-2D40-432B-915F-8BC9E0AE6C19}" srcOrd="0" destOrd="0" presId="urn:microsoft.com/office/officeart/2008/layout/LinedList"/>
    <dgm:cxn modelId="{4E80AA63-6DF5-467E-8ADD-F5B5CA625450}" type="presParOf" srcId="{0DCADC83-824E-4E66-B2ED-8DDB6BB06C09}" destId="{3AB2D0BB-66AC-4C13-A670-0DB583A7DE6C}" srcOrd="0" destOrd="0" presId="urn:microsoft.com/office/officeart/2008/layout/LinedList"/>
    <dgm:cxn modelId="{57B1D33E-3939-4005-BA41-4682681251E1}" type="presParOf" srcId="{0DCADC83-824E-4E66-B2ED-8DDB6BB06C09}" destId="{821FF560-CE8E-4456-BA8B-9B56A445D753}" srcOrd="1" destOrd="0" presId="urn:microsoft.com/office/officeart/2008/layout/LinedList"/>
    <dgm:cxn modelId="{D3CFC499-D0B5-4138-AC92-CDAF0CCA3B5D}" type="presParOf" srcId="{821FF560-CE8E-4456-BA8B-9B56A445D753}" destId="{AED22943-7A24-4FF3-A837-E7846D11A2A7}" srcOrd="0" destOrd="0" presId="urn:microsoft.com/office/officeart/2008/layout/LinedList"/>
    <dgm:cxn modelId="{DFCCE920-09D3-468F-B3B3-CD72588A6887}" type="presParOf" srcId="{821FF560-CE8E-4456-BA8B-9B56A445D753}" destId="{752C6BC3-075D-4636-ADA8-9EFD6CCD9B11}" srcOrd="1" destOrd="0" presId="urn:microsoft.com/office/officeart/2008/layout/LinedList"/>
    <dgm:cxn modelId="{1E91EF0A-67BB-4D61-965F-63A12247C526}" type="presParOf" srcId="{752C6BC3-075D-4636-ADA8-9EFD6CCD9B11}" destId="{FE44E2CD-C20E-452A-99CC-A5F9F5339601}" srcOrd="0" destOrd="0" presId="urn:microsoft.com/office/officeart/2008/layout/LinedList"/>
    <dgm:cxn modelId="{8BB13788-8DE5-4C2B-AE6A-C9D218B3E6C4}" type="presParOf" srcId="{752C6BC3-075D-4636-ADA8-9EFD6CCD9B11}" destId="{9E8A15C1-ACFD-4FE5-A1F1-566A799A717A}" srcOrd="1" destOrd="0" presId="urn:microsoft.com/office/officeart/2008/layout/LinedList"/>
    <dgm:cxn modelId="{00BBA2EC-DA53-4236-8F97-AF4245065A7F}" type="presParOf" srcId="{9E8A15C1-ACFD-4FE5-A1F1-566A799A717A}" destId="{37DFB230-3778-4402-BBB6-1DFEE89DF4E1}" srcOrd="0" destOrd="0" presId="urn:microsoft.com/office/officeart/2008/layout/LinedList"/>
    <dgm:cxn modelId="{29FFFA0F-3743-479F-A52A-76541CC4EC22}" type="presParOf" srcId="{9E8A15C1-ACFD-4FE5-A1F1-566A799A717A}" destId="{0EE6B860-69B7-4D15-9A56-20DAE2B09BEC}" srcOrd="1" destOrd="0" presId="urn:microsoft.com/office/officeart/2008/layout/LinedList"/>
    <dgm:cxn modelId="{62D4F4D5-D2D2-465E-B038-D6AABA9C2676}" type="presParOf" srcId="{9E8A15C1-ACFD-4FE5-A1F1-566A799A717A}" destId="{64D2BD6B-8EFA-44DE-9B70-E544B716D74F}" srcOrd="2" destOrd="0" presId="urn:microsoft.com/office/officeart/2008/layout/LinedList"/>
    <dgm:cxn modelId="{3065B95C-E0BE-4530-829C-2C4C7DFF902D}" type="presParOf" srcId="{752C6BC3-075D-4636-ADA8-9EFD6CCD9B11}" destId="{6E92F903-8C8A-4819-BA46-6D406C728CBB}" srcOrd="2" destOrd="0" presId="urn:microsoft.com/office/officeart/2008/layout/LinedList"/>
    <dgm:cxn modelId="{ACA4024D-C7EC-43ED-906B-79C06C2FBC15}" type="presParOf" srcId="{752C6BC3-075D-4636-ADA8-9EFD6CCD9B11}" destId="{DD0050E7-9CA4-4CFE-9B32-FEF007D19B39}" srcOrd="3" destOrd="0" presId="urn:microsoft.com/office/officeart/2008/layout/LinedList"/>
    <dgm:cxn modelId="{4DDA5001-3E37-4D69-98F6-279FB52AEDE8}" type="presParOf" srcId="{752C6BC3-075D-4636-ADA8-9EFD6CCD9B11}" destId="{2DD9EC8D-B5BC-4829-A07C-40FD7EF4BCBB}" srcOrd="4" destOrd="0" presId="urn:microsoft.com/office/officeart/2008/layout/LinedList"/>
    <dgm:cxn modelId="{DC73DDA8-71E2-4634-A768-A60D6A38F6A1}" type="presParOf" srcId="{2DD9EC8D-B5BC-4829-A07C-40FD7EF4BCBB}" destId="{62A702F8-7014-49B0-8454-B4050DFC8A62}" srcOrd="0" destOrd="0" presId="urn:microsoft.com/office/officeart/2008/layout/LinedList"/>
    <dgm:cxn modelId="{A01FC727-E776-4CEA-938D-EAE1FB2C045F}" type="presParOf" srcId="{2DD9EC8D-B5BC-4829-A07C-40FD7EF4BCBB}" destId="{AC5A26C7-2A70-425B-8EBD-011778CB8176}" srcOrd="1" destOrd="0" presId="urn:microsoft.com/office/officeart/2008/layout/LinedList"/>
    <dgm:cxn modelId="{0F7478B0-1630-404F-A71C-BE9A8BC054C5}" type="presParOf" srcId="{2DD9EC8D-B5BC-4829-A07C-40FD7EF4BCBB}" destId="{EDC37B5E-2C0A-4A47-950C-523139A384F4}" srcOrd="2" destOrd="0" presId="urn:microsoft.com/office/officeart/2008/layout/LinedList"/>
    <dgm:cxn modelId="{1271DBB9-D31B-4552-8650-3557F5EF3C06}" type="presParOf" srcId="{752C6BC3-075D-4636-ADA8-9EFD6CCD9B11}" destId="{1425EF3C-1126-44D7-B8F8-4E1D83B56C77}" srcOrd="5" destOrd="0" presId="urn:microsoft.com/office/officeart/2008/layout/LinedList"/>
    <dgm:cxn modelId="{9DCCE1DD-6F85-4B12-8215-A63DB40D4CF8}" type="presParOf" srcId="{752C6BC3-075D-4636-ADA8-9EFD6CCD9B11}" destId="{6728E368-458D-463A-BCF7-D4BA864E296D}" srcOrd="6" destOrd="0" presId="urn:microsoft.com/office/officeart/2008/layout/LinedList"/>
    <dgm:cxn modelId="{2C9EF786-AA83-4F92-8E29-5D53F65C05D6}" type="presParOf" srcId="{752C6BC3-075D-4636-ADA8-9EFD6CCD9B11}" destId="{64CAD3D2-095C-4055-8719-4E5B5D369D71}" srcOrd="7" destOrd="0" presId="urn:microsoft.com/office/officeart/2008/layout/LinedList"/>
    <dgm:cxn modelId="{73BD09D8-24D5-422C-A743-3FDC6B56611A}" type="presParOf" srcId="{64CAD3D2-095C-4055-8719-4E5B5D369D71}" destId="{C8044ACC-8A36-4A51-8209-66F2DDC9F9B4}" srcOrd="0" destOrd="0" presId="urn:microsoft.com/office/officeart/2008/layout/LinedList"/>
    <dgm:cxn modelId="{AAB7BA01-7A08-4FBC-8981-1E2920039BB2}" type="presParOf" srcId="{64CAD3D2-095C-4055-8719-4E5B5D369D71}" destId="{A9F5170D-3F5B-4598-A293-3E4DA0067107}" srcOrd="1" destOrd="0" presId="urn:microsoft.com/office/officeart/2008/layout/LinedList"/>
    <dgm:cxn modelId="{E9DAA3C5-5930-46DD-B899-9F09C0BE4E5C}" type="presParOf" srcId="{64CAD3D2-095C-4055-8719-4E5B5D369D71}" destId="{A9D86089-AE60-4BAA-A6EC-6147E528754A}" srcOrd="2" destOrd="0" presId="urn:microsoft.com/office/officeart/2008/layout/LinedList"/>
    <dgm:cxn modelId="{4C6AC90C-EDF1-4DE7-93B1-FBC1B035A1A4}" type="presParOf" srcId="{752C6BC3-075D-4636-ADA8-9EFD6CCD9B11}" destId="{022CB45B-FAA1-42EA-AEC7-0A0414C4E782}" srcOrd="8" destOrd="0" presId="urn:microsoft.com/office/officeart/2008/layout/LinedList"/>
    <dgm:cxn modelId="{929518EA-669D-49C4-90D3-BD3C7397157D}" type="presParOf" srcId="{752C6BC3-075D-4636-ADA8-9EFD6CCD9B11}" destId="{A11D53D2-84FB-4778-B1EC-E4699A468816}" srcOrd="9" destOrd="0" presId="urn:microsoft.com/office/officeart/2008/layout/LinedList"/>
    <dgm:cxn modelId="{61C05DF6-72CD-43F6-BBD3-F5616506CABE}" type="presParOf" srcId="{752C6BC3-075D-4636-ADA8-9EFD6CCD9B11}" destId="{DA04C74E-7085-4230-B7A3-26FF31246CA3}" srcOrd="10" destOrd="0" presId="urn:microsoft.com/office/officeart/2008/layout/LinedList"/>
    <dgm:cxn modelId="{4F7473A2-694C-4D37-ADDB-8D1D7B7CFC12}" type="presParOf" srcId="{DA04C74E-7085-4230-B7A3-26FF31246CA3}" destId="{15F364B2-6466-4CFB-BFA9-8B18EFEC1FC2}" srcOrd="0" destOrd="0" presId="urn:microsoft.com/office/officeart/2008/layout/LinedList"/>
    <dgm:cxn modelId="{03B7BE1F-352B-4506-BB91-885433850AA1}" type="presParOf" srcId="{DA04C74E-7085-4230-B7A3-26FF31246CA3}" destId="{6CE0A985-10ED-4652-B0CB-7A2E63C69155}" srcOrd="1" destOrd="0" presId="urn:microsoft.com/office/officeart/2008/layout/LinedList"/>
    <dgm:cxn modelId="{7CF9BE41-C628-4DEB-B7DD-F6E8532AFDFE}" type="presParOf" srcId="{DA04C74E-7085-4230-B7A3-26FF31246CA3}" destId="{4551A74B-FF15-40B3-B3AC-243BB2D771D4}" srcOrd="2" destOrd="0" presId="urn:microsoft.com/office/officeart/2008/layout/LinedList"/>
    <dgm:cxn modelId="{C3C9BD98-6FD7-4A1F-BDD5-4A41CFDDF98C}" type="presParOf" srcId="{752C6BC3-075D-4636-ADA8-9EFD6CCD9B11}" destId="{C6FD17BF-DBC3-462F-842B-F5AA2AE36E53}" srcOrd="11" destOrd="0" presId="urn:microsoft.com/office/officeart/2008/layout/LinedList"/>
    <dgm:cxn modelId="{171BFF98-49CE-4D1E-8FC8-B73282CAE772}" type="presParOf" srcId="{752C6BC3-075D-4636-ADA8-9EFD6CCD9B11}" destId="{91EE9EF4-A659-44FE-8BD9-30B6F91F6040}" srcOrd="12" destOrd="0" presId="urn:microsoft.com/office/officeart/2008/layout/LinedList"/>
    <dgm:cxn modelId="{962C034D-580D-4E2E-AB5F-56CC74403AE8}" type="presParOf" srcId="{752C6BC3-075D-4636-ADA8-9EFD6CCD9B11}" destId="{0C3AC7D9-A8D1-4B9B-BD93-E09F8D6DAAFE}" srcOrd="13" destOrd="0" presId="urn:microsoft.com/office/officeart/2008/layout/LinedList"/>
    <dgm:cxn modelId="{DF235CE7-E88E-4CBC-9D21-9F0C1D407704}" type="presParOf" srcId="{0C3AC7D9-A8D1-4B9B-BD93-E09F8D6DAAFE}" destId="{285CBAB8-8FAF-4CDC-A70C-BAD4217D5EDE}" srcOrd="0" destOrd="0" presId="urn:microsoft.com/office/officeart/2008/layout/LinedList"/>
    <dgm:cxn modelId="{626BD217-78F3-4296-8FB3-17168F83BB3B}" type="presParOf" srcId="{0C3AC7D9-A8D1-4B9B-BD93-E09F8D6DAAFE}" destId="{0AE856CE-E52E-4B51-88A0-C9BDA1FC53E1}" srcOrd="1" destOrd="0" presId="urn:microsoft.com/office/officeart/2008/layout/LinedList"/>
    <dgm:cxn modelId="{3CA4F0A3-04F1-4E92-A06E-63FB812CB674}" type="presParOf" srcId="{0C3AC7D9-A8D1-4B9B-BD93-E09F8D6DAAFE}" destId="{FA241A15-A297-4BA3-83CE-5F147FCE6ADD}" srcOrd="2" destOrd="0" presId="urn:microsoft.com/office/officeart/2008/layout/LinedList"/>
    <dgm:cxn modelId="{519911B8-D11F-4C7C-A815-21F23ABCEED6}" type="presParOf" srcId="{752C6BC3-075D-4636-ADA8-9EFD6CCD9B11}" destId="{EAA268C1-AB03-4F2D-85D3-9FE761C3064D}" srcOrd="14" destOrd="0" presId="urn:microsoft.com/office/officeart/2008/layout/LinedList"/>
    <dgm:cxn modelId="{41D9C2CC-478B-4A43-8190-1974D3F1674D}" type="presParOf" srcId="{752C6BC3-075D-4636-ADA8-9EFD6CCD9B11}" destId="{2277DE5A-00E0-4845-B4EB-CE4F03E666B2}" srcOrd="15" destOrd="0" presId="urn:microsoft.com/office/officeart/2008/layout/LinedList"/>
    <dgm:cxn modelId="{0839416B-0E82-43E4-B0E5-3E5F4C3255AD}" type="presParOf" srcId="{752C6BC3-075D-4636-ADA8-9EFD6CCD9B11}" destId="{FD61314A-E00D-4152-AF1B-7C01B7C68839}" srcOrd="16" destOrd="0" presId="urn:microsoft.com/office/officeart/2008/layout/LinedList"/>
    <dgm:cxn modelId="{7DE8ECB7-F5E8-4979-B3B9-53796CB25260}" type="presParOf" srcId="{FD61314A-E00D-4152-AF1B-7C01B7C68839}" destId="{00372127-9F44-4D33-A241-E6CDB124FCA3}" srcOrd="0" destOrd="0" presId="urn:microsoft.com/office/officeart/2008/layout/LinedList"/>
    <dgm:cxn modelId="{1323ADF7-9718-4D7A-B77C-055DBFB3600E}" type="presParOf" srcId="{FD61314A-E00D-4152-AF1B-7C01B7C68839}" destId="{5427CA91-2D40-432B-915F-8BC9E0AE6C19}" srcOrd="1" destOrd="0" presId="urn:microsoft.com/office/officeart/2008/layout/LinedList"/>
    <dgm:cxn modelId="{C22F9BFC-8E92-447C-BA76-CFF804B1F5E9}" type="presParOf" srcId="{FD61314A-E00D-4152-AF1B-7C01B7C68839}" destId="{AB320A0C-A493-4C9D-8331-9B4978E3F6C0}" srcOrd="2" destOrd="0" presId="urn:microsoft.com/office/officeart/2008/layout/LinedList"/>
    <dgm:cxn modelId="{0469266E-32F7-454F-9D8D-FC71B6635F34}" type="presParOf" srcId="{752C6BC3-075D-4636-ADA8-9EFD6CCD9B11}" destId="{F10C8DF0-3089-44E6-8FF7-4FCA80EC74E5}" srcOrd="17" destOrd="0" presId="urn:microsoft.com/office/officeart/2008/layout/LinedList"/>
    <dgm:cxn modelId="{31A35772-8D43-4F50-B48F-CEB370E20341}" type="presParOf" srcId="{752C6BC3-075D-4636-ADA8-9EFD6CCD9B11}" destId="{222F25C6-0279-4505-994C-08483DEB2ED5}" srcOrd="18" destOrd="0" presId="urn:microsoft.com/office/officeart/2008/layout/LinedList"/>
    <dgm:cxn modelId="{E086AD4C-48F2-4B3D-A66B-FEC388958CD0}" type="presParOf" srcId="{752C6BC3-075D-4636-ADA8-9EFD6CCD9B11}" destId="{EE84542F-F31B-4602-86E3-6E96572042E4}" srcOrd="19" destOrd="0" presId="urn:microsoft.com/office/officeart/2008/layout/LinedList"/>
    <dgm:cxn modelId="{55694B0A-FDF7-4C62-A66E-FD7CF468C1CF}" type="presParOf" srcId="{EE84542F-F31B-4602-86E3-6E96572042E4}" destId="{A310F00C-F507-4464-AFDF-61CB7A78A67F}" srcOrd="0" destOrd="0" presId="urn:microsoft.com/office/officeart/2008/layout/LinedList"/>
    <dgm:cxn modelId="{3142756E-A416-44E4-AFFC-A96D84C22F16}" type="presParOf" srcId="{EE84542F-F31B-4602-86E3-6E96572042E4}" destId="{67E062EF-5A66-4ED6-8BB7-DC00943E7998}" srcOrd="1" destOrd="0" presId="urn:microsoft.com/office/officeart/2008/layout/LinedList"/>
    <dgm:cxn modelId="{5AC5DBD8-4417-4B8A-9459-48F5C7520508}" type="presParOf" srcId="{EE84542F-F31B-4602-86E3-6E96572042E4}" destId="{C9D90864-8E53-4FDB-95BB-5C6E9058A521}" srcOrd="2" destOrd="0" presId="urn:microsoft.com/office/officeart/2008/layout/LinedList"/>
    <dgm:cxn modelId="{6A0F111B-4AF3-4EAE-98C6-EFA7330C9FF6}" type="presParOf" srcId="{752C6BC3-075D-4636-ADA8-9EFD6CCD9B11}" destId="{FB66B0DF-C838-4C0D-A8B2-D61822CCD253}" srcOrd="20" destOrd="0" presId="urn:microsoft.com/office/officeart/2008/layout/LinedList"/>
    <dgm:cxn modelId="{445B08A8-381B-489A-B617-27058B68118D}" type="presParOf" srcId="{752C6BC3-075D-4636-ADA8-9EFD6CCD9B11}" destId="{28F0E527-7E9E-471F-8BAA-11D9350D3F68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B1B59-E941-4611-9229-7834B5ADDCA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F9890D-4504-4A60-B841-3888EA1A8DD6}">
      <dgm:prSet/>
      <dgm:spPr/>
      <dgm:t>
        <a:bodyPr/>
        <a:lstStyle/>
        <a:p>
          <a:r>
            <a:rPr lang="en-US"/>
            <a:t>We imported the dataset from the CSV file and described the data to understand its overview.</a:t>
          </a:r>
        </a:p>
      </dgm:t>
    </dgm:pt>
    <dgm:pt modelId="{48F99966-9A7E-449B-805F-0113855EC995}" type="parTrans" cxnId="{9A3AACC6-357F-446C-AFA0-78B1F67CB198}">
      <dgm:prSet/>
      <dgm:spPr/>
      <dgm:t>
        <a:bodyPr/>
        <a:lstStyle/>
        <a:p>
          <a:endParaRPr lang="en-US"/>
        </a:p>
      </dgm:t>
    </dgm:pt>
    <dgm:pt modelId="{8BCCBBF4-DDF6-4113-ABE7-3F6B49EDFE3A}" type="sibTrans" cxnId="{9A3AACC6-357F-446C-AFA0-78B1F67CB198}">
      <dgm:prSet/>
      <dgm:spPr/>
      <dgm:t>
        <a:bodyPr/>
        <a:lstStyle/>
        <a:p>
          <a:endParaRPr lang="en-US"/>
        </a:p>
      </dgm:t>
    </dgm:pt>
    <dgm:pt modelId="{9AF15168-EB18-49E7-8DCA-C9D98B77FDCB}">
      <dgm:prSet/>
      <dgm:spPr/>
      <dgm:t>
        <a:bodyPr/>
        <a:lstStyle/>
        <a:p>
          <a:r>
            <a:rPr lang="en-US"/>
            <a:t>Then we found out the correlations between each variable in data to establish a relationship between the variables.</a:t>
          </a:r>
        </a:p>
      </dgm:t>
    </dgm:pt>
    <dgm:pt modelId="{A6EEDA7C-52BD-485D-86F6-B1866C249A3E}" type="parTrans" cxnId="{FD18657E-519E-4A0B-AB64-3F7E72F567DD}">
      <dgm:prSet/>
      <dgm:spPr/>
      <dgm:t>
        <a:bodyPr/>
        <a:lstStyle/>
        <a:p>
          <a:endParaRPr lang="en-US"/>
        </a:p>
      </dgm:t>
    </dgm:pt>
    <dgm:pt modelId="{5F9C5753-37ED-4B3A-8F33-4678BB122C81}" type="sibTrans" cxnId="{FD18657E-519E-4A0B-AB64-3F7E72F567DD}">
      <dgm:prSet/>
      <dgm:spPr/>
      <dgm:t>
        <a:bodyPr/>
        <a:lstStyle/>
        <a:p>
          <a:endParaRPr lang="en-US"/>
        </a:p>
      </dgm:t>
    </dgm:pt>
    <dgm:pt modelId="{88D0688F-6409-4D21-8350-54FD211D38D2}">
      <dgm:prSet/>
      <dgm:spPr/>
      <dgm:t>
        <a:bodyPr/>
        <a:lstStyle/>
        <a:p>
          <a:r>
            <a:rPr lang="en-US"/>
            <a:t>We checked for null values in the Criminal Cases to clean the data. Then we checked for the total number of criminal cases against an MP in individual states.</a:t>
          </a:r>
        </a:p>
      </dgm:t>
    </dgm:pt>
    <dgm:pt modelId="{0824A7BD-4EDD-4BF8-808E-956740326775}" type="parTrans" cxnId="{75DBF843-7A9E-4291-AA31-565F18EEEB76}">
      <dgm:prSet/>
      <dgm:spPr/>
      <dgm:t>
        <a:bodyPr/>
        <a:lstStyle/>
        <a:p>
          <a:endParaRPr lang="en-US"/>
        </a:p>
      </dgm:t>
    </dgm:pt>
    <dgm:pt modelId="{7F77DF86-F6EC-495F-B3AF-5B59670D1A4B}" type="sibTrans" cxnId="{75DBF843-7A9E-4291-AA31-565F18EEEB76}">
      <dgm:prSet/>
      <dgm:spPr/>
      <dgm:t>
        <a:bodyPr/>
        <a:lstStyle/>
        <a:p>
          <a:endParaRPr lang="en-US"/>
        </a:p>
      </dgm:t>
    </dgm:pt>
    <dgm:pt modelId="{C8AF431A-9DC3-4199-98E7-863BBD25DFFD}">
      <dgm:prSet/>
      <dgm:spPr/>
      <dgm:t>
        <a:bodyPr/>
        <a:lstStyle/>
        <a:p>
          <a:endParaRPr lang="en-US" dirty="0"/>
        </a:p>
      </dgm:t>
    </dgm:pt>
    <dgm:pt modelId="{8BDA1065-E9E0-4327-8983-BB5DAA15D909}" type="parTrans" cxnId="{BC5B5F1F-2BF1-4FFA-9D56-64BB223AA3DE}">
      <dgm:prSet/>
      <dgm:spPr/>
      <dgm:t>
        <a:bodyPr/>
        <a:lstStyle/>
        <a:p>
          <a:endParaRPr lang="en-US"/>
        </a:p>
      </dgm:t>
    </dgm:pt>
    <dgm:pt modelId="{1D1E27E4-DB76-40D8-91BB-6E8FD30AA3AF}" type="sibTrans" cxnId="{BC5B5F1F-2BF1-4FFA-9D56-64BB223AA3DE}">
      <dgm:prSet/>
      <dgm:spPr/>
      <dgm:t>
        <a:bodyPr/>
        <a:lstStyle/>
        <a:p>
          <a:endParaRPr lang="en-US"/>
        </a:p>
      </dgm:t>
    </dgm:pt>
    <dgm:pt modelId="{9ED965B9-751B-4435-8C04-22454E209531}">
      <dgm:prSet/>
      <dgm:spPr/>
      <dgm:t>
        <a:bodyPr/>
        <a:lstStyle/>
        <a:p>
          <a:r>
            <a:rPr lang="en-US"/>
            <a:t>We analysed the crime count and educations data of candidates from different states by drawing two Bar Plots.</a:t>
          </a:r>
        </a:p>
      </dgm:t>
    </dgm:pt>
    <dgm:pt modelId="{E1704ED4-1C57-4B08-A436-40D9D5845CDD}" type="parTrans" cxnId="{4205D13F-C6DE-4E96-92B6-1AA9F6DF4BE6}">
      <dgm:prSet/>
      <dgm:spPr/>
      <dgm:t>
        <a:bodyPr/>
        <a:lstStyle/>
        <a:p>
          <a:endParaRPr lang="en-US"/>
        </a:p>
      </dgm:t>
    </dgm:pt>
    <dgm:pt modelId="{4002EE36-25CC-4F32-A5F7-25C222122F94}" type="sibTrans" cxnId="{4205D13F-C6DE-4E96-92B6-1AA9F6DF4BE6}">
      <dgm:prSet/>
      <dgm:spPr/>
      <dgm:t>
        <a:bodyPr/>
        <a:lstStyle/>
        <a:p>
          <a:endParaRPr lang="en-US"/>
        </a:p>
      </dgm:t>
    </dgm:pt>
    <dgm:pt modelId="{CD53C237-AEA9-42AF-BF3F-EFCF75D960A0}">
      <dgm:prSet/>
      <dgm:spPr/>
      <dgm:t>
        <a:bodyPr/>
        <a:lstStyle/>
        <a:p>
          <a:endParaRPr lang="en-US" dirty="0"/>
        </a:p>
      </dgm:t>
    </dgm:pt>
    <dgm:pt modelId="{75EF395F-4E81-4958-8C3C-838F1158F73E}" type="parTrans" cxnId="{0DB31B26-DA47-41DA-A5AC-D35525EA5672}">
      <dgm:prSet/>
      <dgm:spPr/>
      <dgm:t>
        <a:bodyPr/>
        <a:lstStyle/>
        <a:p>
          <a:endParaRPr lang="en-US"/>
        </a:p>
      </dgm:t>
    </dgm:pt>
    <dgm:pt modelId="{E1347218-2801-430F-8745-1E864651536D}" type="sibTrans" cxnId="{0DB31B26-DA47-41DA-A5AC-D35525EA5672}">
      <dgm:prSet/>
      <dgm:spPr/>
      <dgm:t>
        <a:bodyPr/>
        <a:lstStyle/>
        <a:p>
          <a:endParaRPr lang="en-US"/>
        </a:p>
      </dgm:t>
    </dgm:pt>
    <dgm:pt modelId="{AF81151D-8B4A-417E-9D7B-F346BD8115F7}" type="pres">
      <dgm:prSet presAssocID="{F04B1B59-E941-4611-9229-7834B5ADDCAC}" presName="diagram" presStyleCnt="0">
        <dgm:presLayoutVars>
          <dgm:dir/>
          <dgm:resizeHandles val="exact"/>
        </dgm:presLayoutVars>
      </dgm:prSet>
      <dgm:spPr/>
    </dgm:pt>
    <dgm:pt modelId="{2EE44B56-A5B5-4E5A-B97A-7EB350E7B59D}" type="pres">
      <dgm:prSet presAssocID="{20F9890D-4504-4A60-B841-3888EA1A8DD6}" presName="node" presStyleLbl="node1" presStyleIdx="0" presStyleCnt="6">
        <dgm:presLayoutVars>
          <dgm:bulletEnabled val="1"/>
        </dgm:presLayoutVars>
      </dgm:prSet>
      <dgm:spPr/>
    </dgm:pt>
    <dgm:pt modelId="{FBA7DA74-50DE-4967-9CBB-FC259DB96E81}" type="pres">
      <dgm:prSet presAssocID="{8BCCBBF4-DDF6-4113-ABE7-3F6B49EDFE3A}" presName="sibTrans" presStyleCnt="0"/>
      <dgm:spPr/>
    </dgm:pt>
    <dgm:pt modelId="{BD0DE375-2F8A-41CF-8A47-310750AC0EB6}" type="pres">
      <dgm:prSet presAssocID="{9AF15168-EB18-49E7-8DCA-C9D98B77FDCB}" presName="node" presStyleLbl="node1" presStyleIdx="1" presStyleCnt="6">
        <dgm:presLayoutVars>
          <dgm:bulletEnabled val="1"/>
        </dgm:presLayoutVars>
      </dgm:prSet>
      <dgm:spPr/>
    </dgm:pt>
    <dgm:pt modelId="{5537D681-E16F-4104-BC86-0B0BCC513E78}" type="pres">
      <dgm:prSet presAssocID="{5F9C5753-37ED-4B3A-8F33-4678BB122C81}" presName="sibTrans" presStyleCnt="0"/>
      <dgm:spPr/>
    </dgm:pt>
    <dgm:pt modelId="{862875F0-86DD-4250-9A40-D7A7713BE638}" type="pres">
      <dgm:prSet presAssocID="{88D0688F-6409-4D21-8350-54FD211D38D2}" presName="node" presStyleLbl="node1" presStyleIdx="2" presStyleCnt="6">
        <dgm:presLayoutVars>
          <dgm:bulletEnabled val="1"/>
        </dgm:presLayoutVars>
      </dgm:prSet>
      <dgm:spPr/>
    </dgm:pt>
    <dgm:pt modelId="{01A99C30-9E26-460D-BEA4-3EFC77935FF8}" type="pres">
      <dgm:prSet presAssocID="{7F77DF86-F6EC-495F-B3AF-5B59670D1A4B}" presName="sibTrans" presStyleCnt="0"/>
      <dgm:spPr/>
    </dgm:pt>
    <dgm:pt modelId="{E87E5DDC-E23E-48E1-8BAD-3BC5136E5127}" type="pres">
      <dgm:prSet presAssocID="{C8AF431A-9DC3-4199-98E7-863BBD25DFFD}" presName="node" presStyleLbl="node1" presStyleIdx="3" presStyleCnt="6">
        <dgm:presLayoutVars>
          <dgm:bulletEnabled val="1"/>
        </dgm:presLayoutVars>
      </dgm:prSet>
      <dgm:spPr/>
    </dgm:pt>
    <dgm:pt modelId="{09886426-04E1-462B-9F8A-C71EFA2322E2}" type="pres">
      <dgm:prSet presAssocID="{1D1E27E4-DB76-40D8-91BB-6E8FD30AA3AF}" presName="sibTrans" presStyleCnt="0"/>
      <dgm:spPr/>
    </dgm:pt>
    <dgm:pt modelId="{000C2233-984A-4380-BBFA-68096E79B58C}" type="pres">
      <dgm:prSet presAssocID="{9ED965B9-751B-4435-8C04-22454E209531}" presName="node" presStyleLbl="node1" presStyleIdx="4" presStyleCnt="6">
        <dgm:presLayoutVars>
          <dgm:bulletEnabled val="1"/>
        </dgm:presLayoutVars>
      </dgm:prSet>
      <dgm:spPr/>
    </dgm:pt>
    <dgm:pt modelId="{A933A813-2CE4-4A4A-A078-A772C8791971}" type="pres">
      <dgm:prSet presAssocID="{4002EE36-25CC-4F32-A5F7-25C222122F94}" presName="sibTrans" presStyleCnt="0"/>
      <dgm:spPr/>
    </dgm:pt>
    <dgm:pt modelId="{9443CAB6-4D04-40F1-A425-AEF75E2DAD8B}" type="pres">
      <dgm:prSet presAssocID="{CD53C237-AEA9-42AF-BF3F-EFCF75D960A0}" presName="node" presStyleLbl="node1" presStyleIdx="5" presStyleCnt="6">
        <dgm:presLayoutVars>
          <dgm:bulletEnabled val="1"/>
        </dgm:presLayoutVars>
      </dgm:prSet>
      <dgm:spPr/>
    </dgm:pt>
  </dgm:ptLst>
  <dgm:cxnLst>
    <dgm:cxn modelId="{6ACEBC07-9086-4C4A-9EDB-1E47C425B99D}" type="presOf" srcId="{C8AF431A-9DC3-4199-98E7-863BBD25DFFD}" destId="{E87E5DDC-E23E-48E1-8BAD-3BC5136E5127}" srcOrd="0" destOrd="0" presId="urn:microsoft.com/office/officeart/2005/8/layout/default"/>
    <dgm:cxn modelId="{BC5B5F1F-2BF1-4FFA-9D56-64BB223AA3DE}" srcId="{F04B1B59-E941-4611-9229-7834B5ADDCAC}" destId="{C8AF431A-9DC3-4199-98E7-863BBD25DFFD}" srcOrd="3" destOrd="0" parTransId="{8BDA1065-E9E0-4327-8983-BB5DAA15D909}" sibTransId="{1D1E27E4-DB76-40D8-91BB-6E8FD30AA3AF}"/>
    <dgm:cxn modelId="{1703E121-CAA8-433F-8621-1D543408724C}" type="presOf" srcId="{F04B1B59-E941-4611-9229-7834B5ADDCAC}" destId="{AF81151D-8B4A-417E-9D7B-F346BD8115F7}" srcOrd="0" destOrd="0" presId="urn:microsoft.com/office/officeart/2005/8/layout/default"/>
    <dgm:cxn modelId="{0DB31B26-DA47-41DA-A5AC-D35525EA5672}" srcId="{F04B1B59-E941-4611-9229-7834B5ADDCAC}" destId="{CD53C237-AEA9-42AF-BF3F-EFCF75D960A0}" srcOrd="5" destOrd="0" parTransId="{75EF395F-4E81-4958-8C3C-838F1158F73E}" sibTransId="{E1347218-2801-430F-8745-1E864651536D}"/>
    <dgm:cxn modelId="{7400AA2A-1446-4584-A356-3C3D46BA887A}" type="presOf" srcId="{9AF15168-EB18-49E7-8DCA-C9D98B77FDCB}" destId="{BD0DE375-2F8A-41CF-8A47-310750AC0EB6}" srcOrd="0" destOrd="0" presId="urn:microsoft.com/office/officeart/2005/8/layout/default"/>
    <dgm:cxn modelId="{4205D13F-C6DE-4E96-92B6-1AA9F6DF4BE6}" srcId="{F04B1B59-E941-4611-9229-7834B5ADDCAC}" destId="{9ED965B9-751B-4435-8C04-22454E209531}" srcOrd="4" destOrd="0" parTransId="{E1704ED4-1C57-4B08-A436-40D9D5845CDD}" sibTransId="{4002EE36-25CC-4F32-A5F7-25C222122F94}"/>
    <dgm:cxn modelId="{75DBF843-7A9E-4291-AA31-565F18EEEB76}" srcId="{F04B1B59-E941-4611-9229-7834B5ADDCAC}" destId="{88D0688F-6409-4D21-8350-54FD211D38D2}" srcOrd="2" destOrd="0" parTransId="{0824A7BD-4EDD-4BF8-808E-956740326775}" sibTransId="{7F77DF86-F6EC-495F-B3AF-5B59670D1A4B}"/>
    <dgm:cxn modelId="{BF500854-CFBC-4104-80A7-C822948F8162}" type="presOf" srcId="{CD53C237-AEA9-42AF-BF3F-EFCF75D960A0}" destId="{9443CAB6-4D04-40F1-A425-AEF75E2DAD8B}" srcOrd="0" destOrd="0" presId="urn:microsoft.com/office/officeart/2005/8/layout/default"/>
    <dgm:cxn modelId="{12F3E957-74AA-40DF-BC92-905E77BA6EF0}" type="presOf" srcId="{20F9890D-4504-4A60-B841-3888EA1A8DD6}" destId="{2EE44B56-A5B5-4E5A-B97A-7EB350E7B59D}" srcOrd="0" destOrd="0" presId="urn:microsoft.com/office/officeart/2005/8/layout/default"/>
    <dgm:cxn modelId="{FD18657E-519E-4A0B-AB64-3F7E72F567DD}" srcId="{F04B1B59-E941-4611-9229-7834B5ADDCAC}" destId="{9AF15168-EB18-49E7-8DCA-C9D98B77FDCB}" srcOrd="1" destOrd="0" parTransId="{A6EEDA7C-52BD-485D-86F6-B1866C249A3E}" sibTransId="{5F9C5753-37ED-4B3A-8F33-4678BB122C81}"/>
    <dgm:cxn modelId="{E07E1791-AD2E-4B1D-B513-72AD1D9E0F0B}" type="presOf" srcId="{88D0688F-6409-4D21-8350-54FD211D38D2}" destId="{862875F0-86DD-4250-9A40-D7A7713BE638}" srcOrd="0" destOrd="0" presId="urn:microsoft.com/office/officeart/2005/8/layout/default"/>
    <dgm:cxn modelId="{8905FABB-E4EE-4C2B-95AB-170A3E732D76}" type="presOf" srcId="{9ED965B9-751B-4435-8C04-22454E209531}" destId="{000C2233-984A-4380-BBFA-68096E79B58C}" srcOrd="0" destOrd="0" presId="urn:microsoft.com/office/officeart/2005/8/layout/default"/>
    <dgm:cxn modelId="{9A3AACC6-357F-446C-AFA0-78B1F67CB198}" srcId="{F04B1B59-E941-4611-9229-7834B5ADDCAC}" destId="{20F9890D-4504-4A60-B841-3888EA1A8DD6}" srcOrd="0" destOrd="0" parTransId="{48F99966-9A7E-449B-805F-0113855EC995}" sibTransId="{8BCCBBF4-DDF6-4113-ABE7-3F6B49EDFE3A}"/>
    <dgm:cxn modelId="{A0E33E01-19CE-4C00-9F84-3C23D1F9EF67}" type="presParOf" srcId="{AF81151D-8B4A-417E-9D7B-F346BD8115F7}" destId="{2EE44B56-A5B5-4E5A-B97A-7EB350E7B59D}" srcOrd="0" destOrd="0" presId="urn:microsoft.com/office/officeart/2005/8/layout/default"/>
    <dgm:cxn modelId="{F8212214-18E3-4672-BB9B-13F50DBC599B}" type="presParOf" srcId="{AF81151D-8B4A-417E-9D7B-F346BD8115F7}" destId="{FBA7DA74-50DE-4967-9CBB-FC259DB96E81}" srcOrd="1" destOrd="0" presId="urn:microsoft.com/office/officeart/2005/8/layout/default"/>
    <dgm:cxn modelId="{27838EEC-A170-4770-82E8-8443A748FBEB}" type="presParOf" srcId="{AF81151D-8B4A-417E-9D7B-F346BD8115F7}" destId="{BD0DE375-2F8A-41CF-8A47-310750AC0EB6}" srcOrd="2" destOrd="0" presId="urn:microsoft.com/office/officeart/2005/8/layout/default"/>
    <dgm:cxn modelId="{3A094389-80BB-4C9B-828E-908287CFA3D5}" type="presParOf" srcId="{AF81151D-8B4A-417E-9D7B-F346BD8115F7}" destId="{5537D681-E16F-4104-BC86-0B0BCC513E78}" srcOrd="3" destOrd="0" presId="urn:microsoft.com/office/officeart/2005/8/layout/default"/>
    <dgm:cxn modelId="{760E10AC-7A94-4C6B-A903-675EEAB19F52}" type="presParOf" srcId="{AF81151D-8B4A-417E-9D7B-F346BD8115F7}" destId="{862875F0-86DD-4250-9A40-D7A7713BE638}" srcOrd="4" destOrd="0" presId="urn:microsoft.com/office/officeart/2005/8/layout/default"/>
    <dgm:cxn modelId="{4E587CB4-63B1-4FF0-BFCC-EF6F65B10B67}" type="presParOf" srcId="{AF81151D-8B4A-417E-9D7B-F346BD8115F7}" destId="{01A99C30-9E26-460D-BEA4-3EFC77935FF8}" srcOrd="5" destOrd="0" presId="urn:microsoft.com/office/officeart/2005/8/layout/default"/>
    <dgm:cxn modelId="{D29CCF1C-99B1-4454-B020-5E8CA597ACEE}" type="presParOf" srcId="{AF81151D-8B4A-417E-9D7B-F346BD8115F7}" destId="{E87E5DDC-E23E-48E1-8BAD-3BC5136E5127}" srcOrd="6" destOrd="0" presId="urn:microsoft.com/office/officeart/2005/8/layout/default"/>
    <dgm:cxn modelId="{AEA20060-BF7B-4748-A779-AEAC670C010E}" type="presParOf" srcId="{AF81151D-8B4A-417E-9D7B-F346BD8115F7}" destId="{09886426-04E1-462B-9F8A-C71EFA2322E2}" srcOrd="7" destOrd="0" presId="urn:microsoft.com/office/officeart/2005/8/layout/default"/>
    <dgm:cxn modelId="{C41D76BA-C315-4892-9066-D0676406D909}" type="presParOf" srcId="{AF81151D-8B4A-417E-9D7B-F346BD8115F7}" destId="{000C2233-984A-4380-BBFA-68096E79B58C}" srcOrd="8" destOrd="0" presId="urn:microsoft.com/office/officeart/2005/8/layout/default"/>
    <dgm:cxn modelId="{CC1F2793-51F5-4927-B958-85BDCBCEBFE0}" type="presParOf" srcId="{AF81151D-8B4A-417E-9D7B-F346BD8115F7}" destId="{A933A813-2CE4-4A4A-A078-A772C8791971}" srcOrd="9" destOrd="0" presId="urn:microsoft.com/office/officeart/2005/8/layout/default"/>
    <dgm:cxn modelId="{11E3A35A-C4E0-40F5-B24F-A4A2E49161EE}" type="presParOf" srcId="{AF81151D-8B4A-417E-9D7B-F346BD8115F7}" destId="{9443CAB6-4D04-40F1-A425-AEF75E2DAD8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2D0BB-66AC-4C13-A670-0DB583A7DE6C}">
      <dsp:nvSpPr>
        <dsp:cNvPr id="0" name=""/>
        <dsp:cNvSpPr/>
      </dsp:nvSpPr>
      <dsp:spPr>
        <a:xfrm>
          <a:off x="0" y="0"/>
          <a:ext cx="981255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22943-7A24-4FF3-A837-E7846D11A2A7}">
      <dsp:nvSpPr>
        <dsp:cNvPr id="0" name=""/>
        <dsp:cNvSpPr/>
      </dsp:nvSpPr>
      <dsp:spPr>
        <a:xfrm>
          <a:off x="0" y="0"/>
          <a:ext cx="1962511" cy="339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SOLUTION OVERVIEW:- </a:t>
          </a:r>
        </a:p>
      </dsp:txBody>
      <dsp:txXfrm>
        <a:off x="0" y="0"/>
        <a:ext cx="1962511" cy="3392812"/>
      </dsp:txXfrm>
    </dsp:sp>
    <dsp:sp modelId="{0EE6B860-69B7-4D15-9A56-20DAE2B09BEC}">
      <dsp:nvSpPr>
        <dsp:cNvPr id="0" name=""/>
        <dsp:cNvSpPr/>
      </dsp:nvSpPr>
      <dsp:spPr>
        <a:xfrm>
          <a:off x="2109699" y="22903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1. Crime Count in different states</a:t>
          </a:r>
          <a:endParaRPr lang="en-US" sz="2100" kern="1200" dirty="0"/>
        </a:p>
      </dsp:txBody>
      <dsp:txXfrm>
        <a:off x="2109699" y="22903"/>
        <a:ext cx="7702855" cy="458062"/>
      </dsp:txXfrm>
    </dsp:sp>
    <dsp:sp modelId="{6E92F903-8C8A-4819-BA46-6D406C728CBB}">
      <dsp:nvSpPr>
        <dsp:cNvPr id="0" name=""/>
        <dsp:cNvSpPr/>
      </dsp:nvSpPr>
      <dsp:spPr>
        <a:xfrm>
          <a:off x="1962511" y="480965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5A26C7-2A70-425B-8EBD-011778CB8176}">
      <dsp:nvSpPr>
        <dsp:cNvPr id="0" name=""/>
        <dsp:cNvSpPr/>
      </dsp:nvSpPr>
      <dsp:spPr>
        <a:xfrm>
          <a:off x="2109699" y="503869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2. The Educational Qualification of the Candidates</a:t>
          </a:r>
          <a:endParaRPr lang="en-US" sz="2100" kern="1200" dirty="0"/>
        </a:p>
      </dsp:txBody>
      <dsp:txXfrm>
        <a:off x="2109699" y="503869"/>
        <a:ext cx="7702855" cy="458062"/>
      </dsp:txXfrm>
    </dsp:sp>
    <dsp:sp modelId="{1425EF3C-1126-44D7-B8F8-4E1D83B56C77}">
      <dsp:nvSpPr>
        <dsp:cNvPr id="0" name=""/>
        <dsp:cNvSpPr/>
      </dsp:nvSpPr>
      <dsp:spPr>
        <a:xfrm>
          <a:off x="1962511" y="961931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F5170D-3F5B-4598-A293-3E4DA0067107}">
      <dsp:nvSpPr>
        <dsp:cNvPr id="0" name=""/>
        <dsp:cNvSpPr/>
      </dsp:nvSpPr>
      <dsp:spPr>
        <a:xfrm>
          <a:off x="2109699" y="984834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3. Education vs Criminal CASE</a:t>
          </a:r>
          <a:endParaRPr lang="en-US" sz="2100" kern="1200" dirty="0"/>
        </a:p>
      </dsp:txBody>
      <dsp:txXfrm>
        <a:off x="2109699" y="984834"/>
        <a:ext cx="7702855" cy="458062"/>
      </dsp:txXfrm>
    </dsp:sp>
    <dsp:sp modelId="{022CB45B-FAA1-42EA-AEC7-0A0414C4E782}">
      <dsp:nvSpPr>
        <dsp:cNvPr id="0" name=""/>
        <dsp:cNvSpPr/>
      </dsp:nvSpPr>
      <dsp:spPr>
        <a:xfrm>
          <a:off x="1962511" y="1442897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E0A985-10ED-4652-B0CB-7A2E63C69155}">
      <dsp:nvSpPr>
        <dsp:cNvPr id="0" name=""/>
        <dsp:cNvSpPr/>
      </dsp:nvSpPr>
      <dsp:spPr>
        <a:xfrm>
          <a:off x="2109699" y="1465800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4. Male vs Female candidates</a:t>
          </a:r>
          <a:endParaRPr lang="en-US" sz="2100" kern="1200" dirty="0"/>
        </a:p>
      </dsp:txBody>
      <dsp:txXfrm>
        <a:off x="2109699" y="1465800"/>
        <a:ext cx="7702855" cy="458062"/>
      </dsp:txXfrm>
    </dsp:sp>
    <dsp:sp modelId="{C6FD17BF-DBC3-462F-842B-F5AA2AE36E53}">
      <dsp:nvSpPr>
        <dsp:cNvPr id="0" name=""/>
        <dsp:cNvSpPr/>
      </dsp:nvSpPr>
      <dsp:spPr>
        <a:xfrm>
          <a:off x="1962511" y="1923863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E856CE-E52E-4B51-88A0-C9BDA1FC53E1}">
      <dsp:nvSpPr>
        <dsp:cNvPr id="0" name=""/>
        <dsp:cNvSpPr/>
      </dsp:nvSpPr>
      <dsp:spPr>
        <a:xfrm>
          <a:off x="2109699" y="1946766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5. Candidate Allocation in Lok Sabha Election 2019</a:t>
          </a:r>
          <a:endParaRPr lang="en-US" sz="2100" kern="1200" dirty="0"/>
        </a:p>
      </dsp:txBody>
      <dsp:txXfrm>
        <a:off x="2109699" y="1946766"/>
        <a:ext cx="7702855" cy="458062"/>
      </dsp:txXfrm>
    </dsp:sp>
    <dsp:sp modelId="{EAA268C1-AB03-4F2D-85D3-9FE761C3064D}">
      <dsp:nvSpPr>
        <dsp:cNvPr id="0" name=""/>
        <dsp:cNvSpPr/>
      </dsp:nvSpPr>
      <dsp:spPr>
        <a:xfrm>
          <a:off x="1962511" y="2404829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27CA91-2D40-432B-915F-8BC9E0AE6C19}">
      <dsp:nvSpPr>
        <dsp:cNvPr id="0" name=""/>
        <dsp:cNvSpPr/>
      </dsp:nvSpPr>
      <dsp:spPr>
        <a:xfrm>
          <a:off x="2109699" y="2427732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6. Party vs Candidates with Crime Case</a:t>
          </a:r>
          <a:endParaRPr lang="en-US" sz="2100" kern="1200" dirty="0"/>
        </a:p>
      </dsp:txBody>
      <dsp:txXfrm>
        <a:off x="2109699" y="2427732"/>
        <a:ext cx="7702855" cy="458062"/>
      </dsp:txXfrm>
    </dsp:sp>
    <dsp:sp modelId="{F10C8DF0-3089-44E6-8FF7-4FCA80EC74E5}">
      <dsp:nvSpPr>
        <dsp:cNvPr id="0" name=""/>
        <dsp:cNvSpPr/>
      </dsp:nvSpPr>
      <dsp:spPr>
        <a:xfrm>
          <a:off x="1962511" y="2885795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062EF-5A66-4ED6-8BB7-DC00943E7998}">
      <dsp:nvSpPr>
        <dsp:cNvPr id="0" name=""/>
        <dsp:cNvSpPr/>
      </dsp:nvSpPr>
      <dsp:spPr>
        <a:xfrm>
          <a:off x="2109699" y="2908698"/>
          <a:ext cx="7702855" cy="45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7. Age vs criminal cases </a:t>
          </a:r>
          <a:endParaRPr lang="en-US" sz="2100" kern="1200" dirty="0"/>
        </a:p>
      </dsp:txBody>
      <dsp:txXfrm>
        <a:off x="2109699" y="2908698"/>
        <a:ext cx="7702855" cy="458062"/>
      </dsp:txXfrm>
    </dsp:sp>
    <dsp:sp modelId="{FB66B0DF-C838-4C0D-A8B2-D61822CCD253}">
      <dsp:nvSpPr>
        <dsp:cNvPr id="0" name=""/>
        <dsp:cNvSpPr/>
      </dsp:nvSpPr>
      <dsp:spPr>
        <a:xfrm>
          <a:off x="1962511" y="3366761"/>
          <a:ext cx="785004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4B56-A5B5-4E5A-B97A-7EB350E7B59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imported the dataset from the CSV file and described the data to understand its overview.</a:t>
          </a:r>
        </a:p>
      </dsp:txBody>
      <dsp:txXfrm>
        <a:off x="0" y="39687"/>
        <a:ext cx="3286125" cy="1971675"/>
      </dsp:txXfrm>
    </dsp:sp>
    <dsp:sp modelId="{BD0DE375-2F8A-41CF-8A47-310750AC0EB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Then we found out the correlations between each variable in data to establish a relationship between the variables.</a:t>
          </a:r>
        </a:p>
      </dsp:txBody>
      <dsp:txXfrm>
        <a:off x="3614737" y="39687"/>
        <a:ext cx="3286125" cy="1971675"/>
      </dsp:txXfrm>
    </dsp:sp>
    <dsp:sp modelId="{862875F0-86DD-4250-9A40-D7A7713BE63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checked for null values in the Criminal Cases to clean the data. Then we checked for the total number of criminal cases against an MP in individual states.</a:t>
          </a:r>
        </a:p>
      </dsp:txBody>
      <dsp:txXfrm>
        <a:off x="7229475" y="39687"/>
        <a:ext cx="3286125" cy="1971675"/>
      </dsp:txXfrm>
    </dsp:sp>
    <dsp:sp modelId="{E87E5DDC-E23E-48E1-8BAD-3BC5136E512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339975"/>
        <a:ext cx="3286125" cy="1971675"/>
      </dsp:txXfrm>
    </dsp:sp>
    <dsp:sp modelId="{000C2233-984A-4380-BBFA-68096E79B58C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analysed the crime count and educations data of candidates from different states by drawing two Bar Plots.</a:t>
          </a:r>
        </a:p>
      </dsp:txBody>
      <dsp:txXfrm>
        <a:off x="3614737" y="2339975"/>
        <a:ext cx="3286125" cy="1971675"/>
      </dsp:txXfrm>
    </dsp:sp>
    <dsp:sp modelId="{9443CAB6-4D04-40F1-A425-AEF75E2DAD8B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BC92-0311-4BF6-AF82-B2EEAFC6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23A3-BEB3-4E51-BCB5-E893DE364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02CC-0C70-40C3-850A-CD7EB67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ABF1-6D4E-44DA-B5AA-1A2497F3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0763-4CF5-4772-A659-5A43BAB3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3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08EB-4FDD-45B2-AFC3-86174650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B91E7-8EEB-4036-B523-2E2ED881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73B4-FA9F-4D96-A7E5-C34C939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90D0-2F21-409E-B589-9D885FF6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2867-3D76-4376-AA1B-0CC5E8E3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3FEE5-76DB-464D-8994-62413309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85F66-77F2-40BC-87AA-8CDA1AE7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B671-DEA5-4880-AD03-5E0FF9FE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2165-8135-45F2-860E-EB61E54A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B5D3-DE44-45D3-BA81-EE8D9657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9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7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0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3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2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51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32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B54-50B5-4496-BCCD-195D9E3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8B6E-8841-4D0F-BC09-7C3BEAF0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B424-14C8-4E70-8790-7F9FE55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C0DB-AF53-422D-85DB-0E2AD826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E8FB-BA18-4261-AE3C-DD705FE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7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39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22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24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48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16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27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38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81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4191-3619-478A-A621-4B45268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5BE9-E3BF-449F-9EB4-54B6FB1F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821A-9AA1-4569-803E-BEDE89E5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7B54-9FAF-47A6-8E83-BA4591DA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1245-35B4-4D66-8279-E8F43FA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82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40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0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0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B09D-8104-4F5F-AEF8-83C02B48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925-D6CD-4FF0-AFE6-6216BFE9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F951-2DF2-41A7-B9D0-2F9CDAE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C087-0CD2-4275-9256-118B01A0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64F0-703D-4C0F-A867-43FA24DF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2F2B5-9B74-45C3-85CB-5B6BE37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4C36-F70B-4920-8246-E2A762E8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92DE-0F45-4643-B5BA-0601C55D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0949-3604-43D7-A732-F3C3F451E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73040-1939-450E-8263-8C064DECB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C3B49-F1F8-4ECE-BC9F-92834FD1C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04C4E-A08E-4914-80B3-09A18D7B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63498-695F-44BB-9E8F-0DED18E4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781F7-3EB5-4583-9DB7-BA7FF3E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169C-587C-45A3-9DE7-245407B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CFB81-31F3-478E-83E6-1A85848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92C1B-0142-4C99-9F23-EE86921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40946-9EA5-41F5-BD87-1F59E7ED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9B933-F5ED-4007-8DBE-9E631D8A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770ED-EC2B-4E16-9B61-947409C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E5E6D-446B-48C5-BD00-F72757CB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FFA1-7D58-44E3-A2C0-89ADE5A5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5415-27E9-4E6E-A52C-E5290818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D88E1-EA28-461C-9052-A9AD5C88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3910-D55E-4D7B-8D3A-02BE7652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8C74-4C9B-4C14-95D1-0285835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0C1F-D4DB-4B79-8A3C-7DE09C39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9349-BB05-44D6-876D-A46BB175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7C778-86E6-4268-96A1-664156F8D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8B0E-B086-46BD-A423-501D0A22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9621-ACBE-4AF8-B0CD-4D44AEF2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B91A-0A4B-4F21-88AB-8C9C196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BC5C-F453-4441-B72E-E864D4B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6FAF7-47A9-484D-B83D-67C2BFB0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5C95-C499-4094-BAA0-2C3B9C35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963D-E6ED-42CB-BA48-2FE28F22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763C-70CD-4D7C-8E31-E961A28A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9DC0-EF17-431D-8DCD-CBE33EB4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7175AA-091F-4EAB-BFF8-645002BF810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1070BA-0D16-4458-92A9-3C26842AC2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0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631885-5C10-40B2-9075-A8A5CD917C2D}"/>
              </a:ext>
            </a:extLst>
          </p:cNvPr>
          <p:cNvSpPr txBox="1"/>
          <p:nvPr/>
        </p:nvSpPr>
        <p:spPr>
          <a:xfrm>
            <a:off x="8277304" y="4239864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rgbClr val="080808"/>
              </a:solidFill>
            </a:endParaRPr>
          </a:p>
        </p:txBody>
      </p:sp>
      <p:pic>
        <p:nvPicPr>
          <p:cNvPr id="1026" name="Picture 2" descr="REDX WeSchool (@redxweschool) / Twitter">
            <a:extLst>
              <a:ext uri="{FF2B5EF4-FFF2-40B4-BE49-F238E27FC236}">
                <a16:creationId xmlns:a16="http://schemas.microsoft.com/office/drawing/2014/main" id="{B953AD58-6B6C-4E2E-826E-CE5A7A24C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0" t="19940" r="29171" b="68616"/>
          <a:stretch/>
        </p:blipFill>
        <p:spPr bwMode="auto">
          <a:xfrm>
            <a:off x="3471083" y="1970968"/>
            <a:ext cx="4143571" cy="118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667C75-AE5C-4846-A669-73266292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4236062"/>
            <a:ext cx="3810005" cy="41433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B0207-164B-4681-BFAB-C3A6B8586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03" y="4236062"/>
            <a:ext cx="3561388" cy="38730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6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44B7A-ABA9-4AE2-BD3E-3C7D4D38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583" y="2003300"/>
            <a:ext cx="10684151" cy="241397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300" b="1" u="sng">
                <a:solidFill>
                  <a:schemeClr val="tx2"/>
                </a:solidFill>
              </a:rPr>
              <a:t>PROBLEM STATEMENT</a:t>
            </a:r>
            <a:br>
              <a:rPr lang="en-US" sz="3300" b="1" u="sng">
                <a:solidFill>
                  <a:schemeClr val="tx2"/>
                </a:solidFill>
              </a:rPr>
            </a:br>
            <a:r>
              <a:rPr lang="en-US" sz="3300">
                <a:solidFill>
                  <a:schemeClr val="tx2"/>
                </a:solidFill>
              </a:rPr>
              <a:t> </a:t>
            </a:r>
            <a:br>
              <a:rPr lang="en-US" sz="3300">
                <a:solidFill>
                  <a:schemeClr val="tx2"/>
                </a:solidFill>
              </a:rPr>
            </a:br>
            <a:r>
              <a:rPr lang="en-US" sz="3300">
                <a:solidFill>
                  <a:schemeClr val="tx2"/>
                </a:solidFill>
              </a:rPr>
              <a:t>Analysing profiles of 2019 general election candidates using attributes like criminal cases, caste category etc</a:t>
            </a:r>
            <a:br>
              <a:rPr lang="en-US" sz="3300">
                <a:solidFill>
                  <a:schemeClr val="tx2"/>
                </a:solidFill>
              </a:rPr>
            </a:br>
            <a:endParaRPr lang="en-IN" sz="33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9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D9DD84-6A4E-4F26-9EF8-C3F7DA35B3A5}"/>
              </a:ext>
            </a:extLst>
          </p:cNvPr>
          <p:cNvSpPr txBox="1"/>
          <p:nvPr/>
        </p:nvSpPr>
        <p:spPr>
          <a:xfrm>
            <a:off x="3048834" y="1502229"/>
            <a:ext cx="5826225" cy="30832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600" b="1" u="sng" dirty="0">
                <a:solidFill>
                  <a:schemeClr val="tx2"/>
                </a:solidFill>
              </a:rPr>
              <a:t>TEAM MEMBERS</a:t>
            </a:r>
            <a:r>
              <a:rPr lang="en-US" sz="4600" dirty="0">
                <a:solidFill>
                  <a:schemeClr val="tx2"/>
                </a:solidFill>
              </a:rPr>
              <a:t>:-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Kartik Gundawar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Saurabh Ninave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Aditya Ajgaokar</a:t>
            </a:r>
          </a:p>
          <a:p>
            <a:pPr marL="1771650" lvl="2" indent="-7429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800" dirty="0">
                <a:solidFill>
                  <a:schemeClr val="tx2"/>
                </a:solidFill>
              </a:rPr>
              <a:t>Kunal Pandey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1238-2DAA-49B4-9DAF-4F945C2FF329}"/>
              </a:ext>
            </a:extLst>
          </p:cNvPr>
          <p:cNvSpPr txBox="1"/>
          <p:nvPr/>
        </p:nvSpPr>
        <p:spPr>
          <a:xfrm>
            <a:off x="838144" y="356414"/>
            <a:ext cx="3927826" cy="3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84C4272B-2514-425A-92C3-7565D75E4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284517"/>
              </p:ext>
            </p:extLst>
          </p:nvPr>
        </p:nvGraphicFramePr>
        <p:xfrm>
          <a:off x="1196340" y="2249999"/>
          <a:ext cx="9812555" cy="339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FD1DA7-76CD-47F4-B281-7C425FC0747F}"/>
              </a:ext>
            </a:extLst>
          </p:cNvPr>
          <p:cNvCxnSpPr>
            <a:cxnSpLocks/>
          </p:cNvCxnSpPr>
          <p:nvPr/>
        </p:nvCxnSpPr>
        <p:spPr>
          <a:xfrm>
            <a:off x="6096000" y="534751"/>
            <a:ext cx="0" cy="63232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824E4-6EED-4A92-9051-19F20CA7068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62109A-DA2B-4779-A17A-D8578A256356}"/>
              </a:ext>
            </a:extLst>
          </p:cNvPr>
          <p:cNvSpPr txBox="1"/>
          <p:nvPr/>
        </p:nvSpPr>
        <p:spPr>
          <a:xfrm>
            <a:off x="954741" y="624833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1. Crime Count in different states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A23CD-C335-4832-A07F-8B536BA05CF5}"/>
              </a:ext>
            </a:extLst>
          </p:cNvPr>
          <p:cNvSpPr txBox="1"/>
          <p:nvPr/>
        </p:nvSpPr>
        <p:spPr>
          <a:xfrm>
            <a:off x="3480546" y="-2249"/>
            <a:ext cx="5230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 OVERVIEW GRAPHS</a:t>
            </a:r>
            <a:endParaRPr lang="en-IN" sz="24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F64E5-0FE2-4F38-8D56-1E08BB05BB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0" y="1207103"/>
            <a:ext cx="5675828" cy="2084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1C05E9-7C2E-40BE-999E-12794F091500}"/>
              </a:ext>
            </a:extLst>
          </p:cNvPr>
          <p:cNvSpPr txBox="1"/>
          <p:nvPr/>
        </p:nvSpPr>
        <p:spPr>
          <a:xfrm>
            <a:off x="6965575" y="624833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2. The Educational Qualification of the Ca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F1510D-0120-445C-A5C9-26FFC2CB5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83" y="1069500"/>
            <a:ext cx="5766505" cy="23594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8A94C8-478A-4CFD-977C-21E1CAFF1F05}"/>
              </a:ext>
            </a:extLst>
          </p:cNvPr>
          <p:cNvSpPr txBox="1"/>
          <p:nvPr/>
        </p:nvSpPr>
        <p:spPr>
          <a:xfrm>
            <a:off x="954741" y="3566606"/>
            <a:ext cx="614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3. Education vs Criminal CASE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AD83E3-6941-400F-9538-790324330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0" y="4031397"/>
            <a:ext cx="5784482" cy="24491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1322BB-CC91-4316-9362-84436899E18C}"/>
              </a:ext>
            </a:extLst>
          </p:cNvPr>
          <p:cNvSpPr txBox="1"/>
          <p:nvPr/>
        </p:nvSpPr>
        <p:spPr>
          <a:xfrm>
            <a:off x="6965575" y="3566606"/>
            <a:ext cx="614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4. Male vs Female candidates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DC0C86-80DF-43E2-B03C-B7F55391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75" y="4504863"/>
            <a:ext cx="2885947" cy="19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7B7533-87A6-4479-BDCD-11B0504D95F5}"/>
              </a:ext>
            </a:extLst>
          </p:cNvPr>
          <p:cNvCxnSpPr>
            <a:cxnSpLocks/>
          </p:cNvCxnSpPr>
          <p:nvPr/>
        </p:nvCxnSpPr>
        <p:spPr>
          <a:xfrm>
            <a:off x="6096000" y="534751"/>
            <a:ext cx="0" cy="28942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68CD06-002D-45A7-933B-293B8FF73CE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8B3304-4274-4ACD-8B64-C62E447C3661}"/>
              </a:ext>
            </a:extLst>
          </p:cNvPr>
          <p:cNvSpPr txBox="1"/>
          <p:nvPr/>
        </p:nvSpPr>
        <p:spPr>
          <a:xfrm>
            <a:off x="94129" y="78352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5. Candidate Allocation in Lok Sabha Election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54F6C-110A-48F4-96D8-BD66542E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0" y="1293657"/>
            <a:ext cx="5337366" cy="201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7A6743-BAC0-487D-8F39-E34CEF78CD10}"/>
              </a:ext>
            </a:extLst>
          </p:cNvPr>
          <p:cNvSpPr txBox="1"/>
          <p:nvPr/>
        </p:nvSpPr>
        <p:spPr>
          <a:xfrm>
            <a:off x="3402106" y="355002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6. Party vs Candidates with Crime Case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077CB-8E4A-4731-8C37-51F92571E445}"/>
              </a:ext>
            </a:extLst>
          </p:cNvPr>
          <p:cNvSpPr txBox="1"/>
          <p:nvPr/>
        </p:nvSpPr>
        <p:spPr>
          <a:xfrm>
            <a:off x="7557246" y="78352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7. Age vs criminal cases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F4D19E-05B0-49CD-84E0-A5FDB6E15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2" y="1364414"/>
            <a:ext cx="5511727" cy="1943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D2AAEC-2717-495E-84E2-E164178FD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3" y="3919357"/>
            <a:ext cx="11512036" cy="29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BEB3700B-F1C2-43F2-B4B6-07571414A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592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5A0B9E-CF7F-471A-BC14-035005203396}"/>
              </a:ext>
            </a:extLst>
          </p:cNvPr>
          <p:cNvSpPr txBox="1"/>
          <p:nvPr/>
        </p:nvSpPr>
        <p:spPr>
          <a:xfrm>
            <a:off x="2829464" y="571181"/>
            <a:ext cx="609824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/>
              <a:t>DETAILED WORKING</a:t>
            </a:r>
            <a:endParaRPr lang="en-US" sz="2400" b="1" u="sng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DE44E5F9-3D33-43A9-AF3C-FEC5E9A83C3B}"/>
              </a:ext>
            </a:extLst>
          </p:cNvPr>
          <p:cNvSpPr/>
          <p:nvPr/>
        </p:nvSpPr>
        <p:spPr>
          <a:xfrm flipV="1">
            <a:off x="4141694" y="2876937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C1C75501-0B79-46EE-8601-5BF549B94C40}"/>
              </a:ext>
            </a:extLst>
          </p:cNvPr>
          <p:cNvSpPr/>
          <p:nvPr/>
        </p:nvSpPr>
        <p:spPr>
          <a:xfrm flipV="1">
            <a:off x="7767920" y="2874181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7BBD517F-6DCA-4CA0-8D84-D3FE1AFA1B66}"/>
              </a:ext>
            </a:extLst>
          </p:cNvPr>
          <p:cNvSpPr/>
          <p:nvPr/>
        </p:nvSpPr>
        <p:spPr>
          <a:xfrm rot="5400000" flipV="1">
            <a:off x="9542930" y="3890962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4A5F6779-14EB-4B0A-BE62-9A61C4E25EF8}"/>
              </a:ext>
            </a:extLst>
          </p:cNvPr>
          <p:cNvSpPr/>
          <p:nvPr/>
        </p:nvSpPr>
        <p:spPr>
          <a:xfrm rot="10800000" flipV="1">
            <a:off x="7763437" y="5041913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CDAED756-7026-4F58-8AB2-048CC8F48C12}"/>
              </a:ext>
            </a:extLst>
          </p:cNvPr>
          <p:cNvSpPr/>
          <p:nvPr/>
        </p:nvSpPr>
        <p:spPr>
          <a:xfrm rot="10800000" flipV="1">
            <a:off x="4141694" y="4965294"/>
            <a:ext cx="282388" cy="220665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4FB0B-161B-49A0-B739-94E5C778222B}"/>
              </a:ext>
            </a:extLst>
          </p:cNvPr>
          <p:cNvSpPr txBox="1"/>
          <p:nvPr/>
        </p:nvSpPr>
        <p:spPr>
          <a:xfrm>
            <a:off x="820270" y="4309504"/>
            <a:ext cx="33034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700" dirty="0">
                <a:solidFill>
                  <a:schemeClr val="bg1"/>
                </a:solidFill>
              </a:rPr>
              <a:t>We replaced the 5th pass and 8th pass education qualification with illiterate, and then we created a bar plot for education data to count the number of candidates with specific education.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19D45B-7EB8-4482-80A6-52E662503BAD}"/>
              </a:ext>
            </a:extLst>
          </p:cNvPr>
          <p:cNvSpPr txBox="1"/>
          <p:nvPr/>
        </p:nvSpPr>
        <p:spPr>
          <a:xfrm>
            <a:off x="8370796" y="4508122"/>
            <a:ext cx="3101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Then we replaced the null value in the Criminal Case column with 0.</a:t>
            </a: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D3396D2C-A440-4334-A542-D2886BF22C91}"/>
              </a:ext>
            </a:extLst>
          </p:cNvPr>
          <p:cNvSpPr/>
          <p:nvPr/>
        </p:nvSpPr>
        <p:spPr>
          <a:xfrm rot="5400000" flipV="1">
            <a:off x="2015229" y="6352737"/>
            <a:ext cx="686714" cy="25824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7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20A403-7F11-4420-8617-763C780BA5FB}"/>
              </a:ext>
            </a:extLst>
          </p:cNvPr>
          <p:cNvGrpSpPr/>
          <p:nvPr/>
        </p:nvGrpSpPr>
        <p:grpSpPr>
          <a:xfrm>
            <a:off x="744070" y="1196789"/>
            <a:ext cx="3286125" cy="1971675"/>
            <a:chOff x="0" y="39687"/>
            <a:chExt cx="3286125" cy="19716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DD57F7-1150-48A6-B8A5-F80617D8C241}"/>
                </a:ext>
              </a:extLst>
            </p:cNvPr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38E6E7-6AE5-418D-89C8-D9FABE3D0544}"/>
                </a:ext>
              </a:extLst>
            </p:cNvPr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Further, we tried to establish a relation between Education Qualification and the number of criminal cases.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79B03-040F-49BA-A2C4-5915A6B280FF}"/>
              </a:ext>
            </a:extLst>
          </p:cNvPr>
          <p:cNvGrpSpPr/>
          <p:nvPr/>
        </p:nvGrpSpPr>
        <p:grpSpPr>
          <a:xfrm>
            <a:off x="4358807" y="1196789"/>
            <a:ext cx="3286125" cy="1971675"/>
            <a:chOff x="3614737" y="39687"/>
            <a:chExt cx="3286125" cy="19716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A06993-3A21-4DD8-B785-95EF1CDABF02}"/>
                </a:ext>
              </a:extLst>
            </p:cNvPr>
            <p:cNvSpPr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91073"/>
                <a:satOff val="-16786"/>
                <a:lumOff val="1726"/>
                <a:alphaOff val="0"/>
              </a:schemeClr>
            </a:fillRef>
            <a:effectRef idx="0">
              <a:schemeClr val="accent2">
                <a:hueOff val="-291073"/>
                <a:satOff val="-16786"/>
                <a:lumOff val="1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261DA2-7349-4BB4-8CE8-C69BEBF4E5D1}"/>
                </a:ext>
              </a:extLst>
            </p:cNvPr>
            <p:cNvSpPr txBox="1"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We created a pie chart to understand the male to female ratio of candidates.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FE4954-68BB-40E0-B48A-1AAA975D251F}"/>
              </a:ext>
            </a:extLst>
          </p:cNvPr>
          <p:cNvGrpSpPr/>
          <p:nvPr/>
        </p:nvGrpSpPr>
        <p:grpSpPr>
          <a:xfrm>
            <a:off x="7973545" y="1196789"/>
            <a:ext cx="3286125" cy="1971675"/>
            <a:chOff x="7229475" y="39687"/>
            <a:chExt cx="3286125" cy="19716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89AB40-AA35-42D0-B59A-9AFF20703CB2}"/>
                </a:ext>
              </a:extLst>
            </p:cNvPr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82145"/>
                <a:satOff val="-33571"/>
                <a:lumOff val="3451"/>
                <a:alphaOff val="0"/>
              </a:schemeClr>
            </a:fillRef>
            <a:effectRef idx="0">
              <a:schemeClr val="accent2">
                <a:hueOff val="-582145"/>
                <a:satOff val="-33571"/>
                <a:lumOff val="34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ABC6B-F7AD-4DA5-B378-62A3F53C0FCA}"/>
                </a:ext>
              </a:extLst>
            </p:cNvPr>
            <p:cNvSpPr txBox="1"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Next, we created a bar plot to find the state with the maximum number of criminal cases.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5886FD-8058-48DC-8644-6AC5A9703EA6}"/>
              </a:ext>
            </a:extLst>
          </p:cNvPr>
          <p:cNvGrpSpPr/>
          <p:nvPr/>
        </p:nvGrpSpPr>
        <p:grpSpPr>
          <a:xfrm>
            <a:off x="744070" y="3497077"/>
            <a:ext cx="3286125" cy="1971675"/>
            <a:chOff x="0" y="2339975"/>
            <a:chExt cx="3286125" cy="1971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F9E8B2-A999-4D66-95AB-8F08ACB6B763}"/>
                </a:ext>
              </a:extLst>
            </p:cNvPr>
            <p:cNvSpPr/>
            <p:nvPr/>
          </p:nvSpPr>
          <p:spPr>
            <a:xfrm>
              <a:off x="0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73218"/>
                <a:satOff val="-50357"/>
                <a:lumOff val="5177"/>
                <a:alphaOff val="0"/>
              </a:schemeClr>
            </a:fillRef>
            <a:effectRef idx="0">
              <a:schemeClr val="accent2">
                <a:hueOff val="-873218"/>
                <a:satOff val="-50357"/>
                <a:lumOff val="5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37016A-77F0-4067-BC73-2ED7F53A5E0B}"/>
                </a:ext>
              </a:extLst>
            </p:cNvPr>
            <p:cNvSpPr txBox="1"/>
            <p:nvPr/>
          </p:nvSpPr>
          <p:spPr>
            <a:xfrm>
              <a:off x="0" y="2339975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70F99E-57CC-43E4-A90E-76F17004A398}"/>
              </a:ext>
            </a:extLst>
          </p:cNvPr>
          <p:cNvGrpSpPr/>
          <p:nvPr/>
        </p:nvGrpSpPr>
        <p:grpSpPr>
          <a:xfrm>
            <a:off x="4218457" y="3497077"/>
            <a:ext cx="3426476" cy="1971675"/>
            <a:chOff x="3474387" y="2339975"/>
            <a:chExt cx="3426476" cy="19716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A2F6B0-B49D-44E9-8C30-E38B3E7D4CFC}"/>
                </a:ext>
              </a:extLst>
            </p:cNvPr>
            <p:cNvSpPr/>
            <p:nvPr/>
          </p:nvSpPr>
          <p:spPr>
            <a:xfrm>
              <a:off x="3614737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64290"/>
                <a:satOff val="-67142"/>
                <a:lumOff val="6902"/>
                <a:alphaOff val="0"/>
              </a:schemeClr>
            </a:fillRef>
            <a:effectRef idx="0">
              <a:schemeClr val="accent2">
                <a:hueOff val="-1164290"/>
                <a:satOff val="-67142"/>
                <a:lumOff val="6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D16A5-198A-45FA-89DA-63008B9B9AE3}"/>
                </a:ext>
              </a:extLst>
            </p:cNvPr>
            <p:cNvSpPr txBox="1"/>
            <p:nvPr/>
          </p:nvSpPr>
          <p:spPr>
            <a:xfrm>
              <a:off x="3474387" y="2339975"/>
              <a:ext cx="3426476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342900"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We created a bar plot between party names and total candidates to calculate the total number of allocations of candidates from different parties in different constituencies in India.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77D5CA-DB46-45E1-8AAD-CF6AB08AFFA1}"/>
              </a:ext>
            </a:extLst>
          </p:cNvPr>
          <p:cNvGrpSpPr/>
          <p:nvPr/>
        </p:nvGrpSpPr>
        <p:grpSpPr>
          <a:xfrm>
            <a:off x="7973545" y="3497077"/>
            <a:ext cx="3286125" cy="1971675"/>
            <a:chOff x="7229475" y="2339975"/>
            <a:chExt cx="3286125" cy="1971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E7C534-B4F0-4FDB-A9FE-8F6A0098154E}"/>
                </a:ext>
              </a:extLst>
            </p:cNvPr>
            <p:cNvSpPr/>
            <p:nvPr/>
          </p:nvSpPr>
          <p:spPr>
            <a:xfrm>
              <a:off x="7229475" y="2339975"/>
              <a:ext cx="3286125" cy="1971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4026A5-7811-4C72-8D1E-09978D97E838}"/>
                </a:ext>
              </a:extLst>
            </p:cNvPr>
            <p:cNvSpPr txBox="1"/>
            <p:nvPr/>
          </p:nvSpPr>
          <p:spPr>
            <a:xfrm>
              <a:off x="7229475" y="2339975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4477E9-FAED-4391-898A-5DA397787C44}"/>
              </a:ext>
            </a:extLst>
          </p:cNvPr>
          <p:cNvSpPr txBox="1"/>
          <p:nvPr/>
        </p:nvSpPr>
        <p:spPr>
          <a:xfrm>
            <a:off x="7973545" y="3926542"/>
            <a:ext cx="3286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Next, we calculated the number of candidates from varied categories.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CEB06-E52F-4DAA-89D9-C71102C26C60}"/>
              </a:ext>
            </a:extLst>
          </p:cNvPr>
          <p:cNvSpPr txBox="1"/>
          <p:nvPr/>
        </p:nvSpPr>
        <p:spPr>
          <a:xfrm>
            <a:off x="603720" y="3555671"/>
            <a:ext cx="3286125" cy="16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we calculated the candidates with criminal cases in different parties.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we tried to understand the relationship between age and criminal cases.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4CCB0D35-BA8B-4716-BE3E-206B77E7256D}"/>
              </a:ext>
            </a:extLst>
          </p:cNvPr>
          <p:cNvSpPr/>
          <p:nvPr/>
        </p:nvSpPr>
        <p:spPr>
          <a:xfrm flipV="1">
            <a:off x="4064863" y="2182626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D1E29A0E-EF5A-457B-8CD0-956C00A5656A}"/>
              </a:ext>
            </a:extLst>
          </p:cNvPr>
          <p:cNvSpPr/>
          <p:nvPr/>
        </p:nvSpPr>
        <p:spPr>
          <a:xfrm flipV="1">
            <a:off x="7668044" y="2182626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EFB1313C-A240-49DE-BB08-1C453F6B1374}"/>
              </a:ext>
            </a:extLst>
          </p:cNvPr>
          <p:cNvSpPr/>
          <p:nvPr/>
        </p:nvSpPr>
        <p:spPr>
          <a:xfrm rot="5400000" flipV="1">
            <a:off x="9475413" y="3226378"/>
            <a:ext cx="282388" cy="22066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4766EC83-7381-4CA0-BF14-B7B3743016F2}"/>
              </a:ext>
            </a:extLst>
          </p:cNvPr>
          <p:cNvSpPr/>
          <p:nvPr/>
        </p:nvSpPr>
        <p:spPr>
          <a:xfrm rot="10800000" flipV="1">
            <a:off x="4053305" y="4320364"/>
            <a:ext cx="282388" cy="2206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650A05FC-E563-4677-A104-086D8973CAAE}"/>
              </a:ext>
            </a:extLst>
          </p:cNvPr>
          <p:cNvSpPr/>
          <p:nvPr/>
        </p:nvSpPr>
        <p:spPr>
          <a:xfrm rot="10800000" flipV="1">
            <a:off x="7668044" y="4320364"/>
            <a:ext cx="282388" cy="220665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E7CD8119-3821-4623-9BA9-3DE8148FC0BA}"/>
              </a:ext>
            </a:extLst>
          </p:cNvPr>
          <p:cNvSpPr/>
          <p:nvPr/>
        </p:nvSpPr>
        <p:spPr>
          <a:xfrm rot="5400000" flipV="1">
            <a:off x="1716829" y="508976"/>
            <a:ext cx="1059907" cy="257124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0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 2</vt:lpstr>
      <vt:lpstr>Office Theme</vt:lpstr>
      <vt:lpstr>Retrospect</vt:lpstr>
      <vt:lpstr>Dividend</vt:lpstr>
      <vt:lpstr>PowerPoint Presentation</vt:lpstr>
      <vt:lpstr>PROBLEM STATEMENT   Analysing profiles of 2019 general election candidates using attributes like criminal cases, caste category etc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RBA_107_Saurabh Ninave</dc:creator>
  <cp:lastModifiedBy>RBA_107_Saurabh Ninave</cp:lastModifiedBy>
  <cp:revision>6</cp:revision>
  <dcterms:created xsi:type="dcterms:W3CDTF">2022-01-22T16:56:19Z</dcterms:created>
  <dcterms:modified xsi:type="dcterms:W3CDTF">2022-01-23T15:38:44Z</dcterms:modified>
</cp:coreProperties>
</file>