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1" r:id="rId2"/>
    <p:sldId id="256" r:id="rId3"/>
    <p:sldId id="257" r:id="rId4"/>
    <p:sldId id="272" r:id="rId5"/>
    <p:sldId id="258" r:id="rId6"/>
    <p:sldId id="274" r:id="rId7"/>
    <p:sldId id="275" r:id="rId8"/>
    <p:sldId id="273" r:id="rId9"/>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256"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400" b="0" i="0">
                <a:solidFill>
                  <a:srgbClr val="262425"/>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400" b="0" i="0">
                <a:solidFill>
                  <a:srgbClr val="262425"/>
                </a:solidFill>
                <a:latin typeface="Microsoft Sans Serif"/>
                <a:cs typeface="Microsoft Sans Serif"/>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400" b="0" i="0">
                <a:solidFill>
                  <a:srgbClr val="262425"/>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8FAFB"/>
          </a:solidFill>
        </p:spPr>
        <p:txBody>
          <a:bodyPr wrap="square" lIns="0" tIns="0" rIns="0" bIns="0" rtlCol="0"/>
          <a:lstStyle/>
          <a:p>
            <a:endParaRPr/>
          </a:p>
        </p:txBody>
      </p:sp>
      <p:sp>
        <p:nvSpPr>
          <p:cNvPr id="17" name="bg object 17"/>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18" name="bg object 18"/>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19" name="bg object 19"/>
          <p:cNvSpPr/>
          <p:nvPr/>
        </p:nvSpPr>
        <p:spPr>
          <a:xfrm>
            <a:off x="17146779" y="8957513"/>
            <a:ext cx="1141730" cy="1329690"/>
          </a:xfrm>
          <a:custGeom>
            <a:avLst/>
            <a:gdLst/>
            <a:ahLst/>
            <a:cxnLst/>
            <a:rect l="l" t="t" r="r" b="b"/>
            <a:pathLst>
              <a:path w="1141730" h="1329690">
                <a:moveTo>
                  <a:pt x="1037463" y="0"/>
                </a:moveTo>
                <a:lnTo>
                  <a:pt x="983488" y="1447"/>
                </a:lnTo>
                <a:lnTo>
                  <a:pt x="928751" y="5765"/>
                </a:lnTo>
                <a:lnTo>
                  <a:pt x="875538" y="12966"/>
                </a:lnTo>
                <a:lnTo>
                  <a:pt x="822198" y="23050"/>
                </a:lnTo>
                <a:lnTo>
                  <a:pt x="768985" y="35280"/>
                </a:lnTo>
                <a:lnTo>
                  <a:pt x="717169" y="51130"/>
                </a:lnTo>
                <a:lnTo>
                  <a:pt x="665988" y="69126"/>
                </a:lnTo>
                <a:lnTo>
                  <a:pt x="615569" y="89999"/>
                </a:lnTo>
                <a:lnTo>
                  <a:pt x="566674" y="113037"/>
                </a:lnTo>
                <a:lnTo>
                  <a:pt x="519176" y="138959"/>
                </a:lnTo>
                <a:lnTo>
                  <a:pt x="473075" y="167756"/>
                </a:lnTo>
                <a:lnTo>
                  <a:pt x="428371" y="197994"/>
                </a:lnTo>
                <a:lnTo>
                  <a:pt x="385191" y="231113"/>
                </a:lnTo>
                <a:lnTo>
                  <a:pt x="343408" y="266395"/>
                </a:lnTo>
                <a:lnTo>
                  <a:pt x="304546" y="303830"/>
                </a:lnTo>
                <a:lnTo>
                  <a:pt x="267081" y="343429"/>
                </a:lnTo>
                <a:lnTo>
                  <a:pt x="231902" y="384465"/>
                </a:lnTo>
                <a:lnTo>
                  <a:pt x="198755" y="427666"/>
                </a:lnTo>
                <a:lnTo>
                  <a:pt x="167767" y="472304"/>
                </a:lnTo>
                <a:lnTo>
                  <a:pt x="139700" y="518380"/>
                </a:lnTo>
                <a:lnTo>
                  <a:pt x="113792" y="566621"/>
                </a:lnTo>
                <a:lnTo>
                  <a:pt x="90043" y="615576"/>
                </a:lnTo>
                <a:lnTo>
                  <a:pt x="69850" y="665255"/>
                </a:lnTo>
                <a:lnTo>
                  <a:pt x="51181" y="716372"/>
                </a:lnTo>
                <a:lnTo>
                  <a:pt x="36068" y="768209"/>
                </a:lnTo>
                <a:lnTo>
                  <a:pt x="23114" y="821489"/>
                </a:lnTo>
                <a:lnTo>
                  <a:pt x="13716" y="874765"/>
                </a:lnTo>
                <a:lnTo>
                  <a:pt x="6477" y="928764"/>
                </a:lnTo>
                <a:lnTo>
                  <a:pt x="2159" y="982760"/>
                </a:lnTo>
                <a:lnTo>
                  <a:pt x="762" y="1036759"/>
                </a:lnTo>
                <a:lnTo>
                  <a:pt x="0" y="1036759"/>
                </a:lnTo>
                <a:lnTo>
                  <a:pt x="1397" y="1090754"/>
                </a:lnTo>
                <a:lnTo>
                  <a:pt x="5715" y="1144753"/>
                </a:lnTo>
                <a:lnTo>
                  <a:pt x="12954" y="1198749"/>
                </a:lnTo>
                <a:lnTo>
                  <a:pt x="23114" y="1252029"/>
                </a:lnTo>
                <a:lnTo>
                  <a:pt x="35306" y="1305305"/>
                </a:lnTo>
                <a:lnTo>
                  <a:pt x="1141160" y="1329484"/>
                </a:lnTo>
                <a:lnTo>
                  <a:pt x="1141160" y="5369"/>
                </a:lnTo>
                <a:lnTo>
                  <a:pt x="1091565" y="1447"/>
                </a:lnTo>
                <a:lnTo>
                  <a:pt x="1037463" y="0"/>
                </a:lnTo>
                <a:close/>
              </a:path>
            </a:pathLst>
          </a:custGeom>
          <a:solidFill>
            <a:srgbClr val="4A86E8">
              <a:alpha val="27059"/>
            </a:srgbClr>
          </a:solidFill>
        </p:spPr>
        <p:txBody>
          <a:bodyPr wrap="square" lIns="0" tIns="0" rIns="0" bIns="0" rtlCol="0"/>
          <a:lstStyle/>
          <a:p>
            <a:endParaRPr/>
          </a:p>
        </p:txBody>
      </p:sp>
      <p:sp>
        <p:nvSpPr>
          <p:cNvPr id="20" name="bg object 20"/>
          <p:cNvSpPr/>
          <p:nvPr/>
        </p:nvSpPr>
        <p:spPr>
          <a:xfrm>
            <a:off x="17146822" y="8957521"/>
            <a:ext cx="1141730" cy="1329690"/>
          </a:xfrm>
          <a:custGeom>
            <a:avLst/>
            <a:gdLst/>
            <a:ahLst/>
            <a:cxnLst/>
            <a:rect l="l" t="t" r="r" b="b"/>
            <a:pathLst>
              <a:path w="1141730" h="1329690">
                <a:moveTo>
                  <a:pt x="762" y="1036751"/>
                </a:moveTo>
                <a:lnTo>
                  <a:pt x="2159" y="982751"/>
                </a:lnTo>
                <a:lnTo>
                  <a:pt x="6477" y="928756"/>
                </a:lnTo>
                <a:lnTo>
                  <a:pt x="13716" y="874756"/>
                </a:lnTo>
                <a:lnTo>
                  <a:pt x="23114" y="821481"/>
                </a:lnTo>
                <a:lnTo>
                  <a:pt x="36068" y="768201"/>
                </a:lnTo>
                <a:lnTo>
                  <a:pt x="51181" y="716364"/>
                </a:lnTo>
                <a:lnTo>
                  <a:pt x="69850" y="665247"/>
                </a:lnTo>
                <a:lnTo>
                  <a:pt x="90043" y="615567"/>
                </a:lnTo>
                <a:lnTo>
                  <a:pt x="113793" y="566613"/>
                </a:lnTo>
                <a:lnTo>
                  <a:pt x="139701" y="518374"/>
                </a:lnTo>
                <a:lnTo>
                  <a:pt x="167768" y="472296"/>
                </a:lnTo>
                <a:lnTo>
                  <a:pt x="198756" y="427658"/>
                </a:lnTo>
                <a:lnTo>
                  <a:pt x="231904" y="384458"/>
                </a:lnTo>
                <a:lnTo>
                  <a:pt x="267210" y="343421"/>
                </a:lnTo>
                <a:lnTo>
                  <a:pt x="304549" y="303822"/>
                </a:lnTo>
                <a:lnTo>
                  <a:pt x="343538" y="266387"/>
                </a:lnTo>
                <a:lnTo>
                  <a:pt x="385194" y="231105"/>
                </a:lnTo>
                <a:lnTo>
                  <a:pt x="428375" y="197986"/>
                </a:lnTo>
                <a:lnTo>
                  <a:pt x="473079" y="167749"/>
                </a:lnTo>
                <a:lnTo>
                  <a:pt x="519181" y="138951"/>
                </a:lnTo>
                <a:lnTo>
                  <a:pt x="566679" y="113030"/>
                </a:lnTo>
                <a:lnTo>
                  <a:pt x="615575" y="89991"/>
                </a:lnTo>
                <a:lnTo>
                  <a:pt x="665994" y="69112"/>
                </a:lnTo>
                <a:lnTo>
                  <a:pt x="717176" y="51117"/>
                </a:lnTo>
                <a:lnTo>
                  <a:pt x="768992" y="35280"/>
                </a:lnTo>
                <a:lnTo>
                  <a:pt x="822206" y="23037"/>
                </a:lnTo>
                <a:lnTo>
                  <a:pt x="875546" y="12953"/>
                </a:lnTo>
                <a:lnTo>
                  <a:pt x="928760" y="5753"/>
                </a:lnTo>
                <a:lnTo>
                  <a:pt x="983497" y="1435"/>
                </a:lnTo>
                <a:lnTo>
                  <a:pt x="1037600" y="0"/>
                </a:lnTo>
                <a:lnTo>
                  <a:pt x="1091575" y="1435"/>
                </a:lnTo>
                <a:lnTo>
                  <a:pt x="1141117" y="5343"/>
                </a:lnTo>
              </a:path>
              <a:path w="1141730" h="1329690">
                <a:moveTo>
                  <a:pt x="42711" y="1329476"/>
                </a:moveTo>
                <a:lnTo>
                  <a:pt x="23114" y="1252021"/>
                </a:lnTo>
                <a:lnTo>
                  <a:pt x="12954" y="1198740"/>
                </a:lnTo>
                <a:lnTo>
                  <a:pt x="5842" y="1144746"/>
                </a:lnTo>
                <a:lnTo>
                  <a:pt x="1524" y="1090746"/>
                </a:lnTo>
                <a:lnTo>
                  <a:pt x="0" y="1036751"/>
                </a:lnTo>
                <a:lnTo>
                  <a:pt x="762" y="1036751"/>
                </a:lnTo>
              </a:path>
            </a:pathLst>
          </a:custGeom>
          <a:ln w="3175">
            <a:solidFill>
              <a:srgbClr val="FFFFFF"/>
            </a:solidFill>
          </a:ln>
        </p:spPr>
        <p:txBody>
          <a:bodyPr wrap="square" lIns="0" tIns="0" rIns="0" bIns="0" rtlCol="0"/>
          <a:lstStyle/>
          <a:p>
            <a:endParaRPr/>
          </a:p>
        </p:txBody>
      </p:sp>
      <p:sp>
        <p:nvSpPr>
          <p:cNvPr id="21" name="bg object 21"/>
          <p:cNvSpPr/>
          <p:nvPr/>
        </p:nvSpPr>
        <p:spPr>
          <a:xfrm>
            <a:off x="17146822" y="8957521"/>
            <a:ext cx="1141730" cy="1329690"/>
          </a:xfrm>
          <a:custGeom>
            <a:avLst/>
            <a:gdLst/>
            <a:ahLst/>
            <a:cxnLst/>
            <a:rect l="l" t="t" r="r" b="b"/>
            <a:pathLst>
              <a:path w="1141730" h="1329690">
                <a:moveTo>
                  <a:pt x="762" y="1036751"/>
                </a:moveTo>
                <a:lnTo>
                  <a:pt x="2159" y="982751"/>
                </a:lnTo>
                <a:lnTo>
                  <a:pt x="6477" y="928756"/>
                </a:lnTo>
                <a:lnTo>
                  <a:pt x="13716" y="874756"/>
                </a:lnTo>
                <a:lnTo>
                  <a:pt x="23114" y="821481"/>
                </a:lnTo>
                <a:lnTo>
                  <a:pt x="36068" y="768201"/>
                </a:lnTo>
                <a:lnTo>
                  <a:pt x="51181" y="716364"/>
                </a:lnTo>
                <a:lnTo>
                  <a:pt x="69850" y="665247"/>
                </a:lnTo>
                <a:lnTo>
                  <a:pt x="90043" y="615567"/>
                </a:lnTo>
                <a:lnTo>
                  <a:pt x="113793" y="566613"/>
                </a:lnTo>
                <a:lnTo>
                  <a:pt x="139701" y="518374"/>
                </a:lnTo>
                <a:lnTo>
                  <a:pt x="167768" y="472296"/>
                </a:lnTo>
                <a:lnTo>
                  <a:pt x="198756" y="427658"/>
                </a:lnTo>
                <a:lnTo>
                  <a:pt x="231904" y="384458"/>
                </a:lnTo>
                <a:lnTo>
                  <a:pt x="267210" y="343421"/>
                </a:lnTo>
                <a:lnTo>
                  <a:pt x="304549" y="303822"/>
                </a:lnTo>
                <a:lnTo>
                  <a:pt x="343538" y="266387"/>
                </a:lnTo>
                <a:lnTo>
                  <a:pt x="385194" y="231105"/>
                </a:lnTo>
                <a:lnTo>
                  <a:pt x="428375" y="197986"/>
                </a:lnTo>
                <a:lnTo>
                  <a:pt x="473079" y="167749"/>
                </a:lnTo>
                <a:lnTo>
                  <a:pt x="519181" y="138951"/>
                </a:lnTo>
                <a:lnTo>
                  <a:pt x="566679" y="113030"/>
                </a:lnTo>
                <a:lnTo>
                  <a:pt x="615575" y="89991"/>
                </a:lnTo>
                <a:lnTo>
                  <a:pt x="665994" y="69112"/>
                </a:lnTo>
                <a:lnTo>
                  <a:pt x="717176" y="51117"/>
                </a:lnTo>
                <a:lnTo>
                  <a:pt x="768992" y="35280"/>
                </a:lnTo>
                <a:lnTo>
                  <a:pt x="822206" y="23037"/>
                </a:lnTo>
                <a:lnTo>
                  <a:pt x="875546" y="12953"/>
                </a:lnTo>
                <a:lnTo>
                  <a:pt x="928760" y="5753"/>
                </a:lnTo>
                <a:lnTo>
                  <a:pt x="983497" y="1435"/>
                </a:lnTo>
                <a:lnTo>
                  <a:pt x="1037600" y="0"/>
                </a:lnTo>
                <a:lnTo>
                  <a:pt x="1091575" y="1435"/>
                </a:lnTo>
                <a:lnTo>
                  <a:pt x="1141117" y="5343"/>
                </a:lnTo>
              </a:path>
              <a:path w="1141730" h="1329690">
                <a:moveTo>
                  <a:pt x="42711" y="1329476"/>
                </a:moveTo>
                <a:lnTo>
                  <a:pt x="23114" y="1252021"/>
                </a:lnTo>
                <a:lnTo>
                  <a:pt x="12954" y="1198740"/>
                </a:lnTo>
                <a:lnTo>
                  <a:pt x="5842" y="1144746"/>
                </a:lnTo>
                <a:lnTo>
                  <a:pt x="1524" y="1090746"/>
                </a:lnTo>
                <a:lnTo>
                  <a:pt x="0" y="1036751"/>
                </a:lnTo>
                <a:lnTo>
                  <a:pt x="762" y="1036751"/>
                </a:lnTo>
              </a:path>
            </a:pathLst>
          </a:custGeom>
          <a:ln w="18719">
            <a:solidFill>
              <a:srgbClr val="4A86E8"/>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8FAFB"/>
          </a:solidFill>
        </p:spPr>
        <p:txBody>
          <a:bodyPr wrap="square" lIns="0" tIns="0" rIns="0" bIns="0" rtlCol="0"/>
          <a:lstStyle/>
          <a:p>
            <a:endParaRPr/>
          </a:p>
        </p:txBody>
      </p:sp>
      <p:sp>
        <p:nvSpPr>
          <p:cNvPr id="2" name="Holder 2"/>
          <p:cNvSpPr>
            <a:spLocks noGrp="1"/>
          </p:cNvSpPr>
          <p:nvPr>
            <p:ph type="title"/>
          </p:nvPr>
        </p:nvSpPr>
        <p:spPr>
          <a:xfrm>
            <a:off x="5975819" y="1368259"/>
            <a:ext cx="6349060" cy="2219960"/>
          </a:xfrm>
          <a:prstGeom prst="rect">
            <a:avLst/>
          </a:prstGeom>
        </p:spPr>
        <p:txBody>
          <a:bodyPr wrap="square" lIns="0" tIns="0" rIns="0" bIns="0">
            <a:spAutoFit/>
          </a:bodyPr>
          <a:lstStyle>
            <a:lvl1pPr>
              <a:defRPr sz="14400" b="0" i="0">
                <a:solidFill>
                  <a:srgbClr val="262425"/>
                </a:solidFill>
                <a:latin typeface="Microsoft Sans Serif"/>
                <a:cs typeface="Microsoft Sans Serif"/>
              </a:defRPr>
            </a:lvl1pPr>
          </a:lstStyle>
          <a:p>
            <a:endParaRPr/>
          </a:p>
        </p:txBody>
      </p:sp>
      <p:sp>
        <p:nvSpPr>
          <p:cNvPr id="3" name="Holder 3"/>
          <p:cNvSpPr>
            <a:spLocks noGrp="1"/>
          </p:cNvSpPr>
          <p:nvPr>
            <p:ph type="body" idx="1"/>
          </p:nvPr>
        </p:nvSpPr>
        <p:spPr>
          <a:xfrm>
            <a:off x="1491754" y="2203957"/>
            <a:ext cx="15317190" cy="28854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dityaAjithKumar/13_CTRL-ALT-DEV_Health_and_Wealthness/blob/main/README.m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97950" y="1470342"/>
            <a:ext cx="10267417" cy="6066404"/>
          </a:xfrm>
          <a:prstGeom prst="rect">
            <a:avLst/>
          </a:prstGeom>
        </p:spPr>
        <p:txBody>
          <a:bodyPr vert="horz" wrap="square" lIns="0" tIns="15875" rIns="0" bIns="0" rtlCol="0">
            <a:spAutoFit/>
          </a:bodyPr>
          <a:lstStyle/>
          <a:p>
            <a:pPr algn="ctr">
              <a:lnSpc>
                <a:spcPct val="100000"/>
              </a:lnSpc>
              <a:spcBef>
                <a:spcPts val="125"/>
              </a:spcBef>
            </a:pPr>
            <a:r>
              <a:rPr lang="en-US" sz="3200" dirty="0">
                <a:latin typeface="Times New Roman" panose="02020603050405020304" pitchFamily="18" charset="0"/>
                <a:cs typeface="Times New Roman" panose="02020603050405020304" pitchFamily="18" charset="0"/>
              </a:rPr>
              <a:t>TEAM NAME: </a:t>
            </a:r>
          </a:p>
          <a:p>
            <a:pPr algn="ctr">
              <a:lnSpc>
                <a:spcPct val="100000"/>
              </a:lnSpc>
              <a:spcBef>
                <a:spcPts val="125"/>
              </a:spcBef>
            </a:pPr>
            <a:r>
              <a:rPr lang="en-US" sz="3200" dirty="0">
                <a:latin typeface="Times New Roman" panose="02020603050405020304" pitchFamily="18" charset="0"/>
                <a:cs typeface="Times New Roman" panose="02020603050405020304" pitchFamily="18" charset="0"/>
              </a:rPr>
              <a:t>Ctrl + Alt + Dev</a:t>
            </a:r>
          </a:p>
          <a:p>
            <a:pPr algn="ctr">
              <a:lnSpc>
                <a:spcPct val="100000"/>
              </a:lnSpc>
              <a:spcBef>
                <a:spcPts val="125"/>
              </a:spcBef>
            </a:pPr>
            <a:endParaRPr lang="en-US" sz="3200" dirty="0">
              <a:latin typeface="Times New Roman" panose="02020603050405020304" pitchFamily="18" charset="0"/>
              <a:cs typeface="Times New Roman" panose="02020603050405020304" pitchFamily="18" charset="0"/>
            </a:endParaRPr>
          </a:p>
          <a:p>
            <a:pPr algn="ctr">
              <a:lnSpc>
                <a:spcPct val="100000"/>
              </a:lnSpc>
              <a:spcBef>
                <a:spcPts val="125"/>
              </a:spcBef>
            </a:pPr>
            <a:r>
              <a:rPr lang="en-US" sz="3200" dirty="0">
                <a:latin typeface="Times New Roman" panose="02020603050405020304" pitchFamily="18" charset="0"/>
                <a:cs typeface="Times New Roman" panose="02020603050405020304" pitchFamily="18" charset="0"/>
              </a:rPr>
              <a:t>TEAM MEMBERS:</a:t>
            </a:r>
          </a:p>
          <a:p>
            <a:pPr algn="ctr">
              <a:lnSpc>
                <a:spcPct val="100000"/>
              </a:lnSpc>
              <a:spcBef>
                <a:spcPts val="125"/>
              </a:spcBef>
            </a:pPr>
            <a:r>
              <a:rPr lang="en-US" sz="3200" dirty="0">
                <a:latin typeface="Times New Roman" panose="02020603050405020304" pitchFamily="18" charset="0"/>
                <a:cs typeface="Times New Roman" panose="02020603050405020304" pitchFamily="18" charset="0"/>
              </a:rPr>
              <a:t>ADITYA A</a:t>
            </a:r>
          </a:p>
          <a:p>
            <a:pPr algn="ctr">
              <a:lnSpc>
                <a:spcPct val="100000"/>
              </a:lnSpc>
              <a:spcBef>
                <a:spcPts val="125"/>
              </a:spcBef>
            </a:pPr>
            <a:r>
              <a:rPr lang="en-US" sz="3200" dirty="0">
                <a:latin typeface="Times New Roman" panose="02020603050405020304" pitchFamily="18" charset="0"/>
                <a:cs typeface="Times New Roman" panose="02020603050405020304" pitchFamily="18" charset="0"/>
              </a:rPr>
              <a:t>DUMPA REVANTH VENKATA SAI</a:t>
            </a:r>
          </a:p>
          <a:p>
            <a:pPr algn="ctr">
              <a:lnSpc>
                <a:spcPct val="100000"/>
              </a:lnSpc>
              <a:spcBef>
                <a:spcPts val="125"/>
              </a:spcBef>
            </a:pPr>
            <a:r>
              <a:rPr lang="en-US" sz="3200" dirty="0">
                <a:latin typeface="Times New Roman" panose="02020603050405020304" pitchFamily="18" charset="0"/>
                <a:cs typeface="Times New Roman" panose="02020603050405020304" pitchFamily="18" charset="0"/>
              </a:rPr>
              <a:t>G A ROHAN</a:t>
            </a:r>
          </a:p>
          <a:p>
            <a:pPr algn="ctr">
              <a:lnSpc>
                <a:spcPct val="100000"/>
              </a:lnSpc>
              <a:spcBef>
                <a:spcPts val="125"/>
              </a:spcBef>
            </a:pPr>
            <a:r>
              <a:rPr lang="en-US" sz="3200" dirty="0">
                <a:latin typeface="Times New Roman" panose="02020603050405020304" pitchFamily="18" charset="0"/>
                <a:cs typeface="Times New Roman" panose="02020603050405020304" pitchFamily="18" charset="0"/>
              </a:rPr>
              <a:t>HARSHITHA SANJANA R</a:t>
            </a:r>
          </a:p>
          <a:p>
            <a:pPr algn="ctr">
              <a:lnSpc>
                <a:spcPct val="100000"/>
              </a:lnSpc>
              <a:spcBef>
                <a:spcPts val="125"/>
              </a:spcBef>
            </a:pPr>
            <a:endParaRPr lang="en-US" sz="3200" dirty="0">
              <a:latin typeface="Times New Roman" panose="02020603050405020304" pitchFamily="18" charset="0"/>
              <a:cs typeface="Times New Roman" panose="02020603050405020304" pitchFamily="18" charset="0"/>
            </a:endParaRPr>
          </a:p>
          <a:p>
            <a:pPr algn="ctr">
              <a:lnSpc>
                <a:spcPct val="100000"/>
              </a:lnSpc>
              <a:spcBef>
                <a:spcPts val="125"/>
              </a:spcBef>
            </a:pPr>
            <a:r>
              <a:rPr lang="en-US" sz="3200" dirty="0">
                <a:latin typeface="Times New Roman" panose="02020603050405020304" pitchFamily="18" charset="0"/>
                <a:cs typeface="Times New Roman" panose="02020603050405020304" pitchFamily="18" charset="0"/>
              </a:rPr>
              <a:t>THEME:</a:t>
            </a:r>
          </a:p>
          <a:p>
            <a:pPr algn="ctr">
              <a:lnSpc>
                <a:spcPct val="100000"/>
              </a:lnSpc>
              <a:spcBef>
                <a:spcPts val="125"/>
              </a:spcBef>
            </a:pPr>
            <a:r>
              <a:rPr lang="en-US" sz="3200" dirty="0">
                <a:latin typeface="Times New Roman" panose="02020603050405020304" pitchFamily="18" charset="0"/>
                <a:cs typeface="Times New Roman" panose="02020603050405020304" pitchFamily="18" charset="0"/>
              </a:rPr>
              <a:t>HEALTH AND WELLNESS</a:t>
            </a:r>
          </a:p>
          <a:p>
            <a:pPr algn="ctr">
              <a:lnSpc>
                <a:spcPct val="100000"/>
              </a:lnSpc>
              <a:spcBef>
                <a:spcPts val="125"/>
              </a:spcBef>
            </a:pPr>
            <a:endParaRPr sz="32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9359" y="0"/>
            <a:ext cx="5782310" cy="5858510"/>
            <a:chOff x="-9359" y="0"/>
            <a:chExt cx="5782310" cy="5858510"/>
          </a:xfrm>
        </p:grpSpPr>
        <p:sp>
          <p:nvSpPr>
            <p:cNvPr id="4" name="object 4"/>
            <p:cNvSpPr/>
            <p:nvPr/>
          </p:nvSpPr>
          <p:spPr>
            <a:xfrm>
              <a:off x="0" y="0"/>
              <a:ext cx="5763260" cy="5839460"/>
            </a:xfrm>
            <a:custGeom>
              <a:avLst/>
              <a:gdLst/>
              <a:ahLst/>
              <a:cxnLst/>
              <a:rect l="l" t="t" r="r" b="b"/>
              <a:pathLst>
                <a:path w="5763260" h="5839460">
                  <a:moveTo>
                    <a:pt x="5762996" y="0"/>
                  </a:moveTo>
                  <a:lnTo>
                    <a:pt x="5730379" y="149376"/>
                  </a:lnTo>
                  <a:lnTo>
                    <a:pt x="5684291" y="335863"/>
                  </a:lnTo>
                  <a:lnTo>
                    <a:pt x="5633897" y="521613"/>
                  </a:lnTo>
                  <a:lnTo>
                    <a:pt x="5579173" y="705928"/>
                  </a:lnTo>
                  <a:lnTo>
                    <a:pt x="5518696" y="888808"/>
                  </a:lnTo>
                  <a:lnTo>
                    <a:pt x="5454624" y="1069529"/>
                  </a:lnTo>
                  <a:lnTo>
                    <a:pt x="5385498" y="1249526"/>
                  </a:lnTo>
                  <a:lnTo>
                    <a:pt x="5312054" y="1426653"/>
                  </a:lnTo>
                  <a:lnTo>
                    <a:pt x="5233581" y="1603044"/>
                  </a:lnTo>
                  <a:lnTo>
                    <a:pt x="5151501" y="1776564"/>
                  </a:lnTo>
                  <a:lnTo>
                    <a:pt x="5064379" y="1947925"/>
                  </a:lnTo>
                  <a:lnTo>
                    <a:pt x="4972939" y="2117127"/>
                  </a:lnTo>
                  <a:lnTo>
                    <a:pt x="4877904" y="2284157"/>
                  </a:lnTo>
                  <a:lnTo>
                    <a:pt x="4777828" y="2449041"/>
                  </a:lnTo>
                  <a:lnTo>
                    <a:pt x="4674146" y="2610319"/>
                  </a:lnTo>
                  <a:lnTo>
                    <a:pt x="4566869" y="2770161"/>
                  </a:lnTo>
                  <a:lnTo>
                    <a:pt x="4454550" y="2926396"/>
                  </a:lnTo>
                  <a:lnTo>
                    <a:pt x="4338624" y="3079762"/>
                  </a:lnTo>
                  <a:lnTo>
                    <a:pt x="4219105" y="3230231"/>
                  </a:lnTo>
                  <a:lnTo>
                    <a:pt x="4095991" y="3377831"/>
                  </a:lnTo>
                  <a:lnTo>
                    <a:pt x="3968546" y="3522547"/>
                  </a:lnTo>
                  <a:lnTo>
                    <a:pt x="3838232" y="3662946"/>
                  </a:lnTo>
                  <a:lnTo>
                    <a:pt x="3703586" y="3801185"/>
                  </a:lnTo>
                  <a:lnTo>
                    <a:pt x="3566071" y="3935107"/>
                  </a:lnTo>
                  <a:lnTo>
                    <a:pt x="3424948" y="4066145"/>
                  </a:lnTo>
                  <a:lnTo>
                    <a:pt x="3280956" y="4192866"/>
                  </a:lnTo>
                  <a:lnTo>
                    <a:pt x="3133356" y="4316703"/>
                  </a:lnTo>
                  <a:lnTo>
                    <a:pt x="2982874" y="4436223"/>
                  </a:lnTo>
                  <a:lnTo>
                    <a:pt x="2829509" y="4552149"/>
                  </a:lnTo>
                  <a:lnTo>
                    <a:pt x="2672562" y="4663744"/>
                  </a:lnTo>
                  <a:lnTo>
                    <a:pt x="2513444" y="4771744"/>
                  </a:lnTo>
                  <a:lnTo>
                    <a:pt x="2351443" y="4875427"/>
                  </a:lnTo>
                  <a:lnTo>
                    <a:pt x="2187282" y="4974779"/>
                  </a:lnTo>
                  <a:lnTo>
                    <a:pt x="2020239" y="5070537"/>
                  </a:lnTo>
                  <a:lnTo>
                    <a:pt x="1851050" y="5161977"/>
                  </a:lnTo>
                  <a:lnTo>
                    <a:pt x="1679689" y="5248375"/>
                  </a:lnTo>
                  <a:lnTo>
                    <a:pt x="1505445" y="5331179"/>
                  </a:lnTo>
                  <a:lnTo>
                    <a:pt x="1329766" y="5408942"/>
                  </a:lnTo>
                  <a:lnTo>
                    <a:pt x="1152649" y="5483097"/>
                  </a:lnTo>
                  <a:lnTo>
                    <a:pt x="972651" y="5551499"/>
                  </a:lnTo>
                  <a:lnTo>
                    <a:pt x="791928" y="5616294"/>
                  </a:lnTo>
                  <a:lnTo>
                    <a:pt x="609053" y="5676061"/>
                  </a:lnTo>
                  <a:lnTo>
                    <a:pt x="424736" y="5731496"/>
                  </a:lnTo>
                  <a:lnTo>
                    <a:pt x="238973" y="5781890"/>
                  </a:lnTo>
                  <a:lnTo>
                    <a:pt x="52496" y="5827978"/>
                  </a:lnTo>
                  <a:lnTo>
                    <a:pt x="0" y="5839441"/>
                  </a:lnTo>
                </a:path>
              </a:pathLst>
            </a:custGeom>
            <a:ln w="18719">
              <a:solidFill>
                <a:srgbClr val="262425"/>
              </a:solidFill>
            </a:ln>
          </p:spPr>
          <p:txBody>
            <a:bodyPr wrap="square" lIns="0" tIns="0" rIns="0" bIns="0" rtlCol="0"/>
            <a:lstStyle/>
            <a:p>
              <a:endParaRPr/>
            </a:p>
          </p:txBody>
        </p:sp>
        <p:sp>
          <p:nvSpPr>
            <p:cNvPr id="5" name="object 5"/>
            <p:cNvSpPr/>
            <p:nvPr/>
          </p:nvSpPr>
          <p:spPr>
            <a:xfrm>
              <a:off x="0" y="0"/>
              <a:ext cx="2878455" cy="2940685"/>
            </a:xfrm>
            <a:custGeom>
              <a:avLst/>
              <a:gdLst/>
              <a:ahLst/>
              <a:cxnLst/>
              <a:rect l="l" t="t" r="r" b="b"/>
              <a:pathLst>
                <a:path w="2878455" h="2940685">
                  <a:moveTo>
                    <a:pt x="2877884" y="0"/>
                  </a:moveTo>
                  <a:lnTo>
                    <a:pt x="0" y="0"/>
                  </a:lnTo>
                  <a:lnTo>
                    <a:pt x="0" y="2940681"/>
                  </a:lnTo>
                  <a:lnTo>
                    <a:pt x="119454" y="2895434"/>
                  </a:lnTo>
                  <a:lnTo>
                    <a:pt x="231775" y="2848634"/>
                  </a:lnTo>
                  <a:lnTo>
                    <a:pt x="342652" y="2798952"/>
                  </a:lnTo>
                  <a:lnTo>
                    <a:pt x="452814" y="2747110"/>
                  </a:lnTo>
                  <a:lnTo>
                    <a:pt x="561533" y="2691675"/>
                  </a:lnTo>
                  <a:lnTo>
                    <a:pt x="668813" y="2634080"/>
                  </a:lnTo>
                  <a:lnTo>
                    <a:pt x="773931" y="2573603"/>
                  </a:lnTo>
                  <a:lnTo>
                    <a:pt x="878329" y="2510967"/>
                  </a:lnTo>
                  <a:lnTo>
                    <a:pt x="980569" y="2445447"/>
                  </a:lnTo>
                  <a:lnTo>
                    <a:pt x="1081370" y="2377045"/>
                  </a:lnTo>
                  <a:lnTo>
                    <a:pt x="1180009" y="2305760"/>
                  </a:lnTo>
                  <a:lnTo>
                    <a:pt x="1277213" y="2233040"/>
                  </a:lnTo>
                  <a:lnTo>
                    <a:pt x="1372971" y="2157449"/>
                  </a:lnTo>
                  <a:lnTo>
                    <a:pt x="1465846" y="2078963"/>
                  </a:lnTo>
                  <a:lnTo>
                    <a:pt x="1557286" y="1998318"/>
                  </a:lnTo>
                  <a:lnTo>
                    <a:pt x="1646567" y="1915527"/>
                  </a:lnTo>
                  <a:lnTo>
                    <a:pt x="1733689" y="1830564"/>
                  </a:lnTo>
                  <a:lnTo>
                    <a:pt x="1818640" y="1743442"/>
                  </a:lnTo>
                  <a:lnTo>
                    <a:pt x="1901444" y="1654161"/>
                  </a:lnTo>
                  <a:lnTo>
                    <a:pt x="1982089" y="1563445"/>
                  </a:lnTo>
                  <a:lnTo>
                    <a:pt x="2059838" y="1469846"/>
                  </a:lnTo>
                  <a:lnTo>
                    <a:pt x="2135441" y="1374812"/>
                  </a:lnTo>
                  <a:lnTo>
                    <a:pt x="2208885" y="1277606"/>
                  </a:lnTo>
                  <a:lnTo>
                    <a:pt x="2279446" y="1178254"/>
                  </a:lnTo>
                  <a:lnTo>
                    <a:pt x="2347836" y="1077454"/>
                  </a:lnTo>
                  <a:lnTo>
                    <a:pt x="2413368" y="975206"/>
                  </a:lnTo>
                  <a:lnTo>
                    <a:pt x="2476715" y="870812"/>
                  </a:lnTo>
                  <a:lnTo>
                    <a:pt x="2537193" y="765695"/>
                  </a:lnTo>
                  <a:lnTo>
                    <a:pt x="2594800" y="658418"/>
                  </a:lnTo>
                  <a:lnTo>
                    <a:pt x="2649512" y="549693"/>
                  </a:lnTo>
                  <a:lnTo>
                    <a:pt x="2702077" y="439533"/>
                  </a:lnTo>
                  <a:lnTo>
                    <a:pt x="2751035" y="328649"/>
                  </a:lnTo>
                  <a:lnTo>
                    <a:pt x="2797835" y="216331"/>
                  </a:lnTo>
                  <a:lnTo>
                    <a:pt x="2841764" y="102577"/>
                  </a:lnTo>
                  <a:lnTo>
                    <a:pt x="2877884" y="0"/>
                  </a:lnTo>
                  <a:close/>
                </a:path>
              </a:pathLst>
            </a:custGeom>
            <a:solidFill>
              <a:srgbClr val="4A86E8">
                <a:alpha val="27059"/>
              </a:srgbClr>
            </a:solidFill>
          </p:spPr>
          <p:txBody>
            <a:bodyPr wrap="square" lIns="0" tIns="0" rIns="0" bIns="0" rtlCol="0"/>
            <a:lstStyle/>
            <a:p>
              <a:endParaRPr/>
            </a:p>
          </p:txBody>
        </p:sp>
        <p:sp>
          <p:nvSpPr>
            <p:cNvPr id="6" name="object 6"/>
            <p:cNvSpPr/>
            <p:nvPr/>
          </p:nvSpPr>
          <p:spPr>
            <a:xfrm>
              <a:off x="0" y="0"/>
              <a:ext cx="2878455" cy="2940685"/>
            </a:xfrm>
            <a:custGeom>
              <a:avLst/>
              <a:gdLst/>
              <a:ahLst/>
              <a:cxnLst/>
              <a:rect l="l" t="t" r="r" b="b"/>
              <a:pathLst>
                <a:path w="2878455" h="2940685">
                  <a:moveTo>
                    <a:pt x="2877884" y="0"/>
                  </a:moveTo>
                  <a:lnTo>
                    <a:pt x="2841764" y="102577"/>
                  </a:lnTo>
                  <a:lnTo>
                    <a:pt x="2797835" y="216331"/>
                  </a:lnTo>
                  <a:lnTo>
                    <a:pt x="2751035" y="328649"/>
                  </a:lnTo>
                  <a:lnTo>
                    <a:pt x="2702077" y="439533"/>
                  </a:lnTo>
                  <a:lnTo>
                    <a:pt x="2649512" y="549693"/>
                  </a:lnTo>
                  <a:lnTo>
                    <a:pt x="2594800" y="658418"/>
                  </a:lnTo>
                  <a:lnTo>
                    <a:pt x="2537193" y="765695"/>
                  </a:lnTo>
                  <a:lnTo>
                    <a:pt x="2476715" y="870812"/>
                  </a:lnTo>
                  <a:lnTo>
                    <a:pt x="2413368" y="975206"/>
                  </a:lnTo>
                  <a:lnTo>
                    <a:pt x="2347836" y="1077454"/>
                  </a:lnTo>
                  <a:lnTo>
                    <a:pt x="2279446" y="1178254"/>
                  </a:lnTo>
                  <a:lnTo>
                    <a:pt x="2208885" y="1277606"/>
                  </a:lnTo>
                  <a:lnTo>
                    <a:pt x="2135441" y="1374812"/>
                  </a:lnTo>
                  <a:lnTo>
                    <a:pt x="2059838" y="1469846"/>
                  </a:lnTo>
                  <a:lnTo>
                    <a:pt x="1982089" y="1563445"/>
                  </a:lnTo>
                  <a:lnTo>
                    <a:pt x="1901444" y="1654161"/>
                  </a:lnTo>
                  <a:lnTo>
                    <a:pt x="1818640" y="1743442"/>
                  </a:lnTo>
                  <a:lnTo>
                    <a:pt x="1733689" y="1830564"/>
                  </a:lnTo>
                  <a:lnTo>
                    <a:pt x="1646567" y="1915527"/>
                  </a:lnTo>
                  <a:lnTo>
                    <a:pt x="1557286" y="1998318"/>
                  </a:lnTo>
                  <a:lnTo>
                    <a:pt x="1465846" y="2078963"/>
                  </a:lnTo>
                  <a:lnTo>
                    <a:pt x="1372971" y="2157449"/>
                  </a:lnTo>
                  <a:lnTo>
                    <a:pt x="1277213" y="2233040"/>
                  </a:lnTo>
                  <a:lnTo>
                    <a:pt x="1180009" y="2305760"/>
                  </a:lnTo>
                  <a:lnTo>
                    <a:pt x="1081370" y="2377045"/>
                  </a:lnTo>
                  <a:lnTo>
                    <a:pt x="980569" y="2445447"/>
                  </a:lnTo>
                  <a:lnTo>
                    <a:pt x="878329" y="2510967"/>
                  </a:lnTo>
                  <a:lnTo>
                    <a:pt x="773931" y="2573603"/>
                  </a:lnTo>
                  <a:lnTo>
                    <a:pt x="668813" y="2634080"/>
                  </a:lnTo>
                  <a:lnTo>
                    <a:pt x="561533" y="2691675"/>
                  </a:lnTo>
                  <a:lnTo>
                    <a:pt x="452814" y="2747110"/>
                  </a:lnTo>
                  <a:lnTo>
                    <a:pt x="342652" y="2798952"/>
                  </a:lnTo>
                  <a:lnTo>
                    <a:pt x="231775" y="2848634"/>
                  </a:lnTo>
                  <a:lnTo>
                    <a:pt x="119454" y="2895434"/>
                  </a:lnTo>
                  <a:lnTo>
                    <a:pt x="5695" y="2938639"/>
                  </a:lnTo>
                  <a:lnTo>
                    <a:pt x="0" y="2940681"/>
                  </a:lnTo>
                </a:path>
              </a:pathLst>
            </a:custGeom>
            <a:ln w="3175">
              <a:solidFill>
                <a:srgbClr val="FFFFFF"/>
              </a:solidFill>
            </a:ln>
          </p:spPr>
          <p:txBody>
            <a:bodyPr wrap="square" lIns="0" tIns="0" rIns="0" bIns="0" rtlCol="0"/>
            <a:lstStyle/>
            <a:p>
              <a:endParaRPr/>
            </a:p>
          </p:txBody>
        </p:sp>
        <p:sp>
          <p:nvSpPr>
            <p:cNvPr id="7" name="object 7"/>
            <p:cNvSpPr/>
            <p:nvPr/>
          </p:nvSpPr>
          <p:spPr>
            <a:xfrm>
              <a:off x="0" y="0"/>
              <a:ext cx="2878455" cy="2940685"/>
            </a:xfrm>
            <a:custGeom>
              <a:avLst/>
              <a:gdLst/>
              <a:ahLst/>
              <a:cxnLst/>
              <a:rect l="l" t="t" r="r" b="b"/>
              <a:pathLst>
                <a:path w="2878455" h="2940685">
                  <a:moveTo>
                    <a:pt x="2877884" y="0"/>
                  </a:moveTo>
                  <a:lnTo>
                    <a:pt x="2841764" y="102577"/>
                  </a:lnTo>
                  <a:lnTo>
                    <a:pt x="2797835" y="216331"/>
                  </a:lnTo>
                  <a:lnTo>
                    <a:pt x="2751035" y="328649"/>
                  </a:lnTo>
                  <a:lnTo>
                    <a:pt x="2702077" y="439533"/>
                  </a:lnTo>
                  <a:lnTo>
                    <a:pt x="2649512" y="549693"/>
                  </a:lnTo>
                  <a:lnTo>
                    <a:pt x="2594800" y="658418"/>
                  </a:lnTo>
                  <a:lnTo>
                    <a:pt x="2537193" y="765695"/>
                  </a:lnTo>
                  <a:lnTo>
                    <a:pt x="2476715" y="870812"/>
                  </a:lnTo>
                  <a:lnTo>
                    <a:pt x="2413368" y="975206"/>
                  </a:lnTo>
                  <a:lnTo>
                    <a:pt x="2347836" y="1077454"/>
                  </a:lnTo>
                  <a:lnTo>
                    <a:pt x="2279446" y="1178254"/>
                  </a:lnTo>
                  <a:lnTo>
                    <a:pt x="2208885" y="1277606"/>
                  </a:lnTo>
                  <a:lnTo>
                    <a:pt x="2135441" y="1374812"/>
                  </a:lnTo>
                  <a:lnTo>
                    <a:pt x="2059838" y="1469846"/>
                  </a:lnTo>
                  <a:lnTo>
                    <a:pt x="1982089" y="1563445"/>
                  </a:lnTo>
                  <a:lnTo>
                    <a:pt x="1901444" y="1654161"/>
                  </a:lnTo>
                  <a:lnTo>
                    <a:pt x="1818640" y="1743442"/>
                  </a:lnTo>
                  <a:lnTo>
                    <a:pt x="1733689" y="1830564"/>
                  </a:lnTo>
                  <a:lnTo>
                    <a:pt x="1646567" y="1915527"/>
                  </a:lnTo>
                  <a:lnTo>
                    <a:pt x="1557286" y="1998318"/>
                  </a:lnTo>
                  <a:lnTo>
                    <a:pt x="1465846" y="2078963"/>
                  </a:lnTo>
                  <a:lnTo>
                    <a:pt x="1372971" y="2157449"/>
                  </a:lnTo>
                  <a:lnTo>
                    <a:pt x="1277213" y="2233040"/>
                  </a:lnTo>
                  <a:lnTo>
                    <a:pt x="1180009" y="2305760"/>
                  </a:lnTo>
                  <a:lnTo>
                    <a:pt x="1081370" y="2377045"/>
                  </a:lnTo>
                  <a:lnTo>
                    <a:pt x="980569" y="2445447"/>
                  </a:lnTo>
                  <a:lnTo>
                    <a:pt x="878329" y="2510967"/>
                  </a:lnTo>
                  <a:lnTo>
                    <a:pt x="773931" y="2573603"/>
                  </a:lnTo>
                  <a:lnTo>
                    <a:pt x="668813" y="2634080"/>
                  </a:lnTo>
                  <a:lnTo>
                    <a:pt x="561533" y="2691675"/>
                  </a:lnTo>
                  <a:lnTo>
                    <a:pt x="452814" y="2747110"/>
                  </a:lnTo>
                  <a:lnTo>
                    <a:pt x="342652" y="2798952"/>
                  </a:lnTo>
                  <a:lnTo>
                    <a:pt x="231775" y="2848634"/>
                  </a:lnTo>
                  <a:lnTo>
                    <a:pt x="119454" y="2895434"/>
                  </a:lnTo>
                  <a:lnTo>
                    <a:pt x="5695" y="2938639"/>
                  </a:lnTo>
                  <a:lnTo>
                    <a:pt x="0" y="2940681"/>
                  </a:lnTo>
                </a:path>
              </a:pathLst>
            </a:custGeom>
            <a:ln w="18719">
              <a:solidFill>
                <a:srgbClr val="4A86E8"/>
              </a:solidFill>
            </a:ln>
          </p:spPr>
          <p:txBody>
            <a:bodyPr wrap="square" lIns="0" tIns="0" rIns="0" bIns="0" rtlCol="0"/>
            <a:lstStyle/>
            <a:p>
              <a:endParaRP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50" y="1148241"/>
            <a:ext cx="9677400" cy="6710606"/>
          </a:xfrm>
          <a:prstGeom prst="rect">
            <a:avLst/>
          </a:prstGeom>
        </p:spPr>
      </p:pic>
    </p:spTree>
    <p:extLst>
      <p:ext uri="{BB962C8B-B14F-4D97-AF65-F5344CB8AC3E}">
        <p14:creationId xmlns:p14="http://schemas.microsoft.com/office/powerpoint/2010/main" val="54657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88533" y="2611583"/>
            <a:ext cx="8961755" cy="3912235"/>
          </a:xfrm>
          <a:prstGeom prst="rect">
            <a:avLst/>
          </a:prstGeom>
        </p:spPr>
        <p:txBody>
          <a:bodyPr vert="horz" wrap="square" lIns="0" tIns="15875" rIns="0" bIns="0" rtlCol="0">
            <a:spAutoFit/>
          </a:bodyPr>
          <a:lstStyle/>
          <a:p>
            <a:pPr algn="ctr">
              <a:lnSpc>
                <a:spcPct val="100000"/>
              </a:lnSpc>
              <a:spcBef>
                <a:spcPts val="125"/>
              </a:spcBef>
            </a:pPr>
            <a:r>
              <a:rPr sz="6350" u="sng" spc="-459" dirty="0">
                <a:solidFill>
                  <a:srgbClr val="262425"/>
                </a:solidFill>
                <a:latin typeface="Times New Roman" panose="02020603050405020304" pitchFamily="18" charset="0"/>
                <a:cs typeface="Times New Roman" panose="02020603050405020304" pitchFamily="18" charset="0"/>
              </a:rPr>
              <a:t>B</a:t>
            </a:r>
            <a:r>
              <a:rPr sz="6350" u="sng" spc="-705" dirty="0">
                <a:solidFill>
                  <a:srgbClr val="262425"/>
                </a:solidFill>
                <a:latin typeface="Times New Roman" panose="02020603050405020304" pitchFamily="18" charset="0"/>
                <a:cs typeface="Times New Roman" panose="02020603050405020304" pitchFamily="18" charset="0"/>
              </a:rPr>
              <a:t>R</a:t>
            </a:r>
            <a:r>
              <a:rPr sz="6350" u="sng" spc="35" dirty="0">
                <a:solidFill>
                  <a:srgbClr val="262425"/>
                </a:solidFill>
                <a:latin typeface="Times New Roman" panose="02020603050405020304" pitchFamily="18" charset="0"/>
                <a:cs typeface="Times New Roman" panose="02020603050405020304" pitchFamily="18" charset="0"/>
              </a:rPr>
              <a:t>I</a:t>
            </a:r>
            <a:r>
              <a:rPr sz="6350" u="sng" spc="-160" dirty="0">
                <a:solidFill>
                  <a:srgbClr val="262425"/>
                </a:solidFill>
                <a:latin typeface="Times New Roman" panose="02020603050405020304" pitchFamily="18" charset="0"/>
                <a:cs typeface="Times New Roman" panose="02020603050405020304" pitchFamily="18" charset="0"/>
              </a:rPr>
              <a:t>D</a:t>
            </a:r>
            <a:r>
              <a:rPr sz="6350" u="sng" spc="-660" dirty="0">
                <a:solidFill>
                  <a:srgbClr val="262425"/>
                </a:solidFill>
                <a:latin typeface="Times New Roman" panose="02020603050405020304" pitchFamily="18" charset="0"/>
                <a:cs typeface="Times New Roman" panose="02020603050405020304" pitchFamily="18" charset="0"/>
              </a:rPr>
              <a:t>G</a:t>
            </a:r>
            <a:r>
              <a:rPr sz="6350" u="sng" spc="35" dirty="0">
                <a:solidFill>
                  <a:srgbClr val="262425"/>
                </a:solidFill>
                <a:latin typeface="Times New Roman" panose="02020603050405020304" pitchFamily="18" charset="0"/>
                <a:cs typeface="Times New Roman" panose="02020603050405020304" pitchFamily="18" charset="0"/>
              </a:rPr>
              <a:t>I</a:t>
            </a:r>
            <a:r>
              <a:rPr sz="6350" u="sng" spc="-10" dirty="0">
                <a:solidFill>
                  <a:srgbClr val="262425"/>
                </a:solidFill>
                <a:latin typeface="Times New Roman" panose="02020603050405020304" pitchFamily="18" charset="0"/>
                <a:cs typeface="Times New Roman" panose="02020603050405020304" pitchFamily="18" charset="0"/>
              </a:rPr>
              <a:t>N</a:t>
            </a:r>
            <a:r>
              <a:rPr sz="6350" u="sng" spc="-655" dirty="0">
                <a:solidFill>
                  <a:srgbClr val="262425"/>
                </a:solidFill>
                <a:latin typeface="Times New Roman" panose="02020603050405020304" pitchFamily="18" charset="0"/>
                <a:cs typeface="Times New Roman" panose="02020603050405020304" pitchFamily="18" charset="0"/>
              </a:rPr>
              <a:t>G</a:t>
            </a:r>
            <a:r>
              <a:rPr sz="6350" u="sng" spc="-160" dirty="0">
                <a:solidFill>
                  <a:srgbClr val="262425"/>
                </a:solidFill>
                <a:latin typeface="Times New Roman" panose="02020603050405020304" pitchFamily="18" charset="0"/>
                <a:cs typeface="Times New Roman" panose="02020603050405020304" pitchFamily="18" charset="0"/>
              </a:rPr>
              <a:t> </a:t>
            </a:r>
            <a:r>
              <a:rPr sz="6350" u="sng" spc="-385" dirty="0">
                <a:solidFill>
                  <a:srgbClr val="262425"/>
                </a:solidFill>
                <a:latin typeface="Times New Roman" panose="02020603050405020304" pitchFamily="18" charset="0"/>
                <a:cs typeface="Times New Roman" panose="02020603050405020304" pitchFamily="18" charset="0"/>
              </a:rPr>
              <a:t>T</a:t>
            </a:r>
            <a:r>
              <a:rPr sz="6350" u="sng" spc="80" dirty="0">
                <a:solidFill>
                  <a:srgbClr val="262425"/>
                </a:solidFill>
                <a:latin typeface="Times New Roman" panose="02020603050405020304" pitchFamily="18" charset="0"/>
                <a:cs typeface="Times New Roman" panose="02020603050405020304" pitchFamily="18" charset="0"/>
              </a:rPr>
              <a:t>H</a:t>
            </a:r>
            <a:r>
              <a:rPr sz="6350" u="sng" spc="-755" dirty="0">
                <a:solidFill>
                  <a:srgbClr val="262425"/>
                </a:solidFill>
                <a:latin typeface="Times New Roman" panose="02020603050405020304" pitchFamily="18" charset="0"/>
                <a:cs typeface="Times New Roman" panose="02020603050405020304" pitchFamily="18" charset="0"/>
              </a:rPr>
              <a:t>E</a:t>
            </a:r>
            <a:r>
              <a:rPr sz="6350" u="sng" spc="-160" dirty="0">
                <a:solidFill>
                  <a:srgbClr val="262425"/>
                </a:solidFill>
                <a:latin typeface="Times New Roman" panose="02020603050405020304" pitchFamily="18" charset="0"/>
                <a:cs typeface="Times New Roman" panose="02020603050405020304" pitchFamily="18" charset="0"/>
              </a:rPr>
              <a:t> </a:t>
            </a:r>
            <a:r>
              <a:rPr sz="6350" u="sng" spc="-660" dirty="0">
                <a:solidFill>
                  <a:srgbClr val="262425"/>
                </a:solidFill>
                <a:latin typeface="Times New Roman" panose="02020603050405020304" pitchFamily="18" charset="0"/>
                <a:cs typeface="Times New Roman" panose="02020603050405020304" pitchFamily="18" charset="0"/>
              </a:rPr>
              <a:t>G</a:t>
            </a:r>
            <a:r>
              <a:rPr sz="6350" u="sng" spc="-335" dirty="0">
                <a:solidFill>
                  <a:srgbClr val="262425"/>
                </a:solidFill>
                <a:latin typeface="Times New Roman" panose="02020603050405020304" pitchFamily="18" charset="0"/>
                <a:cs typeface="Times New Roman" panose="02020603050405020304" pitchFamily="18" charset="0"/>
              </a:rPr>
              <a:t>A</a:t>
            </a:r>
            <a:r>
              <a:rPr sz="6350" u="sng" spc="-610" dirty="0">
                <a:solidFill>
                  <a:srgbClr val="262425"/>
                </a:solidFill>
                <a:latin typeface="Times New Roman" panose="02020603050405020304" pitchFamily="18" charset="0"/>
                <a:cs typeface="Times New Roman" panose="02020603050405020304" pitchFamily="18" charset="0"/>
              </a:rPr>
              <a:t>P</a:t>
            </a:r>
            <a:endParaRPr sz="6350" u="sng" dirty="0">
              <a:latin typeface="Times New Roman" panose="02020603050405020304" pitchFamily="18" charset="0"/>
              <a:cs typeface="Times New Roman" panose="02020603050405020304" pitchFamily="18" charset="0"/>
            </a:endParaRPr>
          </a:p>
          <a:p>
            <a:pPr marL="12065" marR="5080" algn="ctr">
              <a:lnSpc>
                <a:spcPct val="100400"/>
              </a:lnSpc>
            </a:pPr>
            <a:r>
              <a:rPr sz="6350" spc="-760" dirty="0">
                <a:solidFill>
                  <a:srgbClr val="262425"/>
                </a:solidFill>
                <a:latin typeface="Times New Roman" panose="02020603050405020304" pitchFamily="18" charset="0"/>
                <a:cs typeface="Times New Roman" panose="02020603050405020304" pitchFamily="18" charset="0"/>
              </a:rPr>
              <a:t>E</a:t>
            </a:r>
            <a:r>
              <a:rPr sz="6350" spc="15" dirty="0">
                <a:solidFill>
                  <a:srgbClr val="262425"/>
                </a:solidFill>
                <a:latin typeface="Times New Roman" panose="02020603050405020304" pitchFamily="18" charset="0"/>
                <a:cs typeface="Times New Roman" panose="02020603050405020304" pitchFamily="18" charset="0"/>
              </a:rPr>
              <a:t>n</a:t>
            </a:r>
            <a:r>
              <a:rPr sz="6350" spc="65" dirty="0">
                <a:solidFill>
                  <a:srgbClr val="262425"/>
                </a:solidFill>
                <a:latin typeface="Times New Roman" panose="02020603050405020304" pitchFamily="18" charset="0"/>
                <a:cs typeface="Times New Roman" panose="02020603050405020304" pitchFamily="18" charset="0"/>
              </a:rPr>
              <a:t>h</a:t>
            </a:r>
            <a:r>
              <a:rPr sz="6350" spc="-65" dirty="0">
                <a:solidFill>
                  <a:srgbClr val="262425"/>
                </a:solidFill>
                <a:latin typeface="Times New Roman" panose="02020603050405020304" pitchFamily="18" charset="0"/>
                <a:cs typeface="Times New Roman" panose="02020603050405020304" pitchFamily="18" charset="0"/>
              </a:rPr>
              <a:t>a</a:t>
            </a:r>
            <a:r>
              <a:rPr sz="6350" spc="15" dirty="0">
                <a:solidFill>
                  <a:srgbClr val="262425"/>
                </a:solidFill>
                <a:latin typeface="Times New Roman" panose="02020603050405020304" pitchFamily="18" charset="0"/>
                <a:cs typeface="Times New Roman" panose="02020603050405020304" pitchFamily="18" charset="0"/>
              </a:rPr>
              <a:t>n</a:t>
            </a:r>
            <a:r>
              <a:rPr sz="6350" spc="-90" dirty="0">
                <a:solidFill>
                  <a:srgbClr val="262425"/>
                </a:solidFill>
                <a:latin typeface="Times New Roman" panose="02020603050405020304" pitchFamily="18" charset="0"/>
                <a:cs typeface="Times New Roman" panose="02020603050405020304" pitchFamily="18" charset="0"/>
              </a:rPr>
              <a:t>c</a:t>
            </a:r>
            <a:r>
              <a:rPr sz="6350" spc="235" dirty="0">
                <a:solidFill>
                  <a:srgbClr val="262425"/>
                </a:solidFill>
                <a:latin typeface="Times New Roman" panose="02020603050405020304" pitchFamily="18" charset="0"/>
                <a:cs typeface="Times New Roman" panose="02020603050405020304" pitchFamily="18" charset="0"/>
              </a:rPr>
              <a:t>i</a:t>
            </a:r>
            <a:r>
              <a:rPr sz="6350" spc="15" dirty="0">
                <a:solidFill>
                  <a:srgbClr val="262425"/>
                </a:solidFill>
                <a:latin typeface="Times New Roman" panose="02020603050405020304" pitchFamily="18" charset="0"/>
                <a:cs typeface="Times New Roman" panose="02020603050405020304" pitchFamily="18" charset="0"/>
              </a:rPr>
              <a:t>n</a:t>
            </a:r>
            <a:r>
              <a:rPr sz="6350" spc="-50" dirty="0">
                <a:solidFill>
                  <a:srgbClr val="262425"/>
                </a:solidFill>
                <a:latin typeface="Times New Roman" panose="02020603050405020304" pitchFamily="18" charset="0"/>
                <a:cs typeface="Times New Roman" panose="02020603050405020304" pitchFamily="18" charset="0"/>
              </a:rPr>
              <a:t>g</a:t>
            </a:r>
            <a:r>
              <a:rPr sz="6350" spc="-160" dirty="0">
                <a:solidFill>
                  <a:srgbClr val="262425"/>
                </a:solidFill>
                <a:latin typeface="Times New Roman" panose="02020603050405020304" pitchFamily="18" charset="0"/>
                <a:cs typeface="Times New Roman" panose="02020603050405020304" pitchFamily="18" charset="0"/>
              </a:rPr>
              <a:t> </a:t>
            </a:r>
            <a:r>
              <a:rPr sz="6350" spc="-335" dirty="0">
                <a:solidFill>
                  <a:srgbClr val="262425"/>
                </a:solidFill>
                <a:latin typeface="Times New Roman" panose="02020603050405020304" pitchFamily="18" charset="0"/>
                <a:cs typeface="Times New Roman" panose="02020603050405020304" pitchFamily="18" charset="0"/>
              </a:rPr>
              <a:t>A</a:t>
            </a:r>
            <a:r>
              <a:rPr sz="6350" spc="-90" dirty="0">
                <a:solidFill>
                  <a:srgbClr val="262425"/>
                </a:solidFill>
                <a:latin typeface="Times New Roman" panose="02020603050405020304" pitchFamily="18" charset="0"/>
                <a:cs typeface="Times New Roman" panose="02020603050405020304" pitchFamily="18" charset="0"/>
              </a:rPr>
              <a:t>cc</a:t>
            </a:r>
            <a:r>
              <a:rPr sz="6350" spc="-100" dirty="0">
                <a:solidFill>
                  <a:srgbClr val="262425"/>
                </a:solidFill>
                <a:latin typeface="Times New Roman" panose="02020603050405020304" pitchFamily="18" charset="0"/>
                <a:cs typeface="Times New Roman" panose="02020603050405020304" pitchFamily="18" charset="0"/>
              </a:rPr>
              <a:t>e</a:t>
            </a:r>
            <a:r>
              <a:rPr sz="6350" spc="-550" dirty="0">
                <a:solidFill>
                  <a:srgbClr val="262425"/>
                </a:solidFill>
                <a:latin typeface="Times New Roman" panose="02020603050405020304" pitchFamily="18" charset="0"/>
                <a:cs typeface="Times New Roman" panose="02020603050405020304" pitchFamily="18" charset="0"/>
              </a:rPr>
              <a:t>s</a:t>
            </a:r>
            <a:r>
              <a:rPr sz="6350" spc="-545" dirty="0">
                <a:solidFill>
                  <a:srgbClr val="262425"/>
                </a:solidFill>
                <a:latin typeface="Times New Roman" panose="02020603050405020304" pitchFamily="18" charset="0"/>
                <a:cs typeface="Times New Roman" panose="02020603050405020304" pitchFamily="18" charset="0"/>
              </a:rPr>
              <a:t>s</a:t>
            </a:r>
            <a:r>
              <a:rPr sz="6350" spc="-160" dirty="0">
                <a:solidFill>
                  <a:srgbClr val="262425"/>
                </a:solidFill>
                <a:latin typeface="Times New Roman" panose="02020603050405020304" pitchFamily="18" charset="0"/>
                <a:cs typeface="Times New Roman" panose="02020603050405020304" pitchFamily="18" charset="0"/>
              </a:rPr>
              <a:t> </a:t>
            </a:r>
            <a:r>
              <a:rPr sz="6350" spc="-830" dirty="0">
                <a:solidFill>
                  <a:srgbClr val="262425"/>
                </a:solidFill>
                <a:latin typeface="Times New Roman" panose="02020603050405020304" pitchFamily="18" charset="0"/>
                <a:cs typeface="Times New Roman" panose="02020603050405020304" pitchFamily="18" charset="0"/>
              </a:rPr>
              <a:t>T</a:t>
            </a:r>
            <a:r>
              <a:rPr sz="6350" spc="60" dirty="0">
                <a:solidFill>
                  <a:srgbClr val="262425"/>
                </a:solidFill>
                <a:latin typeface="Times New Roman" panose="02020603050405020304" pitchFamily="18" charset="0"/>
                <a:cs typeface="Times New Roman" panose="02020603050405020304" pitchFamily="18" charset="0"/>
              </a:rPr>
              <a:t>o  </a:t>
            </a:r>
            <a:r>
              <a:rPr sz="6350" spc="25" dirty="0">
                <a:solidFill>
                  <a:srgbClr val="262425"/>
                </a:solidFill>
                <a:latin typeface="Times New Roman" panose="02020603050405020304" pitchFamily="18" charset="0"/>
                <a:cs typeface="Times New Roman" panose="02020603050405020304" pitchFamily="18" charset="0"/>
              </a:rPr>
              <a:t>Patient</a:t>
            </a:r>
            <a:r>
              <a:rPr sz="6350" spc="-185" dirty="0">
                <a:solidFill>
                  <a:srgbClr val="262425"/>
                </a:solidFill>
                <a:latin typeface="Times New Roman" panose="02020603050405020304" pitchFamily="18" charset="0"/>
                <a:cs typeface="Times New Roman" panose="02020603050405020304" pitchFamily="18" charset="0"/>
              </a:rPr>
              <a:t> </a:t>
            </a:r>
            <a:r>
              <a:rPr sz="6350" spc="140" dirty="0">
                <a:solidFill>
                  <a:srgbClr val="262425"/>
                </a:solidFill>
                <a:latin typeface="Times New Roman" panose="02020603050405020304" pitchFamily="18" charset="0"/>
                <a:cs typeface="Times New Roman" panose="02020603050405020304" pitchFamily="18" charset="0"/>
              </a:rPr>
              <a:t>Health</a:t>
            </a:r>
            <a:r>
              <a:rPr sz="6350" spc="-180" dirty="0">
                <a:solidFill>
                  <a:srgbClr val="262425"/>
                </a:solidFill>
                <a:latin typeface="Times New Roman" panose="02020603050405020304" pitchFamily="18" charset="0"/>
                <a:cs typeface="Times New Roman" panose="02020603050405020304" pitchFamily="18" charset="0"/>
              </a:rPr>
              <a:t> </a:t>
            </a:r>
            <a:r>
              <a:rPr sz="6350" spc="-15" dirty="0">
                <a:solidFill>
                  <a:srgbClr val="262425"/>
                </a:solidFill>
                <a:latin typeface="Times New Roman" panose="02020603050405020304" pitchFamily="18" charset="0"/>
                <a:cs typeface="Times New Roman" panose="02020603050405020304" pitchFamily="18" charset="0"/>
              </a:rPr>
              <a:t>Proﬁles</a:t>
            </a:r>
            <a:r>
              <a:rPr sz="6350" spc="-180" dirty="0">
                <a:solidFill>
                  <a:srgbClr val="262425"/>
                </a:solidFill>
                <a:latin typeface="Times New Roman" panose="02020603050405020304" pitchFamily="18" charset="0"/>
                <a:cs typeface="Times New Roman" panose="02020603050405020304" pitchFamily="18" charset="0"/>
              </a:rPr>
              <a:t> </a:t>
            </a:r>
            <a:r>
              <a:rPr sz="6350" spc="25" dirty="0">
                <a:solidFill>
                  <a:srgbClr val="262425"/>
                </a:solidFill>
                <a:latin typeface="Times New Roman" panose="02020603050405020304" pitchFamily="18" charset="0"/>
                <a:cs typeface="Times New Roman" panose="02020603050405020304" pitchFamily="18" charset="0"/>
              </a:rPr>
              <a:t>In </a:t>
            </a:r>
            <a:r>
              <a:rPr sz="6350" spc="-1675" dirty="0">
                <a:solidFill>
                  <a:srgbClr val="262425"/>
                </a:solidFill>
                <a:latin typeface="Times New Roman" panose="02020603050405020304" pitchFamily="18" charset="0"/>
                <a:cs typeface="Times New Roman" panose="02020603050405020304" pitchFamily="18" charset="0"/>
              </a:rPr>
              <a:t> </a:t>
            </a:r>
            <a:r>
              <a:rPr sz="6350" spc="70" dirty="0">
                <a:solidFill>
                  <a:srgbClr val="262425"/>
                </a:solidFill>
                <a:latin typeface="Times New Roman" panose="02020603050405020304" pitchFamily="18" charset="0"/>
                <a:cs typeface="Times New Roman" panose="02020603050405020304" pitchFamily="18" charset="0"/>
              </a:rPr>
              <a:t>Medical</a:t>
            </a:r>
            <a:r>
              <a:rPr sz="6350" spc="-170" dirty="0">
                <a:solidFill>
                  <a:srgbClr val="262425"/>
                </a:solidFill>
                <a:latin typeface="Times New Roman" panose="02020603050405020304" pitchFamily="18" charset="0"/>
                <a:cs typeface="Times New Roman" panose="02020603050405020304" pitchFamily="18" charset="0"/>
              </a:rPr>
              <a:t> </a:t>
            </a:r>
            <a:r>
              <a:rPr sz="6350" spc="-135" dirty="0">
                <a:solidFill>
                  <a:srgbClr val="262425"/>
                </a:solidFill>
                <a:latin typeface="Times New Roman" panose="02020603050405020304" pitchFamily="18" charset="0"/>
                <a:cs typeface="Times New Roman" panose="02020603050405020304" pitchFamily="18" charset="0"/>
              </a:rPr>
              <a:t>Emergencies</a:t>
            </a:r>
            <a:endParaRPr sz="635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9359" y="0"/>
            <a:ext cx="5782310" cy="5858510"/>
            <a:chOff x="-9359" y="0"/>
            <a:chExt cx="5782310" cy="5858510"/>
          </a:xfrm>
        </p:grpSpPr>
        <p:sp>
          <p:nvSpPr>
            <p:cNvPr id="4" name="object 4"/>
            <p:cNvSpPr/>
            <p:nvPr/>
          </p:nvSpPr>
          <p:spPr>
            <a:xfrm>
              <a:off x="0" y="0"/>
              <a:ext cx="5763260" cy="5839460"/>
            </a:xfrm>
            <a:custGeom>
              <a:avLst/>
              <a:gdLst/>
              <a:ahLst/>
              <a:cxnLst/>
              <a:rect l="l" t="t" r="r" b="b"/>
              <a:pathLst>
                <a:path w="5763260" h="5839460">
                  <a:moveTo>
                    <a:pt x="5762996" y="0"/>
                  </a:moveTo>
                  <a:lnTo>
                    <a:pt x="5730379" y="149376"/>
                  </a:lnTo>
                  <a:lnTo>
                    <a:pt x="5684291" y="335863"/>
                  </a:lnTo>
                  <a:lnTo>
                    <a:pt x="5633897" y="521613"/>
                  </a:lnTo>
                  <a:lnTo>
                    <a:pt x="5579173" y="705928"/>
                  </a:lnTo>
                  <a:lnTo>
                    <a:pt x="5518696" y="888808"/>
                  </a:lnTo>
                  <a:lnTo>
                    <a:pt x="5454624" y="1069529"/>
                  </a:lnTo>
                  <a:lnTo>
                    <a:pt x="5385498" y="1249526"/>
                  </a:lnTo>
                  <a:lnTo>
                    <a:pt x="5312054" y="1426653"/>
                  </a:lnTo>
                  <a:lnTo>
                    <a:pt x="5233581" y="1603044"/>
                  </a:lnTo>
                  <a:lnTo>
                    <a:pt x="5151501" y="1776564"/>
                  </a:lnTo>
                  <a:lnTo>
                    <a:pt x="5064379" y="1947925"/>
                  </a:lnTo>
                  <a:lnTo>
                    <a:pt x="4972939" y="2117127"/>
                  </a:lnTo>
                  <a:lnTo>
                    <a:pt x="4877904" y="2284157"/>
                  </a:lnTo>
                  <a:lnTo>
                    <a:pt x="4777828" y="2449041"/>
                  </a:lnTo>
                  <a:lnTo>
                    <a:pt x="4674146" y="2610319"/>
                  </a:lnTo>
                  <a:lnTo>
                    <a:pt x="4566869" y="2770161"/>
                  </a:lnTo>
                  <a:lnTo>
                    <a:pt x="4454550" y="2926396"/>
                  </a:lnTo>
                  <a:lnTo>
                    <a:pt x="4338624" y="3079762"/>
                  </a:lnTo>
                  <a:lnTo>
                    <a:pt x="4219105" y="3230231"/>
                  </a:lnTo>
                  <a:lnTo>
                    <a:pt x="4095991" y="3377831"/>
                  </a:lnTo>
                  <a:lnTo>
                    <a:pt x="3968546" y="3522547"/>
                  </a:lnTo>
                  <a:lnTo>
                    <a:pt x="3838232" y="3662946"/>
                  </a:lnTo>
                  <a:lnTo>
                    <a:pt x="3703586" y="3801185"/>
                  </a:lnTo>
                  <a:lnTo>
                    <a:pt x="3566071" y="3935107"/>
                  </a:lnTo>
                  <a:lnTo>
                    <a:pt x="3424948" y="4066145"/>
                  </a:lnTo>
                  <a:lnTo>
                    <a:pt x="3280956" y="4192866"/>
                  </a:lnTo>
                  <a:lnTo>
                    <a:pt x="3133356" y="4316703"/>
                  </a:lnTo>
                  <a:lnTo>
                    <a:pt x="2982874" y="4436223"/>
                  </a:lnTo>
                  <a:lnTo>
                    <a:pt x="2829509" y="4552149"/>
                  </a:lnTo>
                  <a:lnTo>
                    <a:pt x="2672562" y="4663744"/>
                  </a:lnTo>
                  <a:lnTo>
                    <a:pt x="2513444" y="4771744"/>
                  </a:lnTo>
                  <a:lnTo>
                    <a:pt x="2351443" y="4875427"/>
                  </a:lnTo>
                  <a:lnTo>
                    <a:pt x="2187282" y="4974779"/>
                  </a:lnTo>
                  <a:lnTo>
                    <a:pt x="2020239" y="5070537"/>
                  </a:lnTo>
                  <a:lnTo>
                    <a:pt x="1851050" y="5161977"/>
                  </a:lnTo>
                  <a:lnTo>
                    <a:pt x="1679689" y="5248375"/>
                  </a:lnTo>
                  <a:lnTo>
                    <a:pt x="1505445" y="5331179"/>
                  </a:lnTo>
                  <a:lnTo>
                    <a:pt x="1329766" y="5408942"/>
                  </a:lnTo>
                  <a:lnTo>
                    <a:pt x="1152649" y="5483097"/>
                  </a:lnTo>
                  <a:lnTo>
                    <a:pt x="972651" y="5551499"/>
                  </a:lnTo>
                  <a:lnTo>
                    <a:pt x="791928" y="5616294"/>
                  </a:lnTo>
                  <a:lnTo>
                    <a:pt x="609053" y="5676061"/>
                  </a:lnTo>
                  <a:lnTo>
                    <a:pt x="424736" y="5731496"/>
                  </a:lnTo>
                  <a:lnTo>
                    <a:pt x="238973" y="5781890"/>
                  </a:lnTo>
                  <a:lnTo>
                    <a:pt x="52496" y="5827978"/>
                  </a:lnTo>
                  <a:lnTo>
                    <a:pt x="0" y="5839441"/>
                  </a:lnTo>
                </a:path>
              </a:pathLst>
            </a:custGeom>
            <a:ln w="18719">
              <a:solidFill>
                <a:srgbClr val="262425"/>
              </a:solidFill>
            </a:ln>
          </p:spPr>
          <p:txBody>
            <a:bodyPr wrap="square" lIns="0" tIns="0" rIns="0" bIns="0" rtlCol="0"/>
            <a:lstStyle/>
            <a:p>
              <a:endParaRPr/>
            </a:p>
          </p:txBody>
        </p:sp>
        <p:sp>
          <p:nvSpPr>
            <p:cNvPr id="5" name="object 5"/>
            <p:cNvSpPr/>
            <p:nvPr/>
          </p:nvSpPr>
          <p:spPr>
            <a:xfrm>
              <a:off x="0" y="0"/>
              <a:ext cx="2878455" cy="2940685"/>
            </a:xfrm>
            <a:custGeom>
              <a:avLst/>
              <a:gdLst/>
              <a:ahLst/>
              <a:cxnLst/>
              <a:rect l="l" t="t" r="r" b="b"/>
              <a:pathLst>
                <a:path w="2878455" h="2940685">
                  <a:moveTo>
                    <a:pt x="2877884" y="0"/>
                  </a:moveTo>
                  <a:lnTo>
                    <a:pt x="0" y="0"/>
                  </a:lnTo>
                  <a:lnTo>
                    <a:pt x="0" y="2940681"/>
                  </a:lnTo>
                  <a:lnTo>
                    <a:pt x="119454" y="2895434"/>
                  </a:lnTo>
                  <a:lnTo>
                    <a:pt x="231775" y="2848634"/>
                  </a:lnTo>
                  <a:lnTo>
                    <a:pt x="342652" y="2798952"/>
                  </a:lnTo>
                  <a:lnTo>
                    <a:pt x="452814" y="2747110"/>
                  </a:lnTo>
                  <a:lnTo>
                    <a:pt x="561533" y="2691675"/>
                  </a:lnTo>
                  <a:lnTo>
                    <a:pt x="668813" y="2634080"/>
                  </a:lnTo>
                  <a:lnTo>
                    <a:pt x="773931" y="2573603"/>
                  </a:lnTo>
                  <a:lnTo>
                    <a:pt x="878329" y="2510967"/>
                  </a:lnTo>
                  <a:lnTo>
                    <a:pt x="980569" y="2445447"/>
                  </a:lnTo>
                  <a:lnTo>
                    <a:pt x="1081370" y="2377045"/>
                  </a:lnTo>
                  <a:lnTo>
                    <a:pt x="1180009" y="2305760"/>
                  </a:lnTo>
                  <a:lnTo>
                    <a:pt x="1277213" y="2233040"/>
                  </a:lnTo>
                  <a:lnTo>
                    <a:pt x="1372971" y="2157449"/>
                  </a:lnTo>
                  <a:lnTo>
                    <a:pt x="1465846" y="2078963"/>
                  </a:lnTo>
                  <a:lnTo>
                    <a:pt x="1557286" y="1998318"/>
                  </a:lnTo>
                  <a:lnTo>
                    <a:pt x="1646567" y="1915527"/>
                  </a:lnTo>
                  <a:lnTo>
                    <a:pt x="1733689" y="1830564"/>
                  </a:lnTo>
                  <a:lnTo>
                    <a:pt x="1818640" y="1743442"/>
                  </a:lnTo>
                  <a:lnTo>
                    <a:pt x="1901444" y="1654161"/>
                  </a:lnTo>
                  <a:lnTo>
                    <a:pt x="1982089" y="1563445"/>
                  </a:lnTo>
                  <a:lnTo>
                    <a:pt x="2059838" y="1469846"/>
                  </a:lnTo>
                  <a:lnTo>
                    <a:pt x="2135441" y="1374812"/>
                  </a:lnTo>
                  <a:lnTo>
                    <a:pt x="2208885" y="1277606"/>
                  </a:lnTo>
                  <a:lnTo>
                    <a:pt x="2279446" y="1178254"/>
                  </a:lnTo>
                  <a:lnTo>
                    <a:pt x="2347836" y="1077454"/>
                  </a:lnTo>
                  <a:lnTo>
                    <a:pt x="2413368" y="975206"/>
                  </a:lnTo>
                  <a:lnTo>
                    <a:pt x="2476715" y="870812"/>
                  </a:lnTo>
                  <a:lnTo>
                    <a:pt x="2537193" y="765695"/>
                  </a:lnTo>
                  <a:lnTo>
                    <a:pt x="2594800" y="658418"/>
                  </a:lnTo>
                  <a:lnTo>
                    <a:pt x="2649512" y="549693"/>
                  </a:lnTo>
                  <a:lnTo>
                    <a:pt x="2702077" y="439533"/>
                  </a:lnTo>
                  <a:lnTo>
                    <a:pt x="2751035" y="328649"/>
                  </a:lnTo>
                  <a:lnTo>
                    <a:pt x="2797835" y="216331"/>
                  </a:lnTo>
                  <a:lnTo>
                    <a:pt x="2841764" y="102577"/>
                  </a:lnTo>
                  <a:lnTo>
                    <a:pt x="2877884" y="0"/>
                  </a:lnTo>
                  <a:close/>
                </a:path>
              </a:pathLst>
            </a:custGeom>
            <a:solidFill>
              <a:srgbClr val="4A86E8">
                <a:alpha val="27059"/>
              </a:srgbClr>
            </a:solidFill>
          </p:spPr>
          <p:txBody>
            <a:bodyPr wrap="square" lIns="0" tIns="0" rIns="0" bIns="0" rtlCol="0"/>
            <a:lstStyle/>
            <a:p>
              <a:endParaRPr/>
            </a:p>
          </p:txBody>
        </p:sp>
        <p:sp>
          <p:nvSpPr>
            <p:cNvPr id="6" name="object 6"/>
            <p:cNvSpPr/>
            <p:nvPr/>
          </p:nvSpPr>
          <p:spPr>
            <a:xfrm>
              <a:off x="0" y="0"/>
              <a:ext cx="2878455" cy="2940685"/>
            </a:xfrm>
            <a:custGeom>
              <a:avLst/>
              <a:gdLst/>
              <a:ahLst/>
              <a:cxnLst/>
              <a:rect l="l" t="t" r="r" b="b"/>
              <a:pathLst>
                <a:path w="2878455" h="2940685">
                  <a:moveTo>
                    <a:pt x="2877884" y="0"/>
                  </a:moveTo>
                  <a:lnTo>
                    <a:pt x="2841764" y="102577"/>
                  </a:lnTo>
                  <a:lnTo>
                    <a:pt x="2797835" y="216331"/>
                  </a:lnTo>
                  <a:lnTo>
                    <a:pt x="2751035" y="328649"/>
                  </a:lnTo>
                  <a:lnTo>
                    <a:pt x="2702077" y="439533"/>
                  </a:lnTo>
                  <a:lnTo>
                    <a:pt x="2649512" y="549693"/>
                  </a:lnTo>
                  <a:lnTo>
                    <a:pt x="2594800" y="658418"/>
                  </a:lnTo>
                  <a:lnTo>
                    <a:pt x="2537193" y="765695"/>
                  </a:lnTo>
                  <a:lnTo>
                    <a:pt x="2476715" y="870812"/>
                  </a:lnTo>
                  <a:lnTo>
                    <a:pt x="2413368" y="975206"/>
                  </a:lnTo>
                  <a:lnTo>
                    <a:pt x="2347836" y="1077454"/>
                  </a:lnTo>
                  <a:lnTo>
                    <a:pt x="2279446" y="1178254"/>
                  </a:lnTo>
                  <a:lnTo>
                    <a:pt x="2208885" y="1277606"/>
                  </a:lnTo>
                  <a:lnTo>
                    <a:pt x="2135441" y="1374812"/>
                  </a:lnTo>
                  <a:lnTo>
                    <a:pt x="2059838" y="1469846"/>
                  </a:lnTo>
                  <a:lnTo>
                    <a:pt x="1982089" y="1563445"/>
                  </a:lnTo>
                  <a:lnTo>
                    <a:pt x="1901444" y="1654161"/>
                  </a:lnTo>
                  <a:lnTo>
                    <a:pt x="1818640" y="1743442"/>
                  </a:lnTo>
                  <a:lnTo>
                    <a:pt x="1733689" y="1830564"/>
                  </a:lnTo>
                  <a:lnTo>
                    <a:pt x="1646567" y="1915527"/>
                  </a:lnTo>
                  <a:lnTo>
                    <a:pt x="1557286" y="1998318"/>
                  </a:lnTo>
                  <a:lnTo>
                    <a:pt x="1465846" y="2078963"/>
                  </a:lnTo>
                  <a:lnTo>
                    <a:pt x="1372971" y="2157449"/>
                  </a:lnTo>
                  <a:lnTo>
                    <a:pt x="1277213" y="2233040"/>
                  </a:lnTo>
                  <a:lnTo>
                    <a:pt x="1180009" y="2305760"/>
                  </a:lnTo>
                  <a:lnTo>
                    <a:pt x="1081370" y="2377045"/>
                  </a:lnTo>
                  <a:lnTo>
                    <a:pt x="980569" y="2445447"/>
                  </a:lnTo>
                  <a:lnTo>
                    <a:pt x="878329" y="2510967"/>
                  </a:lnTo>
                  <a:lnTo>
                    <a:pt x="773931" y="2573603"/>
                  </a:lnTo>
                  <a:lnTo>
                    <a:pt x="668813" y="2634080"/>
                  </a:lnTo>
                  <a:lnTo>
                    <a:pt x="561533" y="2691675"/>
                  </a:lnTo>
                  <a:lnTo>
                    <a:pt x="452814" y="2747110"/>
                  </a:lnTo>
                  <a:lnTo>
                    <a:pt x="342652" y="2798952"/>
                  </a:lnTo>
                  <a:lnTo>
                    <a:pt x="231775" y="2848634"/>
                  </a:lnTo>
                  <a:lnTo>
                    <a:pt x="119454" y="2895434"/>
                  </a:lnTo>
                  <a:lnTo>
                    <a:pt x="5695" y="2938639"/>
                  </a:lnTo>
                  <a:lnTo>
                    <a:pt x="0" y="2940681"/>
                  </a:lnTo>
                </a:path>
              </a:pathLst>
            </a:custGeom>
            <a:ln w="3175">
              <a:solidFill>
                <a:srgbClr val="FFFFFF"/>
              </a:solidFill>
            </a:ln>
          </p:spPr>
          <p:txBody>
            <a:bodyPr wrap="square" lIns="0" tIns="0" rIns="0" bIns="0" rtlCol="0"/>
            <a:lstStyle/>
            <a:p>
              <a:endParaRPr/>
            </a:p>
          </p:txBody>
        </p:sp>
        <p:sp>
          <p:nvSpPr>
            <p:cNvPr id="7" name="object 7"/>
            <p:cNvSpPr/>
            <p:nvPr/>
          </p:nvSpPr>
          <p:spPr>
            <a:xfrm>
              <a:off x="0" y="0"/>
              <a:ext cx="2878455" cy="2940685"/>
            </a:xfrm>
            <a:custGeom>
              <a:avLst/>
              <a:gdLst/>
              <a:ahLst/>
              <a:cxnLst/>
              <a:rect l="l" t="t" r="r" b="b"/>
              <a:pathLst>
                <a:path w="2878455" h="2940685">
                  <a:moveTo>
                    <a:pt x="2877884" y="0"/>
                  </a:moveTo>
                  <a:lnTo>
                    <a:pt x="2841764" y="102577"/>
                  </a:lnTo>
                  <a:lnTo>
                    <a:pt x="2797835" y="216331"/>
                  </a:lnTo>
                  <a:lnTo>
                    <a:pt x="2751035" y="328649"/>
                  </a:lnTo>
                  <a:lnTo>
                    <a:pt x="2702077" y="439533"/>
                  </a:lnTo>
                  <a:lnTo>
                    <a:pt x="2649512" y="549693"/>
                  </a:lnTo>
                  <a:lnTo>
                    <a:pt x="2594800" y="658418"/>
                  </a:lnTo>
                  <a:lnTo>
                    <a:pt x="2537193" y="765695"/>
                  </a:lnTo>
                  <a:lnTo>
                    <a:pt x="2476715" y="870812"/>
                  </a:lnTo>
                  <a:lnTo>
                    <a:pt x="2413368" y="975206"/>
                  </a:lnTo>
                  <a:lnTo>
                    <a:pt x="2347836" y="1077454"/>
                  </a:lnTo>
                  <a:lnTo>
                    <a:pt x="2279446" y="1178254"/>
                  </a:lnTo>
                  <a:lnTo>
                    <a:pt x="2208885" y="1277606"/>
                  </a:lnTo>
                  <a:lnTo>
                    <a:pt x="2135441" y="1374812"/>
                  </a:lnTo>
                  <a:lnTo>
                    <a:pt x="2059838" y="1469846"/>
                  </a:lnTo>
                  <a:lnTo>
                    <a:pt x="1982089" y="1563445"/>
                  </a:lnTo>
                  <a:lnTo>
                    <a:pt x="1901444" y="1654161"/>
                  </a:lnTo>
                  <a:lnTo>
                    <a:pt x="1818640" y="1743442"/>
                  </a:lnTo>
                  <a:lnTo>
                    <a:pt x="1733689" y="1830564"/>
                  </a:lnTo>
                  <a:lnTo>
                    <a:pt x="1646567" y="1915527"/>
                  </a:lnTo>
                  <a:lnTo>
                    <a:pt x="1557286" y="1998318"/>
                  </a:lnTo>
                  <a:lnTo>
                    <a:pt x="1465846" y="2078963"/>
                  </a:lnTo>
                  <a:lnTo>
                    <a:pt x="1372971" y="2157449"/>
                  </a:lnTo>
                  <a:lnTo>
                    <a:pt x="1277213" y="2233040"/>
                  </a:lnTo>
                  <a:lnTo>
                    <a:pt x="1180009" y="2305760"/>
                  </a:lnTo>
                  <a:lnTo>
                    <a:pt x="1081370" y="2377045"/>
                  </a:lnTo>
                  <a:lnTo>
                    <a:pt x="980569" y="2445447"/>
                  </a:lnTo>
                  <a:lnTo>
                    <a:pt x="878329" y="2510967"/>
                  </a:lnTo>
                  <a:lnTo>
                    <a:pt x="773931" y="2573603"/>
                  </a:lnTo>
                  <a:lnTo>
                    <a:pt x="668813" y="2634080"/>
                  </a:lnTo>
                  <a:lnTo>
                    <a:pt x="561533" y="2691675"/>
                  </a:lnTo>
                  <a:lnTo>
                    <a:pt x="452814" y="2747110"/>
                  </a:lnTo>
                  <a:lnTo>
                    <a:pt x="342652" y="2798952"/>
                  </a:lnTo>
                  <a:lnTo>
                    <a:pt x="231775" y="2848634"/>
                  </a:lnTo>
                  <a:lnTo>
                    <a:pt x="119454" y="2895434"/>
                  </a:lnTo>
                  <a:lnTo>
                    <a:pt x="5695" y="2938639"/>
                  </a:lnTo>
                  <a:lnTo>
                    <a:pt x="0" y="2940681"/>
                  </a:lnTo>
                </a:path>
              </a:pathLst>
            </a:custGeom>
            <a:ln w="18719">
              <a:solidFill>
                <a:srgbClr val="4A86E8"/>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257"/>
            <a:ext cx="18288000" cy="1905"/>
          </a:xfrm>
          <a:custGeom>
            <a:avLst/>
            <a:gdLst/>
            <a:ahLst/>
            <a:cxnLst/>
            <a:rect l="l" t="t" r="r" b="b"/>
            <a:pathLst>
              <a:path w="18288000" h="1904">
                <a:moveTo>
                  <a:pt x="18287999" y="1440"/>
                </a:moveTo>
                <a:lnTo>
                  <a:pt x="0" y="0"/>
                </a:lnTo>
              </a:path>
            </a:pathLst>
          </a:custGeom>
          <a:ln w="18719">
            <a:solidFill>
              <a:srgbClr val="262425"/>
            </a:solidFill>
          </a:ln>
        </p:spPr>
        <p:txBody>
          <a:bodyPr wrap="square" lIns="0" tIns="0" rIns="0" bIns="0" rtlCol="0"/>
          <a:lstStyle/>
          <a:p>
            <a:endParaRPr/>
          </a:p>
        </p:txBody>
      </p:sp>
      <p:sp>
        <p:nvSpPr>
          <p:cNvPr id="10" name="object 10"/>
          <p:cNvSpPr txBox="1">
            <a:spLocks noGrp="1"/>
          </p:cNvSpPr>
          <p:nvPr>
            <p:ph type="title"/>
          </p:nvPr>
        </p:nvSpPr>
        <p:spPr>
          <a:xfrm>
            <a:off x="5519991" y="1014355"/>
            <a:ext cx="6560820" cy="817880"/>
          </a:xfrm>
          <a:prstGeom prst="rect">
            <a:avLst/>
          </a:prstGeom>
        </p:spPr>
        <p:txBody>
          <a:bodyPr vert="horz" wrap="square" lIns="0" tIns="12065" rIns="0" bIns="0" rtlCol="0">
            <a:spAutoFit/>
          </a:bodyPr>
          <a:lstStyle/>
          <a:p>
            <a:pPr marL="12700">
              <a:lnSpc>
                <a:spcPct val="100000"/>
              </a:lnSpc>
              <a:spcBef>
                <a:spcPts val="95"/>
              </a:spcBef>
            </a:pPr>
            <a:r>
              <a:rPr sz="5200" spc="-515" dirty="0">
                <a:latin typeface="Times New Roman" panose="02020603050405020304" pitchFamily="18" charset="0"/>
                <a:cs typeface="Times New Roman" panose="02020603050405020304" pitchFamily="18" charset="0"/>
              </a:rPr>
              <a:t>P</a:t>
            </a:r>
            <a:r>
              <a:rPr sz="5200" spc="-640" dirty="0">
                <a:latin typeface="Times New Roman" panose="02020603050405020304" pitchFamily="18" charset="0"/>
                <a:cs typeface="Times New Roman" panose="02020603050405020304" pitchFamily="18" charset="0"/>
              </a:rPr>
              <a:t>R</a:t>
            </a:r>
            <a:r>
              <a:rPr sz="5200" spc="-250" dirty="0">
                <a:latin typeface="Times New Roman" panose="02020603050405020304" pitchFamily="18" charset="0"/>
                <a:cs typeface="Times New Roman" panose="02020603050405020304" pitchFamily="18" charset="0"/>
              </a:rPr>
              <a:t>O</a:t>
            </a:r>
            <a:r>
              <a:rPr sz="5200" spc="-395" dirty="0">
                <a:latin typeface="Times New Roman" panose="02020603050405020304" pitchFamily="18" charset="0"/>
                <a:cs typeface="Times New Roman" panose="02020603050405020304" pitchFamily="18" charset="0"/>
              </a:rPr>
              <a:t>B</a:t>
            </a:r>
            <a:r>
              <a:rPr sz="5200" spc="-385" dirty="0">
                <a:latin typeface="Times New Roman" panose="02020603050405020304" pitchFamily="18" charset="0"/>
                <a:cs typeface="Times New Roman" panose="02020603050405020304" pitchFamily="18" charset="0"/>
              </a:rPr>
              <a:t>L</a:t>
            </a:r>
            <a:r>
              <a:rPr sz="5200" spc="-640" dirty="0">
                <a:latin typeface="Times New Roman" panose="02020603050405020304" pitchFamily="18" charset="0"/>
                <a:cs typeface="Times New Roman" panose="02020603050405020304" pitchFamily="18" charset="0"/>
              </a:rPr>
              <a:t>E</a:t>
            </a:r>
            <a:r>
              <a:rPr sz="5200" spc="50" dirty="0">
                <a:latin typeface="Times New Roman" panose="02020603050405020304" pitchFamily="18" charset="0"/>
                <a:cs typeface="Times New Roman" panose="02020603050405020304" pitchFamily="18" charset="0"/>
              </a:rPr>
              <a:t>M</a:t>
            </a:r>
            <a:r>
              <a:rPr sz="5200" spc="-135" dirty="0">
                <a:latin typeface="Times New Roman" panose="02020603050405020304" pitchFamily="18" charset="0"/>
                <a:cs typeface="Times New Roman" panose="02020603050405020304" pitchFamily="18" charset="0"/>
              </a:rPr>
              <a:t> </a:t>
            </a:r>
            <a:r>
              <a:rPr sz="5200" spc="-875" dirty="0">
                <a:latin typeface="Times New Roman" panose="02020603050405020304" pitchFamily="18" charset="0"/>
                <a:cs typeface="Times New Roman" panose="02020603050405020304" pitchFamily="18" charset="0"/>
              </a:rPr>
              <a:t>S</a:t>
            </a:r>
            <a:r>
              <a:rPr sz="5200" spc="-640" dirty="0">
                <a:latin typeface="Times New Roman" panose="02020603050405020304" pitchFamily="18" charset="0"/>
                <a:cs typeface="Times New Roman" panose="02020603050405020304" pitchFamily="18" charset="0"/>
              </a:rPr>
              <a:t>T</a:t>
            </a:r>
            <a:r>
              <a:rPr sz="5200" spc="-600" dirty="0">
                <a:latin typeface="Times New Roman" panose="02020603050405020304" pitchFamily="18" charset="0"/>
                <a:cs typeface="Times New Roman" panose="02020603050405020304" pitchFamily="18" charset="0"/>
              </a:rPr>
              <a:t>A</a:t>
            </a:r>
            <a:r>
              <a:rPr sz="5200" spc="-330" dirty="0">
                <a:latin typeface="Times New Roman" panose="02020603050405020304" pitchFamily="18" charset="0"/>
                <a:cs typeface="Times New Roman" panose="02020603050405020304" pitchFamily="18" charset="0"/>
              </a:rPr>
              <a:t>T</a:t>
            </a:r>
            <a:r>
              <a:rPr sz="5200" spc="-640" dirty="0">
                <a:latin typeface="Times New Roman" panose="02020603050405020304" pitchFamily="18" charset="0"/>
                <a:cs typeface="Times New Roman" panose="02020603050405020304" pitchFamily="18" charset="0"/>
              </a:rPr>
              <a:t>E</a:t>
            </a:r>
            <a:r>
              <a:rPr sz="5200" spc="45" dirty="0">
                <a:latin typeface="Times New Roman" panose="02020603050405020304" pitchFamily="18" charset="0"/>
                <a:cs typeface="Times New Roman" panose="02020603050405020304" pitchFamily="18" charset="0"/>
              </a:rPr>
              <a:t>M</a:t>
            </a:r>
            <a:r>
              <a:rPr sz="5200" spc="-640" dirty="0">
                <a:latin typeface="Times New Roman" panose="02020603050405020304" pitchFamily="18" charset="0"/>
                <a:cs typeface="Times New Roman" panose="02020603050405020304" pitchFamily="18" charset="0"/>
              </a:rPr>
              <a:t>E</a:t>
            </a:r>
            <a:r>
              <a:rPr sz="5200" spc="-25" dirty="0">
                <a:latin typeface="Times New Roman" panose="02020603050405020304" pitchFamily="18" charset="0"/>
                <a:cs typeface="Times New Roman" panose="02020603050405020304" pitchFamily="18" charset="0"/>
              </a:rPr>
              <a:t>N</a:t>
            </a:r>
            <a:r>
              <a:rPr sz="5200" spc="-325" dirty="0">
                <a:latin typeface="Times New Roman" panose="02020603050405020304" pitchFamily="18" charset="0"/>
                <a:cs typeface="Times New Roman" panose="02020603050405020304" pitchFamily="18" charset="0"/>
              </a:rPr>
              <a:t>T</a:t>
            </a:r>
            <a:endParaRPr sz="5200" dirty="0">
              <a:latin typeface="Times New Roman" panose="02020603050405020304" pitchFamily="18" charset="0"/>
              <a:cs typeface="Times New Roman" panose="02020603050405020304" pitchFamily="18" charset="0"/>
            </a:endParaRPr>
          </a:p>
        </p:txBody>
      </p:sp>
      <p:grpSp>
        <p:nvGrpSpPr>
          <p:cNvPr id="12" name="object 12"/>
          <p:cNvGrpSpPr/>
          <p:nvPr/>
        </p:nvGrpSpPr>
        <p:grpSpPr>
          <a:xfrm>
            <a:off x="15924333" y="0"/>
            <a:ext cx="2372995" cy="2688590"/>
            <a:chOff x="15924333" y="0"/>
            <a:chExt cx="2372995" cy="2688590"/>
          </a:xfrm>
        </p:grpSpPr>
        <p:sp>
          <p:nvSpPr>
            <p:cNvPr id="13" name="object 13"/>
            <p:cNvSpPr/>
            <p:nvPr/>
          </p:nvSpPr>
          <p:spPr>
            <a:xfrm>
              <a:off x="15933292" y="0"/>
              <a:ext cx="2355215" cy="2670810"/>
            </a:xfrm>
            <a:custGeom>
              <a:avLst/>
              <a:gdLst/>
              <a:ahLst/>
              <a:cxnLst/>
              <a:rect l="l" t="t" r="r" b="b"/>
              <a:pathLst>
                <a:path w="2355215" h="2670810">
                  <a:moveTo>
                    <a:pt x="0" y="1031696"/>
                  </a:moveTo>
                  <a:lnTo>
                    <a:pt x="2032" y="946238"/>
                  </a:lnTo>
                  <a:lnTo>
                    <a:pt x="8890" y="860081"/>
                  </a:lnTo>
                  <a:lnTo>
                    <a:pt x="19939" y="775321"/>
                  </a:lnTo>
                  <a:lnTo>
                    <a:pt x="35814" y="691234"/>
                  </a:lnTo>
                  <a:lnTo>
                    <a:pt x="55753" y="607846"/>
                  </a:lnTo>
                  <a:lnTo>
                    <a:pt x="79883" y="525144"/>
                  </a:lnTo>
                  <a:lnTo>
                    <a:pt x="108839" y="444512"/>
                  </a:lnTo>
                  <a:lnTo>
                    <a:pt x="141859" y="365251"/>
                  </a:lnTo>
                  <a:lnTo>
                    <a:pt x="178435" y="287374"/>
                  </a:lnTo>
                  <a:lnTo>
                    <a:pt x="219837" y="212267"/>
                  </a:lnTo>
                  <a:lnTo>
                    <a:pt x="264541" y="139203"/>
                  </a:lnTo>
                  <a:lnTo>
                    <a:pt x="312801" y="68223"/>
                  </a:lnTo>
                  <a:lnTo>
                    <a:pt x="365241" y="0"/>
                  </a:lnTo>
                </a:path>
                <a:path w="2355215" h="2670810">
                  <a:moveTo>
                    <a:pt x="2354705" y="2504735"/>
                  </a:moveTo>
                  <a:lnTo>
                    <a:pt x="2305304" y="2528582"/>
                  </a:lnTo>
                  <a:lnTo>
                    <a:pt x="2225929" y="2561665"/>
                  </a:lnTo>
                  <a:lnTo>
                    <a:pt x="2145411" y="2589923"/>
                  </a:lnTo>
                  <a:lnTo>
                    <a:pt x="2062607" y="2614738"/>
                  </a:lnTo>
                  <a:lnTo>
                    <a:pt x="1979295" y="2634715"/>
                  </a:lnTo>
                  <a:lnTo>
                    <a:pt x="1895221" y="2650565"/>
                  </a:lnTo>
                  <a:lnTo>
                    <a:pt x="1809750" y="2661601"/>
                  </a:lnTo>
                  <a:lnTo>
                    <a:pt x="1724279" y="2668485"/>
                  </a:lnTo>
                  <a:lnTo>
                    <a:pt x="1638808" y="2670555"/>
                  </a:lnTo>
                  <a:lnTo>
                    <a:pt x="1638808" y="2669869"/>
                  </a:lnTo>
                  <a:lnTo>
                    <a:pt x="1553337" y="2667799"/>
                  </a:lnTo>
                  <a:lnTo>
                    <a:pt x="1467231" y="2660916"/>
                  </a:lnTo>
                  <a:lnTo>
                    <a:pt x="1382395" y="2649879"/>
                  </a:lnTo>
                  <a:lnTo>
                    <a:pt x="1298321" y="2634030"/>
                  </a:lnTo>
                  <a:lnTo>
                    <a:pt x="1215009" y="2614040"/>
                  </a:lnTo>
                  <a:lnTo>
                    <a:pt x="1132205" y="2589923"/>
                  </a:lnTo>
                  <a:lnTo>
                    <a:pt x="1051687" y="2560979"/>
                  </a:lnTo>
                  <a:lnTo>
                    <a:pt x="972312" y="2528582"/>
                  </a:lnTo>
                  <a:lnTo>
                    <a:pt x="895223" y="2491371"/>
                  </a:lnTo>
                  <a:lnTo>
                    <a:pt x="819404" y="2450705"/>
                  </a:lnTo>
                  <a:lnTo>
                    <a:pt x="746379" y="2405912"/>
                  </a:lnTo>
                  <a:lnTo>
                    <a:pt x="676021" y="2356979"/>
                  </a:lnTo>
                  <a:lnTo>
                    <a:pt x="607822" y="2304604"/>
                  </a:lnTo>
                  <a:lnTo>
                    <a:pt x="542290" y="2249474"/>
                  </a:lnTo>
                  <a:lnTo>
                    <a:pt x="480314" y="2190203"/>
                  </a:lnTo>
                  <a:lnTo>
                    <a:pt x="421005" y="2128176"/>
                  </a:lnTo>
                  <a:lnTo>
                    <a:pt x="365252" y="2062695"/>
                  </a:lnTo>
                  <a:lnTo>
                    <a:pt x="313563" y="1994470"/>
                  </a:lnTo>
                  <a:lnTo>
                    <a:pt x="264541" y="1924176"/>
                  </a:lnTo>
                  <a:lnTo>
                    <a:pt x="219837" y="1851125"/>
                  </a:lnTo>
                  <a:lnTo>
                    <a:pt x="179070" y="1775319"/>
                  </a:lnTo>
                  <a:lnTo>
                    <a:pt x="141859" y="1698129"/>
                  </a:lnTo>
                  <a:lnTo>
                    <a:pt x="108839" y="1618868"/>
                  </a:lnTo>
                  <a:lnTo>
                    <a:pt x="80518" y="1538236"/>
                  </a:lnTo>
                  <a:lnTo>
                    <a:pt x="55753" y="1455533"/>
                  </a:lnTo>
                  <a:lnTo>
                    <a:pt x="35814" y="1372145"/>
                  </a:lnTo>
                  <a:lnTo>
                    <a:pt x="19939" y="1288058"/>
                  </a:lnTo>
                  <a:lnTo>
                    <a:pt x="8890" y="1202613"/>
                  </a:lnTo>
                  <a:lnTo>
                    <a:pt x="2032" y="1117154"/>
                  </a:lnTo>
                  <a:lnTo>
                    <a:pt x="0" y="1031696"/>
                  </a:lnTo>
                </a:path>
              </a:pathLst>
            </a:custGeom>
            <a:ln w="17918">
              <a:solidFill>
                <a:srgbClr val="262425"/>
              </a:solidFill>
            </a:ln>
          </p:spPr>
          <p:txBody>
            <a:bodyPr wrap="square" lIns="0" tIns="0" rIns="0" bIns="0" rtlCol="0"/>
            <a:lstStyle/>
            <a:p>
              <a:endParaRPr/>
            </a:p>
          </p:txBody>
        </p:sp>
        <p:sp>
          <p:nvSpPr>
            <p:cNvPr id="14" name="object 14"/>
            <p:cNvSpPr/>
            <p:nvPr/>
          </p:nvSpPr>
          <p:spPr>
            <a:xfrm>
              <a:off x="16534892" y="0"/>
              <a:ext cx="1753235" cy="2069464"/>
            </a:xfrm>
            <a:custGeom>
              <a:avLst/>
              <a:gdLst/>
              <a:ahLst/>
              <a:cxnLst/>
              <a:rect l="l" t="t" r="r" b="b"/>
              <a:pathLst>
                <a:path w="1753234" h="2069464">
                  <a:moveTo>
                    <a:pt x="1145508" y="0"/>
                  </a:moveTo>
                  <a:lnTo>
                    <a:pt x="928910" y="0"/>
                  </a:lnTo>
                  <a:lnTo>
                    <a:pt x="875284" y="7568"/>
                  </a:lnTo>
                  <a:lnTo>
                    <a:pt x="821436" y="17220"/>
                  </a:lnTo>
                  <a:lnTo>
                    <a:pt x="768477" y="29628"/>
                  </a:lnTo>
                  <a:lnTo>
                    <a:pt x="716788" y="45477"/>
                  </a:lnTo>
                  <a:lnTo>
                    <a:pt x="665734" y="63397"/>
                  </a:lnTo>
                  <a:lnTo>
                    <a:pt x="615442" y="84073"/>
                  </a:lnTo>
                  <a:lnTo>
                    <a:pt x="566547" y="107504"/>
                  </a:lnTo>
                  <a:lnTo>
                    <a:pt x="518922" y="133692"/>
                  </a:lnTo>
                  <a:lnTo>
                    <a:pt x="472059" y="161949"/>
                  </a:lnTo>
                  <a:lnTo>
                    <a:pt x="427228" y="192277"/>
                  </a:lnTo>
                  <a:lnTo>
                    <a:pt x="384556" y="225348"/>
                  </a:lnTo>
                  <a:lnTo>
                    <a:pt x="343154" y="261187"/>
                  </a:lnTo>
                  <a:lnTo>
                    <a:pt x="303911" y="298411"/>
                  </a:lnTo>
                  <a:lnTo>
                    <a:pt x="266700" y="337692"/>
                  </a:lnTo>
                  <a:lnTo>
                    <a:pt x="230886" y="379043"/>
                  </a:lnTo>
                  <a:lnTo>
                    <a:pt x="197739" y="421766"/>
                  </a:lnTo>
                  <a:lnTo>
                    <a:pt x="167513" y="466571"/>
                  </a:lnTo>
                  <a:lnTo>
                    <a:pt x="139192" y="512736"/>
                  </a:lnTo>
                  <a:lnTo>
                    <a:pt x="113030" y="560983"/>
                  </a:lnTo>
                  <a:lnTo>
                    <a:pt x="89535" y="609916"/>
                  </a:lnTo>
                  <a:lnTo>
                    <a:pt x="68961" y="660221"/>
                  </a:lnTo>
                  <a:lnTo>
                    <a:pt x="51054" y="711224"/>
                  </a:lnTo>
                  <a:lnTo>
                    <a:pt x="35179" y="762913"/>
                  </a:lnTo>
                  <a:lnTo>
                    <a:pt x="22733" y="815974"/>
                  </a:lnTo>
                  <a:lnTo>
                    <a:pt x="13081" y="869733"/>
                  </a:lnTo>
                  <a:lnTo>
                    <a:pt x="5461" y="923492"/>
                  </a:lnTo>
                  <a:lnTo>
                    <a:pt x="1397" y="977251"/>
                  </a:lnTo>
                  <a:lnTo>
                    <a:pt x="0" y="1031696"/>
                  </a:lnTo>
                  <a:lnTo>
                    <a:pt x="1397" y="1086128"/>
                  </a:lnTo>
                  <a:lnTo>
                    <a:pt x="5461" y="1139887"/>
                  </a:lnTo>
                  <a:lnTo>
                    <a:pt x="13081" y="1193646"/>
                  </a:lnTo>
                  <a:lnTo>
                    <a:pt x="22733" y="1247406"/>
                  </a:lnTo>
                  <a:lnTo>
                    <a:pt x="35179" y="1299780"/>
                  </a:lnTo>
                  <a:lnTo>
                    <a:pt x="51054" y="1352155"/>
                  </a:lnTo>
                  <a:lnTo>
                    <a:pt x="68961" y="1403158"/>
                  </a:lnTo>
                  <a:lnTo>
                    <a:pt x="89535" y="1453463"/>
                  </a:lnTo>
                  <a:lnTo>
                    <a:pt x="113030" y="1502396"/>
                  </a:lnTo>
                  <a:lnTo>
                    <a:pt x="139192" y="1549958"/>
                  </a:lnTo>
                  <a:lnTo>
                    <a:pt x="167513" y="1596135"/>
                  </a:lnTo>
                  <a:lnTo>
                    <a:pt x="198501" y="1640928"/>
                  </a:lnTo>
                  <a:lnTo>
                    <a:pt x="231521" y="1684349"/>
                  </a:lnTo>
                  <a:lnTo>
                    <a:pt x="266700" y="1725002"/>
                  </a:lnTo>
                  <a:lnTo>
                    <a:pt x="303911" y="1764981"/>
                  </a:lnTo>
                  <a:lnTo>
                    <a:pt x="343154" y="1802192"/>
                  </a:lnTo>
                  <a:lnTo>
                    <a:pt x="384556" y="1837333"/>
                  </a:lnTo>
                  <a:lnTo>
                    <a:pt x="427990" y="1870429"/>
                  </a:lnTo>
                  <a:lnTo>
                    <a:pt x="472821" y="1900744"/>
                  </a:lnTo>
                  <a:lnTo>
                    <a:pt x="518922" y="1929688"/>
                  </a:lnTo>
                  <a:lnTo>
                    <a:pt x="566547" y="1955189"/>
                  </a:lnTo>
                  <a:lnTo>
                    <a:pt x="615442" y="1978621"/>
                  </a:lnTo>
                  <a:lnTo>
                    <a:pt x="665734" y="1999296"/>
                  </a:lnTo>
                  <a:lnTo>
                    <a:pt x="716788" y="2017216"/>
                  </a:lnTo>
                  <a:lnTo>
                    <a:pt x="769112" y="2033066"/>
                  </a:lnTo>
                  <a:lnTo>
                    <a:pt x="821436" y="2045474"/>
                  </a:lnTo>
                  <a:lnTo>
                    <a:pt x="875284" y="2055126"/>
                  </a:lnTo>
                  <a:lnTo>
                    <a:pt x="929005" y="2062695"/>
                  </a:lnTo>
                  <a:lnTo>
                    <a:pt x="982726" y="2066835"/>
                  </a:lnTo>
                  <a:lnTo>
                    <a:pt x="1037209" y="2068219"/>
                  </a:lnTo>
                  <a:lnTo>
                    <a:pt x="1037209" y="2068905"/>
                  </a:lnTo>
                  <a:lnTo>
                    <a:pt x="1091692" y="2067521"/>
                  </a:lnTo>
                  <a:lnTo>
                    <a:pt x="1145413" y="2063393"/>
                  </a:lnTo>
                  <a:lnTo>
                    <a:pt x="1199134" y="2055811"/>
                  </a:lnTo>
                  <a:lnTo>
                    <a:pt x="1252982" y="2046159"/>
                  </a:lnTo>
                  <a:lnTo>
                    <a:pt x="1305306" y="2033764"/>
                  </a:lnTo>
                  <a:lnTo>
                    <a:pt x="1357630" y="2017902"/>
                  </a:lnTo>
                  <a:lnTo>
                    <a:pt x="1408684" y="1999995"/>
                  </a:lnTo>
                  <a:lnTo>
                    <a:pt x="1458976" y="1979307"/>
                  </a:lnTo>
                  <a:lnTo>
                    <a:pt x="1507871" y="1955875"/>
                  </a:lnTo>
                  <a:lnTo>
                    <a:pt x="1555496" y="1929688"/>
                  </a:lnTo>
                  <a:lnTo>
                    <a:pt x="1601597" y="1901430"/>
                  </a:lnTo>
                  <a:lnTo>
                    <a:pt x="1646428" y="1870429"/>
                  </a:lnTo>
                  <a:lnTo>
                    <a:pt x="1689862" y="1837333"/>
                  </a:lnTo>
                  <a:lnTo>
                    <a:pt x="1730502" y="1802192"/>
                  </a:lnTo>
                  <a:lnTo>
                    <a:pt x="1753106" y="1781167"/>
                  </a:lnTo>
                  <a:lnTo>
                    <a:pt x="1753106" y="281906"/>
                  </a:lnTo>
                  <a:lnTo>
                    <a:pt x="1689862" y="225348"/>
                  </a:lnTo>
                  <a:lnTo>
                    <a:pt x="1647190" y="192277"/>
                  </a:lnTo>
                  <a:lnTo>
                    <a:pt x="1602359" y="161949"/>
                  </a:lnTo>
                  <a:lnTo>
                    <a:pt x="1556131" y="133692"/>
                  </a:lnTo>
                  <a:lnTo>
                    <a:pt x="1507871" y="107504"/>
                  </a:lnTo>
                  <a:lnTo>
                    <a:pt x="1458976" y="84073"/>
                  </a:lnTo>
                  <a:lnTo>
                    <a:pt x="1408684" y="63397"/>
                  </a:lnTo>
                  <a:lnTo>
                    <a:pt x="1357630" y="45477"/>
                  </a:lnTo>
                  <a:lnTo>
                    <a:pt x="1305941" y="29628"/>
                  </a:lnTo>
                  <a:lnTo>
                    <a:pt x="1252982" y="17220"/>
                  </a:lnTo>
                  <a:lnTo>
                    <a:pt x="1199134" y="7568"/>
                  </a:lnTo>
                  <a:lnTo>
                    <a:pt x="1145508" y="0"/>
                  </a:lnTo>
                  <a:close/>
                </a:path>
              </a:pathLst>
            </a:custGeom>
            <a:solidFill>
              <a:srgbClr val="4A86E8">
                <a:alpha val="27059"/>
              </a:srgbClr>
            </a:solidFill>
          </p:spPr>
          <p:txBody>
            <a:bodyPr wrap="square" lIns="0" tIns="0" rIns="0" bIns="0" rtlCol="0"/>
            <a:lstStyle/>
            <a:p>
              <a:endParaRPr/>
            </a:p>
          </p:txBody>
        </p:sp>
        <p:sp>
          <p:nvSpPr>
            <p:cNvPr id="15" name="object 15"/>
            <p:cNvSpPr/>
            <p:nvPr/>
          </p:nvSpPr>
          <p:spPr>
            <a:xfrm>
              <a:off x="16534891" y="0"/>
              <a:ext cx="1753235" cy="2069464"/>
            </a:xfrm>
            <a:custGeom>
              <a:avLst/>
              <a:gdLst/>
              <a:ahLst/>
              <a:cxnLst/>
              <a:rect l="l" t="t" r="r" b="b"/>
              <a:pathLst>
                <a:path w="1753234" h="2069464">
                  <a:moveTo>
                    <a:pt x="0" y="1031696"/>
                  </a:moveTo>
                  <a:lnTo>
                    <a:pt x="1397" y="977251"/>
                  </a:lnTo>
                  <a:lnTo>
                    <a:pt x="5461" y="923492"/>
                  </a:lnTo>
                  <a:lnTo>
                    <a:pt x="13081" y="869733"/>
                  </a:lnTo>
                  <a:lnTo>
                    <a:pt x="22733" y="815974"/>
                  </a:lnTo>
                  <a:lnTo>
                    <a:pt x="35179" y="762913"/>
                  </a:lnTo>
                  <a:lnTo>
                    <a:pt x="51054" y="711224"/>
                  </a:lnTo>
                  <a:lnTo>
                    <a:pt x="68961" y="660221"/>
                  </a:lnTo>
                  <a:lnTo>
                    <a:pt x="89535" y="609916"/>
                  </a:lnTo>
                  <a:lnTo>
                    <a:pt x="113030" y="560983"/>
                  </a:lnTo>
                  <a:lnTo>
                    <a:pt x="139192" y="512736"/>
                  </a:lnTo>
                  <a:lnTo>
                    <a:pt x="167513" y="466571"/>
                  </a:lnTo>
                  <a:lnTo>
                    <a:pt x="197739" y="421766"/>
                  </a:lnTo>
                  <a:lnTo>
                    <a:pt x="230886" y="379043"/>
                  </a:lnTo>
                  <a:lnTo>
                    <a:pt x="266700" y="337692"/>
                  </a:lnTo>
                  <a:lnTo>
                    <a:pt x="303911" y="298411"/>
                  </a:lnTo>
                  <a:lnTo>
                    <a:pt x="343154" y="261187"/>
                  </a:lnTo>
                  <a:lnTo>
                    <a:pt x="384556" y="225348"/>
                  </a:lnTo>
                  <a:lnTo>
                    <a:pt x="427228" y="192277"/>
                  </a:lnTo>
                  <a:lnTo>
                    <a:pt x="472059" y="161949"/>
                  </a:lnTo>
                  <a:lnTo>
                    <a:pt x="518922" y="133692"/>
                  </a:lnTo>
                  <a:lnTo>
                    <a:pt x="566547" y="107504"/>
                  </a:lnTo>
                  <a:lnTo>
                    <a:pt x="615442" y="84073"/>
                  </a:lnTo>
                  <a:lnTo>
                    <a:pt x="665734" y="63397"/>
                  </a:lnTo>
                  <a:lnTo>
                    <a:pt x="716788" y="45477"/>
                  </a:lnTo>
                  <a:lnTo>
                    <a:pt x="768477" y="29628"/>
                  </a:lnTo>
                  <a:lnTo>
                    <a:pt x="821436" y="17220"/>
                  </a:lnTo>
                  <a:lnTo>
                    <a:pt x="875284" y="7568"/>
                  </a:lnTo>
                  <a:lnTo>
                    <a:pt x="928910" y="0"/>
                  </a:lnTo>
                </a:path>
                <a:path w="1753234" h="2069464">
                  <a:moveTo>
                    <a:pt x="1145507" y="0"/>
                  </a:moveTo>
                  <a:lnTo>
                    <a:pt x="1199134" y="7568"/>
                  </a:lnTo>
                  <a:lnTo>
                    <a:pt x="1252982" y="17220"/>
                  </a:lnTo>
                  <a:lnTo>
                    <a:pt x="1305941" y="29628"/>
                  </a:lnTo>
                  <a:lnTo>
                    <a:pt x="1357630" y="45477"/>
                  </a:lnTo>
                  <a:lnTo>
                    <a:pt x="1408684" y="63397"/>
                  </a:lnTo>
                  <a:lnTo>
                    <a:pt x="1458976" y="84073"/>
                  </a:lnTo>
                  <a:lnTo>
                    <a:pt x="1507871" y="107504"/>
                  </a:lnTo>
                  <a:lnTo>
                    <a:pt x="1556131" y="133692"/>
                  </a:lnTo>
                  <a:lnTo>
                    <a:pt x="1602359" y="161949"/>
                  </a:lnTo>
                  <a:lnTo>
                    <a:pt x="1647190" y="192277"/>
                  </a:lnTo>
                  <a:lnTo>
                    <a:pt x="1689862" y="225348"/>
                  </a:lnTo>
                  <a:lnTo>
                    <a:pt x="1731264" y="261187"/>
                  </a:lnTo>
                  <a:lnTo>
                    <a:pt x="1753106" y="281906"/>
                  </a:lnTo>
                </a:path>
                <a:path w="1753234" h="2069464">
                  <a:moveTo>
                    <a:pt x="1753106" y="1781167"/>
                  </a:moveTo>
                  <a:lnTo>
                    <a:pt x="1689862" y="1837333"/>
                  </a:lnTo>
                  <a:lnTo>
                    <a:pt x="1646428" y="1870429"/>
                  </a:lnTo>
                  <a:lnTo>
                    <a:pt x="1601597" y="1901430"/>
                  </a:lnTo>
                  <a:lnTo>
                    <a:pt x="1555496" y="1929688"/>
                  </a:lnTo>
                  <a:lnTo>
                    <a:pt x="1507871" y="1955875"/>
                  </a:lnTo>
                  <a:lnTo>
                    <a:pt x="1458976" y="1979307"/>
                  </a:lnTo>
                  <a:lnTo>
                    <a:pt x="1408684" y="1999995"/>
                  </a:lnTo>
                  <a:lnTo>
                    <a:pt x="1357630" y="2017902"/>
                  </a:lnTo>
                  <a:lnTo>
                    <a:pt x="1305306" y="2033764"/>
                  </a:lnTo>
                  <a:lnTo>
                    <a:pt x="1252982" y="2046159"/>
                  </a:lnTo>
                  <a:lnTo>
                    <a:pt x="1199134" y="2055811"/>
                  </a:lnTo>
                  <a:lnTo>
                    <a:pt x="1145413" y="2063393"/>
                  </a:lnTo>
                  <a:lnTo>
                    <a:pt x="1091692" y="2067521"/>
                  </a:lnTo>
                  <a:lnTo>
                    <a:pt x="1037209" y="2068905"/>
                  </a:lnTo>
                  <a:lnTo>
                    <a:pt x="1037209" y="2068219"/>
                  </a:lnTo>
                  <a:lnTo>
                    <a:pt x="982726" y="2066835"/>
                  </a:lnTo>
                  <a:lnTo>
                    <a:pt x="929005" y="2062695"/>
                  </a:lnTo>
                  <a:lnTo>
                    <a:pt x="875284" y="2055126"/>
                  </a:lnTo>
                  <a:lnTo>
                    <a:pt x="821436" y="2045474"/>
                  </a:lnTo>
                  <a:lnTo>
                    <a:pt x="769112" y="2033066"/>
                  </a:lnTo>
                  <a:lnTo>
                    <a:pt x="716788" y="2017216"/>
                  </a:lnTo>
                  <a:lnTo>
                    <a:pt x="665734" y="1999296"/>
                  </a:lnTo>
                  <a:lnTo>
                    <a:pt x="615442" y="1978621"/>
                  </a:lnTo>
                  <a:lnTo>
                    <a:pt x="566547" y="1955189"/>
                  </a:lnTo>
                  <a:lnTo>
                    <a:pt x="518922" y="1929688"/>
                  </a:lnTo>
                  <a:lnTo>
                    <a:pt x="472821" y="1900744"/>
                  </a:lnTo>
                  <a:lnTo>
                    <a:pt x="427990" y="1870429"/>
                  </a:lnTo>
                  <a:lnTo>
                    <a:pt x="384556" y="1837333"/>
                  </a:lnTo>
                  <a:lnTo>
                    <a:pt x="343154" y="1802192"/>
                  </a:lnTo>
                  <a:lnTo>
                    <a:pt x="303911" y="1764981"/>
                  </a:lnTo>
                  <a:lnTo>
                    <a:pt x="266700" y="1725002"/>
                  </a:lnTo>
                  <a:lnTo>
                    <a:pt x="231521" y="1684349"/>
                  </a:lnTo>
                  <a:lnTo>
                    <a:pt x="198501" y="1640928"/>
                  </a:lnTo>
                  <a:lnTo>
                    <a:pt x="167513" y="1596135"/>
                  </a:lnTo>
                  <a:lnTo>
                    <a:pt x="139192" y="1549958"/>
                  </a:lnTo>
                  <a:lnTo>
                    <a:pt x="113030" y="1502396"/>
                  </a:lnTo>
                  <a:lnTo>
                    <a:pt x="89535" y="1453463"/>
                  </a:lnTo>
                  <a:lnTo>
                    <a:pt x="68961" y="1403158"/>
                  </a:lnTo>
                  <a:lnTo>
                    <a:pt x="51054" y="1352155"/>
                  </a:lnTo>
                  <a:lnTo>
                    <a:pt x="35179" y="1299780"/>
                  </a:lnTo>
                  <a:lnTo>
                    <a:pt x="22733" y="1247406"/>
                  </a:lnTo>
                  <a:lnTo>
                    <a:pt x="13081" y="1193646"/>
                  </a:lnTo>
                  <a:lnTo>
                    <a:pt x="5461" y="1139887"/>
                  </a:lnTo>
                  <a:lnTo>
                    <a:pt x="1397" y="1086128"/>
                  </a:lnTo>
                  <a:lnTo>
                    <a:pt x="0" y="1031696"/>
                  </a:lnTo>
                </a:path>
              </a:pathLst>
            </a:custGeom>
            <a:ln w="3175">
              <a:solidFill>
                <a:srgbClr val="FFFFFF"/>
              </a:solidFill>
            </a:ln>
          </p:spPr>
          <p:txBody>
            <a:bodyPr wrap="square" lIns="0" tIns="0" rIns="0" bIns="0" rtlCol="0"/>
            <a:lstStyle/>
            <a:p>
              <a:endParaRPr/>
            </a:p>
          </p:txBody>
        </p:sp>
        <p:sp>
          <p:nvSpPr>
            <p:cNvPr id="16" name="object 16"/>
            <p:cNvSpPr/>
            <p:nvPr/>
          </p:nvSpPr>
          <p:spPr>
            <a:xfrm>
              <a:off x="16534891" y="0"/>
              <a:ext cx="1753235" cy="2069464"/>
            </a:xfrm>
            <a:custGeom>
              <a:avLst/>
              <a:gdLst/>
              <a:ahLst/>
              <a:cxnLst/>
              <a:rect l="l" t="t" r="r" b="b"/>
              <a:pathLst>
                <a:path w="1753234" h="2069464">
                  <a:moveTo>
                    <a:pt x="0" y="1031696"/>
                  </a:moveTo>
                  <a:lnTo>
                    <a:pt x="1397" y="977251"/>
                  </a:lnTo>
                  <a:lnTo>
                    <a:pt x="5461" y="923492"/>
                  </a:lnTo>
                  <a:lnTo>
                    <a:pt x="13081" y="869733"/>
                  </a:lnTo>
                  <a:lnTo>
                    <a:pt x="22733" y="815974"/>
                  </a:lnTo>
                  <a:lnTo>
                    <a:pt x="35179" y="762913"/>
                  </a:lnTo>
                  <a:lnTo>
                    <a:pt x="51054" y="711224"/>
                  </a:lnTo>
                  <a:lnTo>
                    <a:pt x="68961" y="660221"/>
                  </a:lnTo>
                  <a:lnTo>
                    <a:pt x="89535" y="609916"/>
                  </a:lnTo>
                  <a:lnTo>
                    <a:pt x="113030" y="560983"/>
                  </a:lnTo>
                  <a:lnTo>
                    <a:pt x="139192" y="512736"/>
                  </a:lnTo>
                  <a:lnTo>
                    <a:pt x="167513" y="466571"/>
                  </a:lnTo>
                  <a:lnTo>
                    <a:pt x="197739" y="421766"/>
                  </a:lnTo>
                  <a:lnTo>
                    <a:pt x="230886" y="379043"/>
                  </a:lnTo>
                  <a:lnTo>
                    <a:pt x="266700" y="337692"/>
                  </a:lnTo>
                  <a:lnTo>
                    <a:pt x="303911" y="298411"/>
                  </a:lnTo>
                  <a:lnTo>
                    <a:pt x="343154" y="261187"/>
                  </a:lnTo>
                  <a:lnTo>
                    <a:pt x="384556" y="225348"/>
                  </a:lnTo>
                  <a:lnTo>
                    <a:pt x="427228" y="192277"/>
                  </a:lnTo>
                  <a:lnTo>
                    <a:pt x="472059" y="161949"/>
                  </a:lnTo>
                  <a:lnTo>
                    <a:pt x="518922" y="133692"/>
                  </a:lnTo>
                  <a:lnTo>
                    <a:pt x="566547" y="107504"/>
                  </a:lnTo>
                  <a:lnTo>
                    <a:pt x="615442" y="84073"/>
                  </a:lnTo>
                  <a:lnTo>
                    <a:pt x="665734" y="63397"/>
                  </a:lnTo>
                  <a:lnTo>
                    <a:pt x="716788" y="45477"/>
                  </a:lnTo>
                  <a:lnTo>
                    <a:pt x="768477" y="29628"/>
                  </a:lnTo>
                  <a:lnTo>
                    <a:pt x="821436" y="17220"/>
                  </a:lnTo>
                  <a:lnTo>
                    <a:pt x="875284" y="7568"/>
                  </a:lnTo>
                  <a:lnTo>
                    <a:pt x="928910" y="0"/>
                  </a:lnTo>
                </a:path>
                <a:path w="1753234" h="2069464">
                  <a:moveTo>
                    <a:pt x="1145507" y="0"/>
                  </a:moveTo>
                  <a:lnTo>
                    <a:pt x="1199134" y="7568"/>
                  </a:lnTo>
                  <a:lnTo>
                    <a:pt x="1252982" y="17220"/>
                  </a:lnTo>
                  <a:lnTo>
                    <a:pt x="1305941" y="29628"/>
                  </a:lnTo>
                  <a:lnTo>
                    <a:pt x="1357630" y="45477"/>
                  </a:lnTo>
                  <a:lnTo>
                    <a:pt x="1408684" y="63397"/>
                  </a:lnTo>
                  <a:lnTo>
                    <a:pt x="1458976" y="84073"/>
                  </a:lnTo>
                  <a:lnTo>
                    <a:pt x="1507871" y="107504"/>
                  </a:lnTo>
                  <a:lnTo>
                    <a:pt x="1556131" y="133692"/>
                  </a:lnTo>
                  <a:lnTo>
                    <a:pt x="1602359" y="161949"/>
                  </a:lnTo>
                  <a:lnTo>
                    <a:pt x="1647190" y="192277"/>
                  </a:lnTo>
                  <a:lnTo>
                    <a:pt x="1689862" y="225348"/>
                  </a:lnTo>
                  <a:lnTo>
                    <a:pt x="1731264" y="261187"/>
                  </a:lnTo>
                  <a:lnTo>
                    <a:pt x="1753106" y="281906"/>
                  </a:lnTo>
                </a:path>
                <a:path w="1753234" h="2069464">
                  <a:moveTo>
                    <a:pt x="1753106" y="1781167"/>
                  </a:moveTo>
                  <a:lnTo>
                    <a:pt x="1689862" y="1837333"/>
                  </a:lnTo>
                  <a:lnTo>
                    <a:pt x="1646428" y="1870429"/>
                  </a:lnTo>
                  <a:lnTo>
                    <a:pt x="1601597" y="1901430"/>
                  </a:lnTo>
                  <a:lnTo>
                    <a:pt x="1555496" y="1929688"/>
                  </a:lnTo>
                  <a:lnTo>
                    <a:pt x="1507871" y="1955875"/>
                  </a:lnTo>
                  <a:lnTo>
                    <a:pt x="1458976" y="1979307"/>
                  </a:lnTo>
                  <a:lnTo>
                    <a:pt x="1408684" y="1999995"/>
                  </a:lnTo>
                  <a:lnTo>
                    <a:pt x="1357630" y="2017902"/>
                  </a:lnTo>
                  <a:lnTo>
                    <a:pt x="1305306" y="2033764"/>
                  </a:lnTo>
                  <a:lnTo>
                    <a:pt x="1252982" y="2046159"/>
                  </a:lnTo>
                  <a:lnTo>
                    <a:pt x="1199134" y="2055811"/>
                  </a:lnTo>
                  <a:lnTo>
                    <a:pt x="1145413" y="2063393"/>
                  </a:lnTo>
                  <a:lnTo>
                    <a:pt x="1091692" y="2067521"/>
                  </a:lnTo>
                  <a:lnTo>
                    <a:pt x="1037209" y="2068905"/>
                  </a:lnTo>
                  <a:lnTo>
                    <a:pt x="1037209" y="2068219"/>
                  </a:lnTo>
                  <a:lnTo>
                    <a:pt x="982726" y="2066835"/>
                  </a:lnTo>
                  <a:lnTo>
                    <a:pt x="929005" y="2062695"/>
                  </a:lnTo>
                  <a:lnTo>
                    <a:pt x="875284" y="2055126"/>
                  </a:lnTo>
                  <a:lnTo>
                    <a:pt x="821436" y="2045474"/>
                  </a:lnTo>
                  <a:lnTo>
                    <a:pt x="769112" y="2033066"/>
                  </a:lnTo>
                  <a:lnTo>
                    <a:pt x="716788" y="2017216"/>
                  </a:lnTo>
                  <a:lnTo>
                    <a:pt x="665734" y="1999296"/>
                  </a:lnTo>
                  <a:lnTo>
                    <a:pt x="615442" y="1978621"/>
                  </a:lnTo>
                  <a:lnTo>
                    <a:pt x="566547" y="1955189"/>
                  </a:lnTo>
                  <a:lnTo>
                    <a:pt x="518922" y="1929688"/>
                  </a:lnTo>
                  <a:lnTo>
                    <a:pt x="472821" y="1900744"/>
                  </a:lnTo>
                  <a:lnTo>
                    <a:pt x="427990" y="1870429"/>
                  </a:lnTo>
                  <a:lnTo>
                    <a:pt x="384556" y="1837333"/>
                  </a:lnTo>
                  <a:lnTo>
                    <a:pt x="343154" y="1802192"/>
                  </a:lnTo>
                  <a:lnTo>
                    <a:pt x="303911" y="1764981"/>
                  </a:lnTo>
                  <a:lnTo>
                    <a:pt x="266700" y="1725002"/>
                  </a:lnTo>
                  <a:lnTo>
                    <a:pt x="231521" y="1684349"/>
                  </a:lnTo>
                  <a:lnTo>
                    <a:pt x="198501" y="1640928"/>
                  </a:lnTo>
                  <a:lnTo>
                    <a:pt x="167513" y="1596135"/>
                  </a:lnTo>
                  <a:lnTo>
                    <a:pt x="139192" y="1549958"/>
                  </a:lnTo>
                  <a:lnTo>
                    <a:pt x="113030" y="1502396"/>
                  </a:lnTo>
                  <a:lnTo>
                    <a:pt x="89535" y="1453463"/>
                  </a:lnTo>
                  <a:lnTo>
                    <a:pt x="68961" y="1403158"/>
                  </a:lnTo>
                  <a:lnTo>
                    <a:pt x="51054" y="1352155"/>
                  </a:lnTo>
                  <a:lnTo>
                    <a:pt x="35179" y="1299780"/>
                  </a:lnTo>
                  <a:lnTo>
                    <a:pt x="22733" y="1247406"/>
                  </a:lnTo>
                  <a:lnTo>
                    <a:pt x="13081" y="1193646"/>
                  </a:lnTo>
                  <a:lnTo>
                    <a:pt x="5461" y="1139887"/>
                  </a:lnTo>
                  <a:lnTo>
                    <a:pt x="1397" y="1086128"/>
                  </a:lnTo>
                  <a:lnTo>
                    <a:pt x="0" y="1031696"/>
                  </a:lnTo>
                </a:path>
              </a:pathLst>
            </a:custGeom>
            <a:ln w="17918">
              <a:solidFill>
                <a:srgbClr val="4A86E8"/>
              </a:solidFill>
            </a:ln>
          </p:spPr>
          <p:txBody>
            <a:bodyPr wrap="square" lIns="0" tIns="0" rIns="0" bIns="0" rtlCol="0"/>
            <a:lstStyle/>
            <a:p>
              <a:endParaRPr/>
            </a:p>
          </p:txBody>
        </p:sp>
      </p:grpSp>
      <p:sp>
        <p:nvSpPr>
          <p:cNvPr id="17" name="Rectangle 16"/>
          <p:cNvSpPr/>
          <p:nvPr/>
        </p:nvSpPr>
        <p:spPr>
          <a:xfrm>
            <a:off x="3131312" y="2037173"/>
            <a:ext cx="12801600" cy="7540526"/>
          </a:xfrm>
          <a:prstGeom prst="rect">
            <a:avLst/>
          </a:prstGeom>
        </p:spPr>
        <p:txBody>
          <a:bodyPr wrap="square">
            <a:spAutoFit/>
          </a:bodyPr>
          <a:lstStyle/>
          <a:p>
            <a:pPr lvl="0" eaLnBrk="0" fontAlgn="base" hangingPunct="0">
              <a:spcBef>
                <a:spcPct val="0"/>
              </a:spcBef>
              <a:spcAft>
                <a:spcPct val="0"/>
              </a:spcAft>
            </a:pPr>
            <a:r>
              <a:rPr lang="en-US" sz="4400" dirty="0">
                <a:latin typeface="Times New Roman" panose="02020603050405020304" pitchFamily="18" charset="0"/>
                <a:cs typeface="Times New Roman" panose="02020603050405020304" pitchFamily="18" charset="0"/>
              </a:rPr>
              <a:t>In medical emergencies, bystanders and first responders often lack immediate access to critical patient health information, such as allergies, chronic conditions, and medications. This information gap delays appropriate interventions, increases the risk of incorrect actions, and reduces the chances of positive outcomes before professional medical help arrives. A solution is required to provide real-time access to health profiles and actionable guidance, empowering first responders and bystanders to deliver timely and accurate care.</a:t>
            </a:r>
          </a:p>
          <a:p>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257"/>
            <a:ext cx="18288000" cy="1905"/>
          </a:xfrm>
          <a:custGeom>
            <a:avLst/>
            <a:gdLst/>
            <a:ahLst/>
            <a:cxnLst/>
            <a:rect l="l" t="t" r="r" b="b"/>
            <a:pathLst>
              <a:path w="18288000" h="1904">
                <a:moveTo>
                  <a:pt x="18287999" y="1440"/>
                </a:moveTo>
                <a:lnTo>
                  <a:pt x="0" y="0"/>
                </a:lnTo>
              </a:path>
            </a:pathLst>
          </a:custGeom>
          <a:ln w="18719">
            <a:solidFill>
              <a:srgbClr val="262425"/>
            </a:solidFill>
          </a:ln>
        </p:spPr>
        <p:txBody>
          <a:bodyPr wrap="square" lIns="0" tIns="0" rIns="0" bIns="0" rtlCol="0"/>
          <a:lstStyle/>
          <a:p>
            <a:endParaRPr/>
          </a:p>
        </p:txBody>
      </p:sp>
      <p:sp>
        <p:nvSpPr>
          <p:cNvPr id="10" name="object 10"/>
          <p:cNvSpPr txBox="1">
            <a:spLocks noGrp="1"/>
          </p:cNvSpPr>
          <p:nvPr>
            <p:ph type="title"/>
          </p:nvPr>
        </p:nvSpPr>
        <p:spPr>
          <a:xfrm>
            <a:off x="5519991" y="1014355"/>
            <a:ext cx="6560820" cy="817880"/>
          </a:xfrm>
          <a:prstGeom prst="rect">
            <a:avLst/>
          </a:prstGeom>
        </p:spPr>
        <p:txBody>
          <a:bodyPr vert="horz" wrap="square" lIns="0" tIns="12065" rIns="0" bIns="0" rtlCol="0">
            <a:spAutoFit/>
          </a:bodyPr>
          <a:lstStyle/>
          <a:p>
            <a:pPr marL="12700" algn="ctr">
              <a:lnSpc>
                <a:spcPct val="100000"/>
              </a:lnSpc>
              <a:spcBef>
                <a:spcPts val="95"/>
              </a:spcBef>
            </a:pPr>
            <a:r>
              <a:rPr lang="en-US" sz="5200" spc="-515" dirty="0">
                <a:latin typeface="Times New Roman" panose="02020603050405020304" pitchFamily="18" charset="0"/>
                <a:cs typeface="Times New Roman" panose="02020603050405020304" pitchFamily="18" charset="0"/>
              </a:rPr>
              <a:t>FLOWCHART</a:t>
            </a:r>
            <a:endParaRPr sz="5200" dirty="0">
              <a:latin typeface="Times New Roman" panose="02020603050405020304" pitchFamily="18" charset="0"/>
              <a:cs typeface="Times New Roman" panose="02020603050405020304" pitchFamily="18" charset="0"/>
            </a:endParaRPr>
          </a:p>
        </p:txBody>
      </p:sp>
      <p:grpSp>
        <p:nvGrpSpPr>
          <p:cNvPr id="12" name="object 12"/>
          <p:cNvGrpSpPr/>
          <p:nvPr/>
        </p:nvGrpSpPr>
        <p:grpSpPr>
          <a:xfrm>
            <a:off x="15924333" y="0"/>
            <a:ext cx="2372995" cy="2688590"/>
            <a:chOff x="15924333" y="0"/>
            <a:chExt cx="2372995" cy="2688590"/>
          </a:xfrm>
        </p:grpSpPr>
        <p:sp>
          <p:nvSpPr>
            <p:cNvPr id="13" name="object 13"/>
            <p:cNvSpPr/>
            <p:nvPr/>
          </p:nvSpPr>
          <p:spPr>
            <a:xfrm>
              <a:off x="15933292" y="0"/>
              <a:ext cx="2355215" cy="2670810"/>
            </a:xfrm>
            <a:custGeom>
              <a:avLst/>
              <a:gdLst/>
              <a:ahLst/>
              <a:cxnLst/>
              <a:rect l="l" t="t" r="r" b="b"/>
              <a:pathLst>
                <a:path w="2355215" h="2670810">
                  <a:moveTo>
                    <a:pt x="0" y="1031696"/>
                  </a:moveTo>
                  <a:lnTo>
                    <a:pt x="2032" y="946238"/>
                  </a:lnTo>
                  <a:lnTo>
                    <a:pt x="8890" y="860081"/>
                  </a:lnTo>
                  <a:lnTo>
                    <a:pt x="19939" y="775321"/>
                  </a:lnTo>
                  <a:lnTo>
                    <a:pt x="35814" y="691234"/>
                  </a:lnTo>
                  <a:lnTo>
                    <a:pt x="55753" y="607846"/>
                  </a:lnTo>
                  <a:lnTo>
                    <a:pt x="79883" y="525144"/>
                  </a:lnTo>
                  <a:lnTo>
                    <a:pt x="108839" y="444512"/>
                  </a:lnTo>
                  <a:lnTo>
                    <a:pt x="141859" y="365251"/>
                  </a:lnTo>
                  <a:lnTo>
                    <a:pt x="178435" y="287374"/>
                  </a:lnTo>
                  <a:lnTo>
                    <a:pt x="219837" y="212267"/>
                  </a:lnTo>
                  <a:lnTo>
                    <a:pt x="264541" y="139203"/>
                  </a:lnTo>
                  <a:lnTo>
                    <a:pt x="312801" y="68223"/>
                  </a:lnTo>
                  <a:lnTo>
                    <a:pt x="365241" y="0"/>
                  </a:lnTo>
                </a:path>
                <a:path w="2355215" h="2670810">
                  <a:moveTo>
                    <a:pt x="2354705" y="2504735"/>
                  </a:moveTo>
                  <a:lnTo>
                    <a:pt x="2305304" y="2528582"/>
                  </a:lnTo>
                  <a:lnTo>
                    <a:pt x="2225929" y="2561665"/>
                  </a:lnTo>
                  <a:lnTo>
                    <a:pt x="2145411" y="2589923"/>
                  </a:lnTo>
                  <a:lnTo>
                    <a:pt x="2062607" y="2614738"/>
                  </a:lnTo>
                  <a:lnTo>
                    <a:pt x="1979295" y="2634715"/>
                  </a:lnTo>
                  <a:lnTo>
                    <a:pt x="1895221" y="2650565"/>
                  </a:lnTo>
                  <a:lnTo>
                    <a:pt x="1809750" y="2661601"/>
                  </a:lnTo>
                  <a:lnTo>
                    <a:pt x="1724279" y="2668485"/>
                  </a:lnTo>
                  <a:lnTo>
                    <a:pt x="1638808" y="2670555"/>
                  </a:lnTo>
                  <a:lnTo>
                    <a:pt x="1638808" y="2669869"/>
                  </a:lnTo>
                  <a:lnTo>
                    <a:pt x="1553337" y="2667799"/>
                  </a:lnTo>
                  <a:lnTo>
                    <a:pt x="1467231" y="2660916"/>
                  </a:lnTo>
                  <a:lnTo>
                    <a:pt x="1382395" y="2649879"/>
                  </a:lnTo>
                  <a:lnTo>
                    <a:pt x="1298321" y="2634030"/>
                  </a:lnTo>
                  <a:lnTo>
                    <a:pt x="1215009" y="2614040"/>
                  </a:lnTo>
                  <a:lnTo>
                    <a:pt x="1132205" y="2589923"/>
                  </a:lnTo>
                  <a:lnTo>
                    <a:pt x="1051687" y="2560979"/>
                  </a:lnTo>
                  <a:lnTo>
                    <a:pt x="972312" y="2528582"/>
                  </a:lnTo>
                  <a:lnTo>
                    <a:pt x="895223" y="2491371"/>
                  </a:lnTo>
                  <a:lnTo>
                    <a:pt x="819404" y="2450705"/>
                  </a:lnTo>
                  <a:lnTo>
                    <a:pt x="746379" y="2405912"/>
                  </a:lnTo>
                  <a:lnTo>
                    <a:pt x="676021" y="2356979"/>
                  </a:lnTo>
                  <a:lnTo>
                    <a:pt x="607822" y="2304604"/>
                  </a:lnTo>
                  <a:lnTo>
                    <a:pt x="542290" y="2249474"/>
                  </a:lnTo>
                  <a:lnTo>
                    <a:pt x="480314" y="2190203"/>
                  </a:lnTo>
                  <a:lnTo>
                    <a:pt x="421005" y="2128176"/>
                  </a:lnTo>
                  <a:lnTo>
                    <a:pt x="365252" y="2062695"/>
                  </a:lnTo>
                  <a:lnTo>
                    <a:pt x="313563" y="1994470"/>
                  </a:lnTo>
                  <a:lnTo>
                    <a:pt x="264541" y="1924176"/>
                  </a:lnTo>
                  <a:lnTo>
                    <a:pt x="219837" y="1851125"/>
                  </a:lnTo>
                  <a:lnTo>
                    <a:pt x="179070" y="1775319"/>
                  </a:lnTo>
                  <a:lnTo>
                    <a:pt x="141859" y="1698129"/>
                  </a:lnTo>
                  <a:lnTo>
                    <a:pt x="108839" y="1618868"/>
                  </a:lnTo>
                  <a:lnTo>
                    <a:pt x="80518" y="1538236"/>
                  </a:lnTo>
                  <a:lnTo>
                    <a:pt x="55753" y="1455533"/>
                  </a:lnTo>
                  <a:lnTo>
                    <a:pt x="35814" y="1372145"/>
                  </a:lnTo>
                  <a:lnTo>
                    <a:pt x="19939" y="1288058"/>
                  </a:lnTo>
                  <a:lnTo>
                    <a:pt x="8890" y="1202613"/>
                  </a:lnTo>
                  <a:lnTo>
                    <a:pt x="2032" y="1117154"/>
                  </a:lnTo>
                  <a:lnTo>
                    <a:pt x="0" y="1031696"/>
                  </a:lnTo>
                </a:path>
              </a:pathLst>
            </a:custGeom>
            <a:ln w="17918">
              <a:solidFill>
                <a:srgbClr val="262425"/>
              </a:solidFill>
            </a:ln>
          </p:spPr>
          <p:txBody>
            <a:bodyPr wrap="square" lIns="0" tIns="0" rIns="0" bIns="0" rtlCol="0"/>
            <a:lstStyle/>
            <a:p>
              <a:endParaRPr/>
            </a:p>
          </p:txBody>
        </p:sp>
        <p:sp>
          <p:nvSpPr>
            <p:cNvPr id="14" name="object 14"/>
            <p:cNvSpPr/>
            <p:nvPr/>
          </p:nvSpPr>
          <p:spPr>
            <a:xfrm>
              <a:off x="16534892" y="0"/>
              <a:ext cx="1753235" cy="2069464"/>
            </a:xfrm>
            <a:custGeom>
              <a:avLst/>
              <a:gdLst/>
              <a:ahLst/>
              <a:cxnLst/>
              <a:rect l="l" t="t" r="r" b="b"/>
              <a:pathLst>
                <a:path w="1753234" h="2069464">
                  <a:moveTo>
                    <a:pt x="1145508" y="0"/>
                  </a:moveTo>
                  <a:lnTo>
                    <a:pt x="928910" y="0"/>
                  </a:lnTo>
                  <a:lnTo>
                    <a:pt x="875284" y="7568"/>
                  </a:lnTo>
                  <a:lnTo>
                    <a:pt x="821436" y="17220"/>
                  </a:lnTo>
                  <a:lnTo>
                    <a:pt x="768477" y="29628"/>
                  </a:lnTo>
                  <a:lnTo>
                    <a:pt x="716788" y="45477"/>
                  </a:lnTo>
                  <a:lnTo>
                    <a:pt x="665734" y="63397"/>
                  </a:lnTo>
                  <a:lnTo>
                    <a:pt x="615442" y="84073"/>
                  </a:lnTo>
                  <a:lnTo>
                    <a:pt x="566547" y="107504"/>
                  </a:lnTo>
                  <a:lnTo>
                    <a:pt x="518922" y="133692"/>
                  </a:lnTo>
                  <a:lnTo>
                    <a:pt x="472059" y="161949"/>
                  </a:lnTo>
                  <a:lnTo>
                    <a:pt x="427228" y="192277"/>
                  </a:lnTo>
                  <a:lnTo>
                    <a:pt x="384556" y="225348"/>
                  </a:lnTo>
                  <a:lnTo>
                    <a:pt x="343154" y="261187"/>
                  </a:lnTo>
                  <a:lnTo>
                    <a:pt x="303911" y="298411"/>
                  </a:lnTo>
                  <a:lnTo>
                    <a:pt x="266700" y="337692"/>
                  </a:lnTo>
                  <a:lnTo>
                    <a:pt x="230886" y="379043"/>
                  </a:lnTo>
                  <a:lnTo>
                    <a:pt x="197739" y="421766"/>
                  </a:lnTo>
                  <a:lnTo>
                    <a:pt x="167513" y="466571"/>
                  </a:lnTo>
                  <a:lnTo>
                    <a:pt x="139192" y="512736"/>
                  </a:lnTo>
                  <a:lnTo>
                    <a:pt x="113030" y="560983"/>
                  </a:lnTo>
                  <a:lnTo>
                    <a:pt x="89535" y="609916"/>
                  </a:lnTo>
                  <a:lnTo>
                    <a:pt x="68961" y="660221"/>
                  </a:lnTo>
                  <a:lnTo>
                    <a:pt x="51054" y="711224"/>
                  </a:lnTo>
                  <a:lnTo>
                    <a:pt x="35179" y="762913"/>
                  </a:lnTo>
                  <a:lnTo>
                    <a:pt x="22733" y="815974"/>
                  </a:lnTo>
                  <a:lnTo>
                    <a:pt x="13081" y="869733"/>
                  </a:lnTo>
                  <a:lnTo>
                    <a:pt x="5461" y="923492"/>
                  </a:lnTo>
                  <a:lnTo>
                    <a:pt x="1397" y="977251"/>
                  </a:lnTo>
                  <a:lnTo>
                    <a:pt x="0" y="1031696"/>
                  </a:lnTo>
                  <a:lnTo>
                    <a:pt x="1397" y="1086128"/>
                  </a:lnTo>
                  <a:lnTo>
                    <a:pt x="5461" y="1139887"/>
                  </a:lnTo>
                  <a:lnTo>
                    <a:pt x="13081" y="1193646"/>
                  </a:lnTo>
                  <a:lnTo>
                    <a:pt x="22733" y="1247406"/>
                  </a:lnTo>
                  <a:lnTo>
                    <a:pt x="35179" y="1299780"/>
                  </a:lnTo>
                  <a:lnTo>
                    <a:pt x="51054" y="1352155"/>
                  </a:lnTo>
                  <a:lnTo>
                    <a:pt x="68961" y="1403158"/>
                  </a:lnTo>
                  <a:lnTo>
                    <a:pt x="89535" y="1453463"/>
                  </a:lnTo>
                  <a:lnTo>
                    <a:pt x="113030" y="1502396"/>
                  </a:lnTo>
                  <a:lnTo>
                    <a:pt x="139192" y="1549958"/>
                  </a:lnTo>
                  <a:lnTo>
                    <a:pt x="167513" y="1596135"/>
                  </a:lnTo>
                  <a:lnTo>
                    <a:pt x="198501" y="1640928"/>
                  </a:lnTo>
                  <a:lnTo>
                    <a:pt x="231521" y="1684349"/>
                  </a:lnTo>
                  <a:lnTo>
                    <a:pt x="266700" y="1725002"/>
                  </a:lnTo>
                  <a:lnTo>
                    <a:pt x="303911" y="1764981"/>
                  </a:lnTo>
                  <a:lnTo>
                    <a:pt x="343154" y="1802192"/>
                  </a:lnTo>
                  <a:lnTo>
                    <a:pt x="384556" y="1837333"/>
                  </a:lnTo>
                  <a:lnTo>
                    <a:pt x="427990" y="1870429"/>
                  </a:lnTo>
                  <a:lnTo>
                    <a:pt x="472821" y="1900744"/>
                  </a:lnTo>
                  <a:lnTo>
                    <a:pt x="518922" y="1929688"/>
                  </a:lnTo>
                  <a:lnTo>
                    <a:pt x="566547" y="1955189"/>
                  </a:lnTo>
                  <a:lnTo>
                    <a:pt x="615442" y="1978621"/>
                  </a:lnTo>
                  <a:lnTo>
                    <a:pt x="665734" y="1999296"/>
                  </a:lnTo>
                  <a:lnTo>
                    <a:pt x="716788" y="2017216"/>
                  </a:lnTo>
                  <a:lnTo>
                    <a:pt x="769112" y="2033066"/>
                  </a:lnTo>
                  <a:lnTo>
                    <a:pt x="821436" y="2045474"/>
                  </a:lnTo>
                  <a:lnTo>
                    <a:pt x="875284" y="2055126"/>
                  </a:lnTo>
                  <a:lnTo>
                    <a:pt x="929005" y="2062695"/>
                  </a:lnTo>
                  <a:lnTo>
                    <a:pt x="982726" y="2066835"/>
                  </a:lnTo>
                  <a:lnTo>
                    <a:pt x="1037209" y="2068219"/>
                  </a:lnTo>
                  <a:lnTo>
                    <a:pt x="1037209" y="2068905"/>
                  </a:lnTo>
                  <a:lnTo>
                    <a:pt x="1091692" y="2067521"/>
                  </a:lnTo>
                  <a:lnTo>
                    <a:pt x="1145413" y="2063393"/>
                  </a:lnTo>
                  <a:lnTo>
                    <a:pt x="1199134" y="2055811"/>
                  </a:lnTo>
                  <a:lnTo>
                    <a:pt x="1252982" y="2046159"/>
                  </a:lnTo>
                  <a:lnTo>
                    <a:pt x="1305306" y="2033764"/>
                  </a:lnTo>
                  <a:lnTo>
                    <a:pt x="1357630" y="2017902"/>
                  </a:lnTo>
                  <a:lnTo>
                    <a:pt x="1408684" y="1999995"/>
                  </a:lnTo>
                  <a:lnTo>
                    <a:pt x="1458976" y="1979307"/>
                  </a:lnTo>
                  <a:lnTo>
                    <a:pt x="1507871" y="1955875"/>
                  </a:lnTo>
                  <a:lnTo>
                    <a:pt x="1555496" y="1929688"/>
                  </a:lnTo>
                  <a:lnTo>
                    <a:pt x="1601597" y="1901430"/>
                  </a:lnTo>
                  <a:lnTo>
                    <a:pt x="1646428" y="1870429"/>
                  </a:lnTo>
                  <a:lnTo>
                    <a:pt x="1689862" y="1837333"/>
                  </a:lnTo>
                  <a:lnTo>
                    <a:pt x="1730502" y="1802192"/>
                  </a:lnTo>
                  <a:lnTo>
                    <a:pt x="1753106" y="1781167"/>
                  </a:lnTo>
                  <a:lnTo>
                    <a:pt x="1753106" y="281906"/>
                  </a:lnTo>
                  <a:lnTo>
                    <a:pt x="1689862" y="225348"/>
                  </a:lnTo>
                  <a:lnTo>
                    <a:pt x="1647190" y="192277"/>
                  </a:lnTo>
                  <a:lnTo>
                    <a:pt x="1602359" y="161949"/>
                  </a:lnTo>
                  <a:lnTo>
                    <a:pt x="1556131" y="133692"/>
                  </a:lnTo>
                  <a:lnTo>
                    <a:pt x="1507871" y="107504"/>
                  </a:lnTo>
                  <a:lnTo>
                    <a:pt x="1458976" y="84073"/>
                  </a:lnTo>
                  <a:lnTo>
                    <a:pt x="1408684" y="63397"/>
                  </a:lnTo>
                  <a:lnTo>
                    <a:pt x="1357630" y="45477"/>
                  </a:lnTo>
                  <a:lnTo>
                    <a:pt x="1305941" y="29628"/>
                  </a:lnTo>
                  <a:lnTo>
                    <a:pt x="1252982" y="17220"/>
                  </a:lnTo>
                  <a:lnTo>
                    <a:pt x="1199134" y="7568"/>
                  </a:lnTo>
                  <a:lnTo>
                    <a:pt x="1145508" y="0"/>
                  </a:lnTo>
                  <a:close/>
                </a:path>
              </a:pathLst>
            </a:custGeom>
            <a:solidFill>
              <a:srgbClr val="4A86E8">
                <a:alpha val="27059"/>
              </a:srgbClr>
            </a:solidFill>
          </p:spPr>
          <p:txBody>
            <a:bodyPr wrap="square" lIns="0" tIns="0" rIns="0" bIns="0" rtlCol="0"/>
            <a:lstStyle/>
            <a:p>
              <a:endParaRPr/>
            </a:p>
          </p:txBody>
        </p:sp>
        <p:sp>
          <p:nvSpPr>
            <p:cNvPr id="15" name="object 15"/>
            <p:cNvSpPr/>
            <p:nvPr/>
          </p:nvSpPr>
          <p:spPr>
            <a:xfrm>
              <a:off x="16534891" y="0"/>
              <a:ext cx="1753235" cy="2069464"/>
            </a:xfrm>
            <a:custGeom>
              <a:avLst/>
              <a:gdLst/>
              <a:ahLst/>
              <a:cxnLst/>
              <a:rect l="l" t="t" r="r" b="b"/>
              <a:pathLst>
                <a:path w="1753234" h="2069464">
                  <a:moveTo>
                    <a:pt x="0" y="1031696"/>
                  </a:moveTo>
                  <a:lnTo>
                    <a:pt x="1397" y="977251"/>
                  </a:lnTo>
                  <a:lnTo>
                    <a:pt x="5461" y="923492"/>
                  </a:lnTo>
                  <a:lnTo>
                    <a:pt x="13081" y="869733"/>
                  </a:lnTo>
                  <a:lnTo>
                    <a:pt x="22733" y="815974"/>
                  </a:lnTo>
                  <a:lnTo>
                    <a:pt x="35179" y="762913"/>
                  </a:lnTo>
                  <a:lnTo>
                    <a:pt x="51054" y="711224"/>
                  </a:lnTo>
                  <a:lnTo>
                    <a:pt x="68961" y="660221"/>
                  </a:lnTo>
                  <a:lnTo>
                    <a:pt x="89535" y="609916"/>
                  </a:lnTo>
                  <a:lnTo>
                    <a:pt x="113030" y="560983"/>
                  </a:lnTo>
                  <a:lnTo>
                    <a:pt x="139192" y="512736"/>
                  </a:lnTo>
                  <a:lnTo>
                    <a:pt x="167513" y="466571"/>
                  </a:lnTo>
                  <a:lnTo>
                    <a:pt x="197739" y="421766"/>
                  </a:lnTo>
                  <a:lnTo>
                    <a:pt x="230886" y="379043"/>
                  </a:lnTo>
                  <a:lnTo>
                    <a:pt x="266700" y="337692"/>
                  </a:lnTo>
                  <a:lnTo>
                    <a:pt x="303911" y="298411"/>
                  </a:lnTo>
                  <a:lnTo>
                    <a:pt x="343154" y="261187"/>
                  </a:lnTo>
                  <a:lnTo>
                    <a:pt x="384556" y="225348"/>
                  </a:lnTo>
                  <a:lnTo>
                    <a:pt x="427228" y="192277"/>
                  </a:lnTo>
                  <a:lnTo>
                    <a:pt x="472059" y="161949"/>
                  </a:lnTo>
                  <a:lnTo>
                    <a:pt x="518922" y="133692"/>
                  </a:lnTo>
                  <a:lnTo>
                    <a:pt x="566547" y="107504"/>
                  </a:lnTo>
                  <a:lnTo>
                    <a:pt x="615442" y="84073"/>
                  </a:lnTo>
                  <a:lnTo>
                    <a:pt x="665734" y="63397"/>
                  </a:lnTo>
                  <a:lnTo>
                    <a:pt x="716788" y="45477"/>
                  </a:lnTo>
                  <a:lnTo>
                    <a:pt x="768477" y="29628"/>
                  </a:lnTo>
                  <a:lnTo>
                    <a:pt x="821436" y="17220"/>
                  </a:lnTo>
                  <a:lnTo>
                    <a:pt x="875284" y="7568"/>
                  </a:lnTo>
                  <a:lnTo>
                    <a:pt x="928910" y="0"/>
                  </a:lnTo>
                </a:path>
                <a:path w="1753234" h="2069464">
                  <a:moveTo>
                    <a:pt x="1145507" y="0"/>
                  </a:moveTo>
                  <a:lnTo>
                    <a:pt x="1199134" y="7568"/>
                  </a:lnTo>
                  <a:lnTo>
                    <a:pt x="1252982" y="17220"/>
                  </a:lnTo>
                  <a:lnTo>
                    <a:pt x="1305941" y="29628"/>
                  </a:lnTo>
                  <a:lnTo>
                    <a:pt x="1357630" y="45477"/>
                  </a:lnTo>
                  <a:lnTo>
                    <a:pt x="1408684" y="63397"/>
                  </a:lnTo>
                  <a:lnTo>
                    <a:pt x="1458976" y="84073"/>
                  </a:lnTo>
                  <a:lnTo>
                    <a:pt x="1507871" y="107504"/>
                  </a:lnTo>
                  <a:lnTo>
                    <a:pt x="1556131" y="133692"/>
                  </a:lnTo>
                  <a:lnTo>
                    <a:pt x="1602359" y="161949"/>
                  </a:lnTo>
                  <a:lnTo>
                    <a:pt x="1647190" y="192277"/>
                  </a:lnTo>
                  <a:lnTo>
                    <a:pt x="1689862" y="225348"/>
                  </a:lnTo>
                  <a:lnTo>
                    <a:pt x="1731264" y="261187"/>
                  </a:lnTo>
                  <a:lnTo>
                    <a:pt x="1753106" y="281906"/>
                  </a:lnTo>
                </a:path>
                <a:path w="1753234" h="2069464">
                  <a:moveTo>
                    <a:pt x="1753106" y="1781167"/>
                  </a:moveTo>
                  <a:lnTo>
                    <a:pt x="1689862" y="1837333"/>
                  </a:lnTo>
                  <a:lnTo>
                    <a:pt x="1646428" y="1870429"/>
                  </a:lnTo>
                  <a:lnTo>
                    <a:pt x="1601597" y="1901430"/>
                  </a:lnTo>
                  <a:lnTo>
                    <a:pt x="1555496" y="1929688"/>
                  </a:lnTo>
                  <a:lnTo>
                    <a:pt x="1507871" y="1955875"/>
                  </a:lnTo>
                  <a:lnTo>
                    <a:pt x="1458976" y="1979307"/>
                  </a:lnTo>
                  <a:lnTo>
                    <a:pt x="1408684" y="1999995"/>
                  </a:lnTo>
                  <a:lnTo>
                    <a:pt x="1357630" y="2017902"/>
                  </a:lnTo>
                  <a:lnTo>
                    <a:pt x="1305306" y="2033764"/>
                  </a:lnTo>
                  <a:lnTo>
                    <a:pt x="1252982" y="2046159"/>
                  </a:lnTo>
                  <a:lnTo>
                    <a:pt x="1199134" y="2055811"/>
                  </a:lnTo>
                  <a:lnTo>
                    <a:pt x="1145413" y="2063393"/>
                  </a:lnTo>
                  <a:lnTo>
                    <a:pt x="1091692" y="2067521"/>
                  </a:lnTo>
                  <a:lnTo>
                    <a:pt x="1037209" y="2068905"/>
                  </a:lnTo>
                  <a:lnTo>
                    <a:pt x="1037209" y="2068219"/>
                  </a:lnTo>
                  <a:lnTo>
                    <a:pt x="982726" y="2066835"/>
                  </a:lnTo>
                  <a:lnTo>
                    <a:pt x="929005" y="2062695"/>
                  </a:lnTo>
                  <a:lnTo>
                    <a:pt x="875284" y="2055126"/>
                  </a:lnTo>
                  <a:lnTo>
                    <a:pt x="821436" y="2045474"/>
                  </a:lnTo>
                  <a:lnTo>
                    <a:pt x="769112" y="2033066"/>
                  </a:lnTo>
                  <a:lnTo>
                    <a:pt x="716788" y="2017216"/>
                  </a:lnTo>
                  <a:lnTo>
                    <a:pt x="665734" y="1999296"/>
                  </a:lnTo>
                  <a:lnTo>
                    <a:pt x="615442" y="1978621"/>
                  </a:lnTo>
                  <a:lnTo>
                    <a:pt x="566547" y="1955189"/>
                  </a:lnTo>
                  <a:lnTo>
                    <a:pt x="518922" y="1929688"/>
                  </a:lnTo>
                  <a:lnTo>
                    <a:pt x="472821" y="1900744"/>
                  </a:lnTo>
                  <a:lnTo>
                    <a:pt x="427990" y="1870429"/>
                  </a:lnTo>
                  <a:lnTo>
                    <a:pt x="384556" y="1837333"/>
                  </a:lnTo>
                  <a:lnTo>
                    <a:pt x="343154" y="1802192"/>
                  </a:lnTo>
                  <a:lnTo>
                    <a:pt x="303911" y="1764981"/>
                  </a:lnTo>
                  <a:lnTo>
                    <a:pt x="266700" y="1725002"/>
                  </a:lnTo>
                  <a:lnTo>
                    <a:pt x="231521" y="1684349"/>
                  </a:lnTo>
                  <a:lnTo>
                    <a:pt x="198501" y="1640928"/>
                  </a:lnTo>
                  <a:lnTo>
                    <a:pt x="167513" y="1596135"/>
                  </a:lnTo>
                  <a:lnTo>
                    <a:pt x="139192" y="1549958"/>
                  </a:lnTo>
                  <a:lnTo>
                    <a:pt x="113030" y="1502396"/>
                  </a:lnTo>
                  <a:lnTo>
                    <a:pt x="89535" y="1453463"/>
                  </a:lnTo>
                  <a:lnTo>
                    <a:pt x="68961" y="1403158"/>
                  </a:lnTo>
                  <a:lnTo>
                    <a:pt x="51054" y="1352155"/>
                  </a:lnTo>
                  <a:lnTo>
                    <a:pt x="35179" y="1299780"/>
                  </a:lnTo>
                  <a:lnTo>
                    <a:pt x="22733" y="1247406"/>
                  </a:lnTo>
                  <a:lnTo>
                    <a:pt x="13081" y="1193646"/>
                  </a:lnTo>
                  <a:lnTo>
                    <a:pt x="5461" y="1139887"/>
                  </a:lnTo>
                  <a:lnTo>
                    <a:pt x="1397" y="1086128"/>
                  </a:lnTo>
                  <a:lnTo>
                    <a:pt x="0" y="1031696"/>
                  </a:lnTo>
                </a:path>
              </a:pathLst>
            </a:custGeom>
            <a:ln w="3175">
              <a:solidFill>
                <a:srgbClr val="FFFFFF"/>
              </a:solidFill>
            </a:ln>
          </p:spPr>
          <p:txBody>
            <a:bodyPr wrap="square" lIns="0" tIns="0" rIns="0" bIns="0" rtlCol="0"/>
            <a:lstStyle/>
            <a:p>
              <a:endParaRPr/>
            </a:p>
          </p:txBody>
        </p:sp>
        <p:sp>
          <p:nvSpPr>
            <p:cNvPr id="16" name="object 16"/>
            <p:cNvSpPr/>
            <p:nvPr/>
          </p:nvSpPr>
          <p:spPr>
            <a:xfrm>
              <a:off x="16534891" y="0"/>
              <a:ext cx="1753235" cy="2069464"/>
            </a:xfrm>
            <a:custGeom>
              <a:avLst/>
              <a:gdLst/>
              <a:ahLst/>
              <a:cxnLst/>
              <a:rect l="l" t="t" r="r" b="b"/>
              <a:pathLst>
                <a:path w="1753234" h="2069464">
                  <a:moveTo>
                    <a:pt x="0" y="1031696"/>
                  </a:moveTo>
                  <a:lnTo>
                    <a:pt x="1397" y="977251"/>
                  </a:lnTo>
                  <a:lnTo>
                    <a:pt x="5461" y="923492"/>
                  </a:lnTo>
                  <a:lnTo>
                    <a:pt x="13081" y="869733"/>
                  </a:lnTo>
                  <a:lnTo>
                    <a:pt x="22733" y="815974"/>
                  </a:lnTo>
                  <a:lnTo>
                    <a:pt x="35179" y="762913"/>
                  </a:lnTo>
                  <a:lnTo>
                    <a:pt x="51054" y="711224"/>
                  </a:lnTo>
                  <a:lnTo>
                    <a:pt x="68961" y="660221"/>
                  </a:lnTo>
                  <a:lnTo>
                    <a:pt x="89535" y="609916"/>
                  </a:lnTo>
                  <a:lnTo>
                    <a:pt x="113030" y="560983"/>
                  </a:lnTo>
                  <a:lnTo>
                    <a:pt x="139192" y="512736"/>
                  </a:lnTo>
                  <a:lnTo>
                    <a:pt x="167513" y="466571"/>
                  </a:lnTo>
                  <a:lnTo>
                    <a:pt x="197739" y="421766"/>
                  </a:lnTo>
                  <a:lnTo>
                    <a:pt x="230886" y="379043"/>
                  </a:lnTo>
                  <a:lnTo>
                    <a:pt x="266700" y="337692"/>
                  </a:lnTo>
                  <a:lnTo>
                    <a:pt x="303911" y="298411"/>
                  </a:lnTo>
                  <a:lnTo>
                    <a:pt x="343154" y="261187"/>
                  </a:lnTo>
                  <a:lnTo>
                    <a:pt x="384556" y="225348"/>
                  </a:lnTo>
                  <a:lnTo>
                    <a:pt x="427228" y="192277"/>
                  </a:lnTo>
                  <a:lnTo>
                    <a:pt x="472059" y="161949"/>
                  </a:lnTo>
                  <a:lnTo>
                    <a:pt x="518922" y="133692"/>
                  </a:lnTo>
                  <a:lnTo>
                    <a:pt x="566547" y="107504"/>
                  </a:lnTo>
                  <a:lnTo>
                    <a:pt x="615442" y="84073"/>
                  </a:lnTo>
                  <a:lnTo>
                    <a:pt x="665734" y="63397"/>
                  </a:lnTo>
                  <a:lnTo>
                    <a:pt x="716788" y="45477"/>
                  </a:lnTo>
                  <a:lnTo>
                    <a:pt x="768477" y="29628"/>
                  </a:lnTo>
                  <a:lnTo>
                    <a:pt x="821436" y="17220"/>
                  </a:lnTo>
                  <a:lnTo>
                    <a:pt x="875284" y="7568"/>
                  </a:lnTo>
                  <a:lnTo>
                    <a:pt x="928910" y="0"/>
                  </a:lnTo>
                </a:path>
                <a:path w="1753234" h="2069464">
                  <a:moveTo>
                    <a:pt x="1145507" y="0"/>
                  </a:moveTo>
                  <a:lnTo>
                    <a:pt x="1199134" y="7568"/>
                  </a:lnTo>
                  <a:lnTo>
                    <a:pt x="1252982" y="17220"/>
                  </a:lnTo>
                  <a:lnTo>
                    <a:pt x="1305941" y="29628"/>
                  </a:lnTo>
                  <a:lnTo>
                    <a:pt x="1357630" y="45477"/>
                  </a:lnTo>
                  <a:lnTo>
                    <a:pt x="1408684" y="63397"/>
                  </a:lnTo>
                  <a:lnTo>
                    <a:pt x="1458976" y="84073"/>
                  </a:lnTo>
                  <a:lnTo>
                    <a:pt x="1507871" y="107504"/>
                  </a:lnTo>
                  <a:lnTo>
                    <a:pt x="1556131" y="133692"/>
                  </a:lnTo>
                  <a:lnTo>
                    <a:pt x="1602359" y="161949"/>
                  </a:lnTo>
                  <a:lnTo>
                    <a:pt x="1647190" y="192277"/>
                  </a:lnTo>
                  <a:lnTo>
                    <a:pt x="1689862" y="225348"/>
                  </a:lnTo>
                  <a:lnTo>
                    <a:pt x="1731264" y="261187"/>
                  </a:lnTo>
                  <a:lnTo>
                    <a:pt x="1753106" y="281906"/>
                  </a:lnTo>
                </a:path>
                <a:path w="1753234" h="2069464">
                  <a:moveTo>
                    <a:pt x="1753106" y="1781167"/>
                  </a:moveTo>
                  <a:lnTo>
                    <a:pt x="1689862" y="1837333"/>
                  </a:lnTo>
                  <a:lnTo>
                    <a:pt x="1646428" y="1870429"/>
                  </a:lnTo>
                  <a:lnTo>
                    <a:pt x="1601597" y="1901430"/>
                  </a:lnTo>
                  <a:lnTo>
                    <a:pt x="1555496" y="1929688"/>
                  </a:lnTo>
                  <a:lnTo>
                    <a:pt x="1507871" y="1955875"/>
                  </a:lnTo>
                  <a:lnTo>
                    <a:pt x="1458976" y="1979307"/>
                  </a:lnTo>
                  <a:lnTo>
                    <a:pt x="1408684" y="1999995"/>
                  </a:lnTo>
                  <a:lnTo>
                    <a:pt x="1357630" y="2017902"/>
                  </a:lnTo>
                  <a:lnTo>
                    <a:pt x="1305306" y="2033764"/>
                  </a:lnTo>
                  <a:lnTo>
                    <a:pt x="1252982" y="2046159"/>
                  </a:lnTo>
                  <a:lnTo>
                    <a:pt x="1199134" y="2055811"/>
                  </a:lnTo>
                  <a:lnTo>
                    <a:pt x="1145413" y="2063393"/>
                  </a:lnTo>
                  <a:lnTo>
                    <a:pt x="1091692" y="2067521"/>
                  </a:lnTo>
                  <a:lnTo>
                    <a:pt x="1037209" y="2068905"/>
                  </a:lnTo>
                  <a:lnTo>
                    <a:pt x="1037209" y="2068219"/>
                  </a:lnTo>
                  <a:lnTo>
                    <a:pt x="982726" y="2066835"/>
                  </a:lnTo>
                  <a:lnTo>
                    <a:pt x="929005" y="2062695"/>
                  </a:lnTo>
                  <a:lnTo>
                    <a:pt x="875284" y="2055126"/>
                  </a:lnTo>
                  <a:lnTo>
                    <a:pt x="821436" y="2045474"/>
                  </a:lnTo>
                  <a:lnTo>
                    <a:pt x="769112" y="2033066"/>
                  </a:lnTo>
                  <a:lnTo>
                    <a:pt x="716788" y="2017216"/>
                  </a:lnTo>
                  <a:lnTo>
                    <a:pt x="665734" y="1999296"/>
                  </a:lnTo>
                  <a:lnTo>
                    <a:pt x="615442" y="1978621"/>
                  </a:lnTo>
                  <a:lnTo>
                    <a:pt x="566547" y="1955189"/>
                  </a:lnTo>
                  <a:lnTo>
                    <a:pt x="518922" y="1929688"/>
                  </a:lnTo>
                  <a:lnTo>
                    <a:pt x="472821" y="1900744"/>
                  </a:lnTo>
                  <a:lnTo>
                    <a:pt x="427990" y="1870429"/>
                  </a:lnTo>
                  <a:lnTo>
                    <a:pt x="384556" y="1837333"/>
                  </a:lnTo>
                  <a:lnTo>
                    <a:pt x="343154" y="1802192"/>
                  </a:lnTo>
                  <a:lnTo>
                    <a:pt x="303911" y="1764981"/>
                  </a:lnTo>
                  <a:lnTo>
                    <a:pt x="266700" y="1725002"/>
                  </a:lnTo>
                  <a:lnTo>
                    <a:pt x="231521" y="1684349"/>
                  </a:lnTo>
                  <a:lnTo>
                    <a:pt x="198501" y="1640928"/>
                  </a:lnTo>
                  <a:lnTo>
                    <a:pt x="167513" y="1596135"/>
                  </a:lnTo>
                  <a:lnTo>
                    <a:pt x="139192" y="1549958"/>
                  </a:lnTo>
                  <a:lnTo>
                    <a:pt x="113030" y="1502396"/>
                  </a:lnTo>
                  <a:lnTo>
                    <a:pt x="89535" y="1453463"/>
                  </a:lnTo>
                  <a:lnTo>
                    <a:pt x="68961" y="1403158"/>
                  </a:lnTo>
                  <a:lnTo>
                    <a:pt x="51054" y="1352155"/>
                  </a:lnTo>
                  <a:lnTo>
                    <a:pt x="35179" y="1299780"/>
                  </a:lnTo>
                  <a:lnTo>
                    <a:pt x="22733" y="1247406"/>
                  </a:lnTo>
                  <a:lnTo>
                    <a:pt x="13081" y="1193646"/>
                  </a:lnTo>
                  <a:lnTo>
                    <a:pt x="5461" y="1139887"/>
                  </a:lnTo>
                  <a:lnTo>
                    <a:pt x="1397" y="1086128"/>
                  </a:lnTo>
                  <a:lnTo>
                    <a:pt x="0" y="1031696"/>
                  </a:lnTo>
                </a:path>
              </a:pathLst>
            </a:custGeom>
            <a:ln w="17918">
              <a:solidFill>
                <a:srgbClr val="4A86E8"/>
              </a:solidFill>
            </a:ln>
          </p:spPr>
          <p:txBody>
            <a:bodyPr wrap="square" lIns="0" tIns="0" rIns="0" bIns="0" rtlCol="0"/>
            <a:lstStyle/>
            <a:p>
              <a:endParaRP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750" y="2053636"/>
            <a:ext cx="13123216" cy="7828575"/>
          </a:xfrm>
          <a:prstGeom prst="rect">
            <a:avLst/>
          </a:prstGeom>
        </p:spPr>
      </p:pic>
    </p:spTree>
    <p:extLst>
      <p:ext uri="{BB962C8B-B14F-4D97-AF65-F5344CB8AC3E}">
        <p14:creationId xmlns:p14="http://schemas.microsoft.com/office/powerpoint/2010/main" val="259026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9" y="0"/>
            <a:ext cx="18307050" cy="2688590"/>
            <a:chOff x="-9359" y="0"/>
            <a:chExt cx="18307050" cy="2688590"/>
          </a:xfrm>
        </p:grpSpPr>
        <p:sp>
          <p:nvSpPr>
            <p:cNvPr id="3" name="object 3"/>
            <p:cNvSpPr/>
            <p:nvPr/>
          </p:nvSpPr>
          <p:spPr>
            <a:xfrm>
              <a:off x="0" y="544257"/>
              <a:ext cx="18288000" cy="1905"/>
            </a:xfrm>
            <a:custGeom>
              <a:avLst/>
              <a:gdLst/>
              <a:ahLst/>
              <a:cxnLst/>
              <a:rect l="l" t="t" r="r" b="b"/>
              <a:pathLst>
                <a:path w="18288000" h="1904">
                  <a:moveTo>
                    <a:pt x="18287999" y="1440"/>
                  </a:moveTo>
                  <a:lnTo>
                    <a:pt x="0" y="0"/>
                  </a:lnTo>
                </a:path>
              </a:pathLst>
            </a:custGeom>
            <a:ln w="18719">
              <a:solidFill>
                <a:srgbClr val="262425"/>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5933293" y="0"/>
              <a:ext cx="2355215" cy="2670810"/>
            </a:xfrm>
            <a:custGeom>
              <a:avLst/>
              <a:gdLst/>
              <a:ahLst/>
              <a:cxnLst/>
              <a:rect l="l" t="t" r="r" b="b"/>
              <a:pathLst>
                <a:path w="2355215" h="2670810">
                  <a:moveTo>
                    <a:pt x="0" y="1031696"/>
                  </a:moveTo>
                  <a:lnTo>
                    <a:pt x="2032" y="946238"/>
                  </a:lnTo>
                  <a:lnTo>
                    <a:pt x="8890" y="860081"/>
                  </a:lnTo>
                  <a:lnTo>
                    <a:pt x="19939" y="775321"/>
                  </a:lnTo>
                  <a:lnTo>
                    <a:pt x="35814" y="691234"/>
                  </a:lnTo>
                  <a:lnTo>
                    <a:pt x="55753" y="607846"/>
                  </a:lnTo>
                  <a:lnTo>
                    <a:pt x="79883" y="525144"/>
                  </a:lnTo>
                  <a:lnTo>
                    <a:pt x="108839" y="444512"/>
                  </a:lnTo>
                  <a:lnTo>
                    <a:pt x="141859" y="365251"/>
                  </a:lnTo>
                  <a:lnTo>
                    <a:pt x="178435" y="287374"/>
                  </a:lnTo>
                  <a:lnTo>
                    <a:pt x="219837" y="212267"/>
                  </a:lnTo>
                  <a:lnTo>
                    <a:pt x="264541" y="139203"/>
                  </a:lnTo>
                  <a:lnTo>
                    <a:pt x="312801" y="68223"/>
                  </a:lnTo>
                  <a:lnTo>
                    <a:pt x="365241" y="0"/>
                  </a:lnTo>
                </a:path>
                <a:path w="2355215" h="2670810">
                  <a:moveTo>
                    <a:pt x="2354705" y="2504735"/>
                  </a:moveTo>
                  <a:lnTo>
                    <a:pt x="2305304" y="2528582"/>
                  </a:lnTo>
                  <a:lnTo>
                    <a:pt x="2225929" y="2561665"/>
                  </a:lnTo>
                  <a:lnTo>
                    <a:pt x="2145411" y="2589923"/>
                  </a:lnTo>
                  <a:lnTo>
                    <a:pt x="2062607" y="2614738"/>
                  </a:lnTo>
                  <a:lnTo>
                    <a:pt x="1979295" y="2634715"/>
                  </a:lnTo>
                  <a:lnTo>
                    <a:pt x="1895221" y="2650565"/>
                  </a:lnTo>
                  <a:lnTo>
                    <a:pt x="1809750" y="2661601"/>
                  </a:lnTo>
                  <a:lnTo>
                    <a:pt x="1724279" y="2668485"/>
                  </a:lnTo>
                  <a:lnTo>
                    <a:pt x="1638808" y="2670555"/>
                  </a:lnTo>
                  <a:lnTo>
                    <a:pt x="1638808" y="2669869"/>
                  </a:lnTo>
                  <a:lnTo>
                    <a:pt x="1553337" y="2667799"/>
                  </a:lnTo>
                  <a:lnTo>
                    <a:pt x="1467231" y="2660916"/>
                  </a:lnTo>
                  <a:lnTo>
                    <a:pt x="1382395" y="2649879"/>
                  </a:lnTo>
                  <a:lnTo>
                    <a:pt x="1298321" y="2634030"/>
                  </a:lnTo>
                  <a:lnTo>
                    <a:pt x="1215009" y="2614040"/>
                  </a:lnTo>
                  <a:lnTo>
                    <a:pt x="1132205" y="2589923"/>
                  </a:lnTo>
                  <a:lnTo>
                    <a:pt x="1051687" y="2560979"/>
                  </a:lnTo>
                  <a:lnTo>
                    <a:pt x="972312" y="2528582"/>
                  </a:lnTo>
                  <a:lnTo>
                    <a:pt x="895223" y="2491371"/>
                  </a:lnTo>
                  <a:lnTo>
                    <a:pt x="819404" y="2450705"/>
                  </a:lnTo>
                  <a:lnTo>
                    <a:pt x="746379" y="2405912"/>
                  </a:lnTo>
                  <a:lnTo>
                    <a:pt x="676021" y="2356979"/>
                  </a:lnTo>
                  <a:lnTo>
                    <a:pt x="607822" y="2304604"/>
                  </a:lnTo>
                  <a:lnTo>
                    <a:pt x="542290" y="2249474"/>
                  </a:lnTo>
                  <a:lnTo>
                    <a:pt x="480314" y="2190203"/>
                  </a:lnTo>
                  <a:lnTo>
                    <a:pt x="421005" y="2128176"/>
                  </a:lnTo>
                  <a:lnTo>
                    <a:pt x="365252" y="2062695"/>
                  </a:lnTo>
                  <a:lnTo>
                    <a:pt x="313563" y="1994470"/>
                  </a:lnTo>
                  <a:lnTo>
                    <a:pt x="264541" y="1924176"/>
                  </a:lnTo>
                  <a:lnTo>
                    <a:pt x="219837" y="1851125"/>
                  </a:lnTo>
                  <a:lnTo>
                    <a:pt x="179070" y="1775319"/>
                  </a:lnTo>
                  <a:lnTo>
                    <a:pt x="141859" y="1698129"/>
                  </a:lnTo>
                  <a:lnTo>
                    <a:pt x="108839" y="1618868"/>
                  </a:lnTo>
                  <a:lnTo>
                    <a:pt x="80518" y="1538236"/>
                  </a:lnTo>
                  <a:lnTo>
                    <a:pt x="55753" y="1455533"/>
                  </a:lnTo>
                  <a:lnTo>
                    <a:pt x="35814" y="1372145"/>
                  </a:lnTo>
                  <a:lnTo>
                    <a:pt x="19939" y="1288058"/>
                  </a:lnTo>
                  <a:lnTo>
                    <a:pt x="8890" y="1202613"/>
                  </a:lnTo>
                  <a:lnTo>
                    <a:pt x="2032" y="1117154"/>
                  </a:lnTo>
                  <a:lnTo>
                    <a:pt x="0" y="1031696"/>
                  </a:lnTo>
                </a:path>
              </a:pathLst>
            </a:custGeom>
            <a:ln w="17918">
              <a:solidFill>
                <a:srgbClr val="262425"/>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16534892" y="0"/>
              <a:ext cx="1753235" cy="2069464"/>
            </a:xfrm>
            <a:custGeom>
              <a:avLst/>
              <a:gdLst/>
              <a:ahLst/>
              <a:cxnLst/>
              <a:rect l="l" t="t" r="r" b="b"/>
              <a:pathLst>
                <a:path w="1753234" h="2069464">
                  <a:moveTo>
                    <a:pt x="1145508" y="0"/>
                  </a:moveTo>
                  <a:lnTo>
                    <a:pt x="928910" y="0"/>
                  </a:lnTo>
                  <a:lnTo>
                    <a:pt x="875284" y="7568"/>
                  </a:lnTo>
                  <a:lnTo>
                    <a:pt x="821436" y="17220"/>
                  </a:lnTo>
                  <a:lnTo>
                    <a:pt x="768477" y="29628"/>
                  </a:lnTo>
                  <a:lnTo>
                    <a:pt x="716788" y="45477"/>
                  </a:lnTo>
                  <a:lnTo>
                    <a:pt x="665734" y="63397"/>
                  </a:lnTo>
                  <a:lnTo>
                    <a:pt x="615442" y="84073"/>
                  </a:lnTo>
                  <a:lnTo>
                    <a:pt x="566547" y="107504"/>
                  </a:lnTo>
                  <a:lnTo>
                    <a:pt x="518922" y="133692"/>
                  </a:lnTo>
                  <a:lnTo>
                    <a:pt x="472059" y="161949"/>
                  </a:lnTo>
                  <a:lnTo>
                    <a:pt x="427228" y="192277"/>
                  </a:lnTo>
                  <a:lnTo>
                    <a:pt x="384556" y="225348"/>
                  </a:lnTo>
                  <a:lnTo>
                    <a:pt x="343154" y="261187"/>
                  </a:lnTo>
                  <a:lnTo>
                    <a:pt x="303911" y="298411"/>
                  </a:lnTo>
                  <a:lnTo>
                    <a:pt x="266700" y="337692"/>
                  </a:lnTo>
                  <a:lnTo>
                    <a:pt x="230886" y="379043"/>
                  </a:lnTo>
                  <a:lnTo>
                    <a:pt x="197739" y="421766"/>
                  </a:lnTo>
                  <a:lnTo>
                    <a:pt x="167513" y="466571"/>
                  </a:lnTo>
                  <a:lnTo>
                    <a:pt x="139192" y="512736"/>
                  </a:lnTo>
                  <a:lnTo>
                    <a:pt x="113030" y="560983"/>
                  </a:lnTo>
                  <a:lnTo>
                    <a:pt x="89535" y="609916"/>
                  </a:lnTo>
                  <a:lnTo>
                    <a:pt x="68961" y="660221"/>
                  </a:lnTo>
                  <a:lnTo>
                    <a:pt x="51054" y="711224"/>
                  </a:lnTo>
                  <a:lnTo>
                    <a:pt x="35179" y="762913"/>
                  </a:lnTo>
                  <a:lnTo>
                    <a:pt x="22733" y="815974"/>
                  </a:lnTo>
                  <a:lnTo>
                    <a:pt x="13081" y="869733"/>
                  </a:lnTo>
                  <a:lnTo>
                    <a:pt x="5461" y="923492"/>
                  </a:lnTo>
                  <a:lnTo>
                    <a:pt x="1397" y="977251"/>
                  </a:lnTo>
                  <a:lnTo>
                    <a:pt x="0" y="1031696"/>
                  </a:lnTo>
                  <a:lnTo>
                    <a:pt x="1397" y="1086128"/>
                  </a:lnTo>
                  <a:lnTo>
                    <a:pt x="5461" y="1139887"/>
                  </a:lnTo>
                  <a:lnTo>
                    <a:pt x="13081" y="1193646"/>
                  </a:lnTo>
                  <a:lnTo>
                    <a:pt x="22733" y="1247406"/>
                  </a:lnTo>
                  <a:lnTo>
                    <a:pt x="35179" y="1299780"/>
                  </a:lnTo>
                  <a:lnTo>
                    <a:pt x="51054" y="1352155"/>
                  </a:lnTo>
                  <a:lnTo>
                    <a:pt x="68961" y="1403158"/>
                  </a:lnTo>
                  <a:lnTo>
                    <a:pt x="89535" y="1453463"/>
                  </a:lnTo>
                  <a:lnTo>
                    <a:pt x="113030" y="1502396"/>
                  </a:lnTo>
                  <a:lnTo>
                    <a:pt x="139192" y="1549958"/>
                  </a:lnTo>
                  <a:lnTo>
                    <a:pt x="167513" y="1596135"/>
                  </a:lnTo>
                  <a:lnTo>
                    <a:pt x="198501" y="1640928"/>
                  </a:lnTo>
                  <a:lnTo>
                    <a:pt x="231521" y="1684349"/>
                  </a:lnTo>
                  <a:lnTo>
                    <a:pt x="266700" y="1725002"/>
                  </a:lnTo>
                  <a:lnTo>
                    <a:pt x="303911" y="1764981"/>
                  </a:lnTo>
                  <a:lnTo>
                    <a:pt x="343154" y="1802192"/>
                  </a:lnTo>
                  <a:lnTo>
                    <a:pt x="384556" y="1837333"/>
                  </a:lnTo>
                  <a:lnTo>
                    <a:pt x="427990" y="1870429"/>
                  </a:lnTo>
                  <a:lnTo>
                    <a:pt x="472821" y="1900744"/>
                  </a:lnTo>
                  <a:lnTo>
                    <a:pt x="518922" y="1929688"/>
                  </a:lnTo>
                  <a:lnTo>
                    <a:pt x="566547" y="1955189"/>
                  </a:lnTo>
                  <a:lnTo>
                    <a:pt x="615442" y="1978621"/>
                  </a:lnTo>
                  <a:lnTo>
                    <a:pt x="665734" y="1999296"/>
                  </a:lnTo>
                  <a:lnTo>
                    <a:pt x="716788" y="2017216"/>
                  </a:lnTo>
                  <a:lnTo>
                    <a:pt x="769112" y="2033066"/>
                  </a:lnTo>
                  <a:lnTo>
                    <a:pt x="821436" y="2045474"/>
                  </a:lnTo>
                  <a:lnTo>
                    <a:pt x="875284" y="2055126"/>
                  </a:lnTo>
                  <a:lnTo>
                    <a:pt x="929005" y="2062695"/>
                  </a:lnTo>
                  <a:lnTo>
                    <a:pt x="982726" y="2066835"/>
                  </a:lnTo>
                  <a:lnTo>
                    <a:pt x="1037209" y="2068219"/>
                  </a:lnTo>
                  <a:lnTo>
                    <a:pt x="1037209" y="2068905"/>
                  </a:lnTo>
                  <a:lnTo>
                    <a:pt x="1091692" y="2067521"/>
                  </a:lnTo>
                  <a:lnTo>
                    <a:pt x="1145413" y="2063393"/>
                  </a:lnTo>
                  <a:lnTo>
                    <a:pt x="1199134" y="2055811"/>
                  </a:lnTo>
                  <a:lnTo>
                    <a:pt x="1252982" y="2046159"/>
                  </a:lnTo>
                  <a:lnTo>
                    <a:pt x="1305306" y="2033764"/>
                  </a:lnTo>
                  <a:lnTo>
                    <a:pt x="1357630" y="2017902"/>
                  </a:lnTo>
                  <a:lnTo>
                    <a:pt x="1408684" y="1999995"/>
                  </a:lnTo>
                  <a:lnTo>
                    <a:pt x="1458976" y="1979307"/>
                  </a:lnTo>
                  <a:lnTo>
                    <a:pt x="1507871" y="1955875"/>
                  </a:lnTo>
                  <a:lnTo>
                    <a:pt x="1555496" y="1929688"/>
                  </a:lnTo>
                  <a:lnTo>
                    <a:pt x="1601597" y="1901430"/>
                  </a:lnTo>
                  <a:lnTo>
                    <a:pt x="1646428" y="1870429"/>
                  </a:lnTo>
                  <a:lnTo>
                    <a:pt x="1689862" y="1837333"/>
                  </a:lnTo>
                  <a:lnTo>
                    <a:pt x="1730502" y="1802192"/>
                  </a:lnTo>
                  <a:lnTo>
                    <a:pt x="1753106" y="1781167"/>
                  </a:lnTo>
                  <a:lnTo>
                    <a:pt x="1753106" y="281906"/>
                  </a:lnTo>
                  <a:lnTo>
                    <a:pt x="1689862" y="225348"/>
                  </a:lnTo>
                  <a:lnTo>
                    <a:pt x="1647190" y="192277"/>
                  </a:lnTo>
                  <a:lnTo>
                    <a:pt x="1602359" y="161949"/>
                  </a:lnTo>
                  <a:lnTo>
                    <a:pt x="1556131" y="133692"/>
                  </a:lnTo>
                  <a:lnTo>
                    <a:pt x="1507871" y="107504"/>
                  </a:lnTo>
                  <a:lnTo>
                    <a:pt x="1458976" y="84073"/>
                  </a:lnTo>
                  <a:lnTo>
                    <a:pt x="1408684" y="63397"/>
                  </a:lnTo>
                  <a:lnTo>
                    <a:pt x="1357630" y="45477"/>
                  </a:lnTo>
                  <a:lnTo>
                    <a:pt x="1305941" y="29628"/>
                  </a:lnTo>
                  <a:lnTo>
                    <a:pt x="1252982" y="17220"/>
                  </a:lnTo>
                  <a:lnTo>
                    <a:pt x="1199134" y="7568"/>
                  </a:lnTo>
                  <a:lnTo>
                    <a:pt x="1145508" y="0"/>
                  </a:lnTo>
                  <a:close/>
                </a:path>
              </a:pathLst>
            </a:custGeom>
            <a:solidFill>
              <a:srgbClr val="4A86E8">
                <a:alpha val="27059"/>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16534892" y="0"/>
              <a:ext cx="1753235" cy="2069464"/>
            </a:xfrm>
            <a:custGeom>
              <a:avLst/>
              <a:gdLst/>
              <a:ahLst/>
              <a:cxnLst/>
              <a:rect l="l" t="t" r="r" b="b"/>
              <a:pathLst>
                <a:path w="1753234" h="2069464">
                  <a:moveTo>
                    <a:pt x="0" y="1031696"/>
                  </a:moveTo>
                  <a:lnTo>
                    <a:pt x="1397" y="977251"/>
                  </a:lnTo>
                  <a:lnTo>
                    <a:pt x="5461" y="923492"/>
                  </a:lnTo>
                  <a:lnTo>
                    <a:pt x="13081" y="869733"/>
                  </a:lnTo>
                  <a:lnTo>
                    <a:pt x="22733" y="815974"/>
                  </a:lnTo>
                  <a:lnTo>
                    <a:pt x="35179" y="762913"/>
                  </a:lnTo>
                  <a:lnTo>
                    <a:pt x="51054" y="711224"/>
                  </a:lnTo>
                  <a:lnTo>
                    <a:pt x="68961" y="660221"/>
                  </a:lnTo>
                  <a:lnTo>
                    <a:pt x="89535" y="609916"/>
                  </a:lnTo>
                  <a:lnTo>
                    <a:pt x="113030" y="560983"/>
                  </a:lnTo>
                  <a:lnTo>
                    <a:pt x="139192" y="512736"/>
                  </a:lnTo>
                  <a:lnTo>
                    <a:pt x="167513" y="466571"/>
                  </a:lnTo>
                  <a:lnTo>
                    <a:pt x="197739" y="421766"/>
                  </a:lnTo>
                  <a:lnTo>
                    <a:pt x="230886" y="379043"/>
                  </a:lnTo>
                  <a:lnTo>
                    <a:pt x="266700" y="337692"/>
                  </a:lnTo>
                  <a:lnTo>
                    <a:pt x="303911" y="298411"/>
                  </a:lnTo>
                  <a:lnTo>
                    <a:pt x="343154" y="261187"/>
                  </a:lnTo>
                  <a:lnTo>
                    <a:pt x="384556" y="225348"/>
                  </a:lnTo>
                  <a:lnTo>
                    <a:pt x="427228" y="192277"/>
                  </a:lnTo>
                  <a:lnTo>
                    <a:pt x="472059" y="161949"/>
                  </a:lnTo>
                  <a:lnTo>
                    <a:pt x="518922" y="133692"/>
                  </a:lnTo>
                  <a:lnTo>
                    <a:pt x="566547" y="107504"/>
                  </a:lnTo>
                  <a:lnTo>
                    <a:pt x="615442" y="84073"/>
                  </a:lnTo>
                  <a:lnTo>
                    <a:pt x="665734" y="63397"/>
                  </a:lnTo>
                  <a:lnTo>
                    <a:pt x="716788" y="45477"/>
                  </a:lnTo>
                  <a:lnTo>
                    <a:pt x="768477" y="29628"/>
                  </a:lnTo>
                  <a:lnTo>
                    <a:pt x="821436" y="17220"/>
                  </a:lnTo>
                  <a:lnTo>
                    <a:pt x="875284" y="7568"/>
                  </a:lnTo>
                  <a:lnTo>
                    <a:pt x="928910" y="0"/>
                  </a:lnTo>
                </a:path>
                <a:path w="1753234" h="2069464">
                  <a:moveTo>
                    <a:pt x="1145507" y="0"/>
                  </a:moveTo>
                  <a:lnTo>
                    <a:pt x="1199134" y="7568"/>
                  </a:lnTo>
                  <a:lnTo>
                    <a:pt x="1252982" y="17220"/>
                  </a:lnTo>
                  <a:lnTo>
                    <a:pt x="1305941" y="29628"/>
                  </a:lnTo>
                  <a:lnTo>
                    <a:pt x="1357630" y="45477"/>
                  </a:lnTo>
                  <a:lnTo>
                    <a:pt x="1408684" y="63397"/>
                  </a:lnTo>
                  <a:lnTo>
                    <a:pt x="1458976" y="84073"/>
                  </a:lnTo>
                  <a:lnTo>
                    <a:pt x="1507871" y="107504"/>
                  </a:lnTo>
                  <a:lnTo>
                    <a:pt x="1556131" y="133692"/>
                  </a:lnTo>
                  <a:lnTo>
                    <a:pt x="1602359" y="161949"/>
                  </a:lnTo>
                  <a:lnTo>
                    <a:pt x="1647190" y="192277"/>
                  </a:lnTo>
                  <a:lnTo>
                    <a:pt x="1689862" y="225348"/>
                  </a:lnTo>
                  <a:lnTo>
                    <a:pt x="1731264" y="261187"/>
                  </a:lnTo>
                  <a:lnTo>
                    <a:pt x="1753106" y="281906"/>
                  </a:lnTo>
                </a:path>
                <a:path w="1753234" h="2069464">
                  <a:moveTo>
                    <a:pt x="1753106" y="1781167"/>
                  </a:moveTo>
                  <a:lnTo>
                    <a:pt x="1689862" y="1837333"/>
                  </a:lnTo>
                  <a:lnTo>
                    <a:pt x="1646428" y="1870429"/>
                  </a:lnTo>
                  <a:lnTo>
                    <a:pt x="1601597" y="1901430"/>
                  </a:lnTo>
                  <a:lnTo>
                    <a:pt x="1555496" y="1929688"/>
                  </a:lnTo>
                  <a:lnTo>
                    <a:pt x="1507871" y="1955875"/>
                  </a:lnTo>
                  <a:lnTo>
                    <a:pt x="1458976" y="1979307"/>
                  </a:lnTo>
                  <a:lnTo>
                    <a:pt x="1408684" y="1999995"/>
                  </a:lnTo>
                  <a:lnTo>
                    <a:pt x="1357630" y="2017902"/>
                  </a:lnTo>
                  <a:lnTo>
                    <a:pt x="1305306" y="2033764"/>
                  </a:lnTo>
                  <a:lnTo>
                    <a:pt x="1252982" y="2046159"/>
                  </a:lnTo>
                  <a:lnTo>
                    <a:pt x="1199134" y="2055811"/>
                  </a:lnTo>
                  <a:lnTo>
                    <a:pt x="1145413" y="2063393"/>
                  </a:lnTo>
                  <a:lnTo>
                    <a:pt x="1091692" y="2067521"/>
                  </a:lnTo>
                  <a:lnTo>
                    <a:pt x="1037209" y="2068905"/>
                  </a:lnTo>
                  <a:lnTo>
                    <a:pt x="1037209" y="2068219"/>
                  </a:lnTo>
                  <a:lnTo>
                    <a:pt x="982726" y="2066835"/>
                  </a:lnTo>
                  <a:lnTo>
                    <a:pt x="929005" y="2062695"/>
                  </a:lnTo>
                  <a:lnTo>
                    <a:pt x="875284" y="2055126"/>
                  </a:lnTo>
                  <a:lnTo>
                    <a:pt x="821436" y="2045474"/>
                  </a:lnTo>
                  <a:lnTo>
                    <a:pt x="769112" y="2033066"/>
                  </a:lnTo>
                  <a:lnTo>
                    <a:pt x="716788" y="2017216"/>
                  </a:lnTo>
                  <a:lnTo>
                    <a:pt x="665734" y="1999296"/>
                  </a:lnTo>
                  <a:lnTo>
                    <a:pt x="615442" y="1978621"/>
                  </a:lnTo>
                  <a:lnTo>
                    <a:pt x="566547" y="1955189"/>
                  </a:lnTo>
                  <a:lnTo>
                    <a:pt x="518922" y="1929688"/>
                  </a:lnTo>
                  <a:lnTo>
                    <a:pt x="472821" y="1900744"/>
                  </a:lnTo>
                  <a:lnTo>
                    <a:pt x="427990" y="1870429"/>
                  </a:lnTo>
                  <a:lnTo>
                    <a:pt x="384556" y="1837333"/>
                  </a:lnTo>
                  <a:lnTo>
                    <a:pt x="343154" y="1802192"/>
                  </a:lnTo>
                  <a:lnTo>
                    <a:pt x="303911" y="1764981"/>
                  </a:lnTo>
                  <a:lnTo>
                    <a:pt x="266700" y="1725002"/>
                  </a:lnTo>
                  <a:lnTo>
                    <a:pt x="231521" y="1684349"/>
                  </a:lnTo>
                  <a:lnTo>
                    <a:pt x="198501" y="1640928"/>
                  </a:lnTo>
                  <a:lnTo>
                    <a:pt x="167513" y="1596135"/>
                  </a:lnTo>
                  <a:lnTo>
                    <a:pt x="139192" y="1549958"/>
                  </a:lnTo>
                  <a:lnTo>
                    <a:pt x="113030" y="1502396"/>
                  </a:lnTo>
                  <a:lnTo>
                    <a:pt x="89535" y="1453463"/>
                  </a:lnTo>
                  <a:lnTo>
                    <a:pt x="68961" y="1403158"/>
                  </a:lnTo>
                  <a:lnTo>
                    <a:pt x="51054" y="1352155"/>
                  </a:lnTo>
                  <a:lnTo>
                    <a:pt x="35179" y="1299780"/>
                  </a:lnTo>
                  <a:lnTo>
                    <a:pt x="22733" y="1247406"/>
                  </a:lnTo>
                  <a:lnTo>
                    <a:pt x="13081" y="1193646"/>
                  </a:lnTo>
                  <a:lnTo>
                    <a:pt x="5461" y="1139887"/>
                  </a:lnTo>
                  <a:lnTo>
                    <a:pt x="1397" y="1086128"/>
                  </a:lnTo>
                  <a:lnTo>
                    <a:pt x="0" y="1031696"/>
                  </a:lnTo>
                </a:path>
              </a:pathLst>
            </a:custGeom>
            <a:ln w="3175">
              <a:solidFill>
                <a:srgbClr val="FFFFF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p:nvPr/>
          </p:nvSpPr>
          <p:spPr>
            <a:xfrm>
              <a:off x="16534892" y="0"/>
              <a:ext cx="1753235" cy="2069464"/>
            </a:xfrm>
            <a:custGeom>
              <a:avLst/>
              <a:gdLst/>
              <a:ahLst/>
              <a:cxnLst/>
              <a:rect l="l" t="t" r="r" b="b"/>
              <a:pathLst>
                <a:path w="1753234" h="2069464">
                  <a:moveTo>
                    <a:pt x="0" y="1031696"/>
                  </a:moveTo>
                  <a:lnTo>
                    <a:pt x="1397" y="977251"/>
                  </a:lnTo>
                  <a:lnTo>
                    <a:pt x="5461" y="923492"/>
                  </a:lnTo>
                  <a:lnTo>
                    <a:pt x="13081" y="869733"/>
                  </a:lnTo>
                  <a:lnTo>
                    <a:pt x="22733" y="815974"/>
                  </a:lnTo>
                  <a:lnTo>
                    <a:pt x="35179" y="762913"/>
                  </a:lnTo>
                  <a:lnTo>
                    <a:pt x="51054" y="711224"/>
                  </a:lnTo>
                  <a:lnTo>
                    <a:pt x="68961" y="660221"/>
                  </a:lnTo>
                  <a:lnTo>
                    <a:pt x="89535" y="609916"/>
                  </a:lnTo>
                  <a:lnTo>
                    <a:pt x="113030" y="560983"/>
                  </a:lnTo>
                  <a:lnTo>
                    <a:pt x="139192" y="512736"/>
                  </a:lnTo>
                  <a:lnTo>
                    <a:pt x="167513" y="466571"/>
                  </a:lnTo>
                  <a:lnTo>
                    <a:pt x="197739" y="421766"/>
                  </a:lnTo>
                  <a:lnTo>
                    <a:pt x="230886" y="379043"/>
                  </a:lnTo>
                  <a:lnTo>
                    <a:pt x="266700" y="337692"/>
                  </a:lnTo>
                  <a:lnTo>
                    <a:pt x="303911" y="298411"/>
                  </a:lnTo>
                  <a:lnTo>
                    <a:pt x="343154" y="261187"/>
                  </a:lnTo>
                  <a:lnTo>
                    <a:pt x="384556" y="225348"/>
                  </a:lnTo>
                  <a:lnTo>
                    <a:pt x="427228" y="192277"/>
                  </a:lnTo>
                  <a:lnTo>
                    <a:pt x="472059" y="161949"/>
                  </a:lnTo>
                  <a:lnTo>
                    <a:pt x="518922" y="133692"/>
                  </a:lnTo>
                  <a:lnTo>
                    <a:pt x="566547" y="107504"/>
                  </a:lnTo>
                  <a:lnTo>
                    <a:pt x="615442" y="84073"/>
                  </a:lnTo>
                  <a:lnTo>
                    <a:pt x="665734" y="63397"/>
                  </a:lnTo>
                  <a:lnTo>
                    <a:pt x="716788" y="45477"/>
                  </a:lnTo>
                  <a:lnTo>
                    <a:pt x="768477" y="29628"/>
                  </a:lnTo>
                  <a:lnTo>
                    <a:pt x="821436" y="17220"/>
                  </a:lnTo>
                  <a:lnTo>
                    <a:pt x="875284" y="7568"/>
                  </a:lnTo>
                  <a:lnTo>
                    <a:pt x="928910" y="0"/>
                  </a:lnTo>
                </a:path>
                <a:path w="1753234" h="2069464">
                  <a:moveTo>
                    <a:pt x="1145507" y="0"/>
                  </a:moveTo>
                  <a:lnTo>
                    <a:pt x="1199134" y="7568"/>
                  </a:lnTo>
                  <a:lnTo>
                    <a:pt x="1252982" y="17220"/>
                  </a:lnTo>
                  <a:lnTo>
                    <a:pt x="1305941" y="29628"/>
                  </a:lnTo>
                  <a:lnTo>
                    <a:pt x="1357630" y="45477"/>
                  </a:lnTo>
                  <a:lnTo>
                    <a:pt x="1408684" y="63397"/>
                  </a:lnTo>
                  <a:lnTo>
                    <a:pt x="1458976" y="84073"/>
                  </a:lnTo>
                  <a:lnTo>
                    <a:pt x="1507871" y="107504"/>
                  </a:lnTo>
                  <a:lnTo>
                    <a:pt x="1556131" y="133692"/>
                  </a:lnTo>
                  <a:lnTo>
                    <a:pt x="1602359" y="161949"/>
                  </a:lnTo>
                  <a:lnTo>
                    <a:pt x="1647190" y="192277"/>
                  </a:lnTo>
                  <a:lnTo>
                    <a:pt x="1689862" y="225348"/>
                  </a:lnTo>
                  <a:lnTo>
                    <a:pt x="1731264" y="261187"/>
                  </a:lnTo>
                  <a:lnTo>
                    <a:pt x="1753106" y="281906"/>
                  </a:lnTo>
                </a:path>
                <a:path w="1753234" h="2069464">
                  <a:moveTo>
                    <a:pt x="1753106" y="1781167"/>
                  </a:moveTo>
                  <a:lnTo>
                    <a:pt x="1689862" y="1837333"/>
                  </a:lnTo>
                  <a:lnTo>
                    <a:pt x="1646428" y="1870429"/>
                  </a:lnTo>
                  <a:lnTo>
                    <a:pt x="1601597" y="1901430"/>
                  </a:lnTo>
                  <a:lnTo>
                    <a:pt x="1555496" y="1929688"/>
                  </a:lnTo>
                  <a:lnTo>
                    <a:pt x="1507871" y="1955875"/>
                  </a:lnTo>
                  <a:lnTo>
                    <a:pt x="1458976" y="1979307"/>
                  </a:lnTo>
                  <a:lnTo>
                    <a:pt x="1408684" y="1999995"/>
                  </a:lnTo>
                  <a:lnTo>
                    <a:pt x="1357630" y="2017902"/>
                  </a:lnTo>
                  <a:lnTo>
                    <a:pt x="1305306" y="2033764"/>
                  </a:lnTo>
                  <a:lnTo>
                    <a:pt x="1252982" y="2046159"/>
                  </a:lnTo>
                  <a:lnTo>
                    <a:pt x="1199134" y="2055811"/>
                  </a:lnTo>
                  <a:lnTo>
                    <a:pt x="1145413" y="2063393"/>
                  </a:lnTo>
                  <a:lnTo>
                    <a:pt x="1091692" y="2067521"/>
                  </a:lnTo>
                  <a:lnTo>
                    <a:pt x="1037209" y="2068905"/>
                  </a:lnTo>
                  <a:lnTo>
                    <a:pt x="1037209" y="2068219"/>
                  </a:lnTo>
                  <a:lnTo>
                    <a:pt x="982726" y="2066835"/>
                  </a:lnTo>
                  <a:lnTo>
                    <a:pt x="929005" y="2062695"/>
                  </a:lnTo>
                  <a:lnTo>
                    <a:pt x="875284" y="2055126"/>
                  </a:lnTo>
                  <a:lnTo>
                    <a:pt x="821436" y="2045474"/>
                  </a:lnTo>
                  <a:lnTo>
                    <a:pt x="769112" y="2033066"/>
                  </a:lnTo>
                  <a:lnTo>
                    <a:pt x="716788" y="2017216"/>
                  </a:lnTo>
                  <a:lnTo>
                    <a:pt x="665734" y="1999296"/>
                  </a:lnTo>
                  <a:lnTo>
                    <a:pt x="615442" y="1978621"/>
                  </a:lnTo>
                  <a:lnTo>
                    <a:pt x="566547" y="1955189"/>
                  </a:lnTo>
                  <a:lnTo>
                    <a:pt x="518922" y="1929688"/>
                  </a:lnTo>
                  <a:lnTo>
                    <a:pt x="472821" y="1900744"/>
                  </a:lnTo>
                  <a:lnTo>
                    <a:pt x="427990" y="1870429"/>
                  </a:lnTo>
                  <a:lnTo>
                    <a:pt x="384556" y="1837333"/>
                  </a:lnTo>
                  <a:lnTo>
                    <a:pt x="343154" y="1802192"/>
                  </a:lnTo>
                  <a:lnTo>
                    <a:pt x="303911" y="1764981"/>
                  </a:lnTo>
                  <a:lnTo>
                    <a:pt x="266700" y="1725002"/>
                  </a:lnTo>
                  <a:lnTo>
                    <a:pt x="231521" y="1684349"/>
                  </a:lnTo>
                  <a:lnTo>
                    <a:pt x="198501" y="1640928"/>
                  </a:lnTo>
                  <a:lnTo>
                    <a:pt x="167513" y="1596135"/>
                  </a:lnTo>
                  <a:lnTo>
                    <a:pt x="139192" y="1549958"/>
                  </a:lnTo>
                  <a:lnTo>
                    <a:pt x="113030" y="1502396"/>
                  </a:lnTo>
                  <a:lnTo>
                    <a:pt x="89535" y="1453463"/>
                  </a:lnTo>
                  <a:lnTo>
                    <a:pt x="68961" y="1403158"/>
                  </a:lnTo>
                  <a:lnTo>
                    <a:pt x="51054" y="1352155"/>
                  </a:lnTo>
                  <a:lnTo>
                    <a:pt x="35179" y="1299780"/>
                  </a:lnTo>
                  <a:lnTo>
                    <a:pt x="22733" y="1247406"/>
                  </a:lnTo>
                  <a:lnTo>
                    <a:pt x="13081" y="1193646"/>
                  </a:lnTo>
                  <a:lnTo>
                    <a:pt x="5461" y="1139887"/>
                  </a:lnTo>
                  <a:lnTo>
                    <a:pt x="1397" y="1086128"/>
                  </a:lnTo>
                  <a:lnTo>
                    <a:pt x="0" y="1031696"/>
                  </a:lnTo>
                </a:path>
              </a:pathLst>
            </a:custGeom>
            <a:ln w="17918">
              <a:solidFill>
                <a:srgbClr val="4A86E8"/>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1" name="object 11"/>
          <p:cNvSpPr txBox="1">
            <a:spLocks noGrp="1"/>
          </p:cNvSpPr>
          <p:nvPr>
            <p:ph type="title"/>
          </p:nvPr>
        </p:nvSpPr>
        <p:spPr>
          <a:xfrm>
            <a:off x="5640258" y="662184"/>
            <a:ext cx="11752580" cy="737870"/>
          </a:xfrm>
          <a:prstGeom prst="rect">
            <a:avLst/>
          </a:prstGeom>
        </p:spPr>
        <p:txBody>
          <a:bodyPr vert="horz" wrap="square" lIns="0" tIns="15240" rIns="0" bIns="0" rtlCol="0">
            <a:spAutoFit/>
          </a:bodyPr>
          <a:lstStyle/>
          <a:p>
            <a:pPr marL="12700">
              <a:lnSpc>
                <a:spcPct val="100000"/>
              </a:lnSpc>
              <a:spcBef>
                <a:spcPts val="120"/>
              </a:spcBef>
            </a:pPr>
            <a:r>
              <a:rPr lang="en-US" sz="4650" spc="-280" dirty="0">
                <a:latin typeface="Times New Roman" panose="02020603050405020304" pitchFamily="18" charset="0"/>
                <a:cs typeface="Times New Roman" panose="02020603050405020304" pitchFamily="18" charset="0"/>
              </a:rPr>
              <a:t>SOLUTION OVERVIEW</a:t>
            </a:r>
            <a:endParaRPr sz="4650" dirty="0">
              <a:latin typeface="Times New Roman" panose="02020603050405020304" pitchFamily="18" charset="0"/>
              <a:cs typeface="Times New Roman" panose="02020603050405020304" pitchFamily="18" charset="0"/>
            </a:endParaRPr>
          </a:p>
        </p:txBody>
      </p:sp>
      <p:sp>
        <p:nvSpPr>
          <p:cNvPr id="14" name="Rectangle 13"/>
          <p:cNvSpPr/>
          <p:nvPr/>
        </p:nvSpPr>
        <p:spPr>
          <a:xfrm>
            <a:off x="539750" y="4963051"/>
            <a:ext cx="7268646" cy="30469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a:latin typeface="Times New Roman" panose="02020603050405020304" pitchFamily="18" charset="0"/>
                <a:cs typeface="Times New Roman" panose="02020603050405020304" pitchFamily="18" charset="0"/>
              </a:rPr>
              <a:t>AI-Powered Diagnostics: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Real-time analysis of health profile data to recommend appropriate first aid actions.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 symptom-checker AI that asks the patient a series of questions and provides a preliminary diagnosis, suggesting possible next steps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Visual and voice-assisted step-by-step guidance for bystanders.</a:t>
            </a:r>
          </a:p>
        </p:txBody>
      </p:sp>
      <p:sp>
        <p:nvSpPr>
          <p:cNvPr id="17" name="Rectangle 16"/>
          <p:cNvSpPr/>
          <p:nvPr/>
        </p:nvSpPr>
        <p:spPr>
          <a:xfrm>
            <a:off x="539750" y="1528591"/>
            <a:ext cx="7268646" cy="30469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a:latin typeface="Times New Roman" panose="02020603050405020304" pitchFamily="18" charset="0"/>
                <a:cs typeface="Times New Roman" panose="02020603050405020304" pitchFamily="18" charset="0"/>
              </a:rPr>
              <a:t>Comprehensive Digital Health Profile:</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Stores essential patient details: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Name, Age, Gender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Blood Type, Allergies, Chronic Diseases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Ongoing Medications, Recent Health Metrics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Emergency Contact and Referral Doctor Information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Profile updated and maintained by the user or authorized healthcare providers</a:t>
            </a:r>
          </a:p>
        </p:txBody>
      </p:sp>
      <p:sp>
        <p:nvSpPr>
          <p:cNvPr id="18" name="Rectangle 17"/>
          <p:cNvSpPr/>
          <p:nvPr/>
        </p:nvSpPr>
        <p:spPr>
          <a:xfrm>
            <a:off x="8235950" y="1541107"/>
            <a:ext cx="7857744" cy="30469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a:latin typeface="Times New Roman" panose="02020603050405020304" pitchFamily="18" charset="0"/>
                <a:cs typeface="Times New Roman" panose="02020603050405020304" pitchFamily="18" charset="0"/>
              </a:rPr>
              <a:t>Web Application:</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Accessible for both users and emergency responders.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Scanning tags to retrieve health profiles instantly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AI-driven recommendations for first aid based on the patient’s data</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Notifications to emergency contacts and healthcare providers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Emergency responders can log in to retrieve patient data during critical scenarios.</a:t>
            </a:r>
          </a:p>
        </p:txBody>
      </p:sp>
      <p:sp>
        <p:nvSpPr>
          <p:cNvPr id="22" name="Rectangle 21"/>
          <p:cNvSpPr/>
          <p:nvPr/>
        </p:nvSpPr>
        <p:spPr>
          <a:xfrm>
            <a:off x="8253200" y="5073650"/>
            <a:ext cx="7824098" cy="224676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800" b="1" dirty="0">
                <a:latin typeface="Times New Roman" panose="02020603050405020304" pitchFamily="18" charset="0"/>
                <a:cs typeface="Times New Roman" panose="02020603050405020304" pitchFamily="18" charset="0"/>
              </a:rPr>
              <a:t>Smart Health Profile Tags: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NFC-enabled or QR-coded wearable tags (wristbands, necklaces) for easy scanning.</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Unique Tag ID linked to a secure cloud-based health database.</a:t>
            </a:r>
            <a:endParaRPr lang="en-IN" sz="2800" dirty="0">
              <a:latin typeface="Times New Roman" panose="02020603050405020304" pitchFamily="18" charset="0"/>
              <a:cs typeface="Times New Roman" panose="02020603050405020304" pitchFamily="18" charset="0"/>
            </a:endParaRPr>
          </a:p>
        </p:txBody>
      </p:sp>
      <p:sp>
        <p:nvSpPr>
          <p:cNvPr id="23" name="Rectangle 22"/>
          <p:cNvSpPr/>
          <p:nvPr/>
        </p:nvSpPr>
        <p:spPr>
          <a:xfrm>
            <a:off x="539750" y="8413528"/>
            <a:ext cx="7268646"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a:latin typeface="Times New Roman" panose="02020603050405020304" pitchFamily="18" charset="0"/>
                <a:cs typeface="Times New Roman" panose="02020603050405020304" pitchFamily="18" charset="0"/>
              </a:rPr>
              <a:t>Emergency Response Integration</a:t>
            </a:r>
            <a:r>
              <a:rPr lang="en-US"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case of urgent medical conditions, the platform connects the patient directly with emergency services in their location.</a:t>
            </a:r>
            <a:endParaRPr lang="en-IN" sz="24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2A53ED8A-1B98-A614-DBEA-44375BCD8613}"/>
              </a:ext>
            </a:extLst>
          </p:cNvPr>
          <p:cNvSpPr/>
          <p:nvPr/>
        </p:nvSpPr>
        <p:spPr>
          <a:xfrm>
            <a:off x="10521950" y="7740650"/>
            <a:ext cx="3276600" cy="10179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hlinkClick r:id="rId2"/>
              </a:rPr>
              <a:t>DEMO</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257"/>
            <a:ext cx="18288000" cy="1905"/>
          </a:xfrm>
          <a:custGeom>
            <a:avLst/>
            <a:gdLst/>
            <a:ahLst/>
            <a:cxnLst/>
            <a:rect l="l" t="t" r="r" b="b"/>
            <a:pathLst>
              <a:path w="18288000" h="1904">
                <a:moveTo>
                  <a:pt x="18287999" y="1440"/>
                </a:moveTo>
                <a:lnTo>
                  <a:pt x="0" y="0"/>
                </a:lnTo>
              </a:path>
            </a:pathLst>
          </a:custGeom>
          <a:ln w="18719">
            <a:solidFill>
              <a:srgbClr val="262425"/>
            </a:solidFill>
          </a:ln>
        </p:spPr>
        <p:txBody>
          <a:bodyPr wrap="square" lIns="0" tIns="0" rIns="0" bIns="0" rtlCol="0"/>
          <a:lstStyle/>
          <a:p>
            <a:endParaRPr/>
          </a:p>
        </p:txBody>
      </p:sp>
      <p:sp>
        <p:nvSpPr>
          <p:cNvPr id="10" name="object 10"/>
          <p:cNvSpPr txBox="1">
            <a:spLocks noGrp="1"/>
          </p:cNvSpPr>
          <p:nvPr>
            <p:ph type="title"/>
          </p:nvPr>
        </p:nvSpPr>
        <p:spPr>
          <a:xfrm>
            <a:off x="5519991" y="1014355"/>
            <a:ext cx="6560820" cy="817880"/>
          </a:xfrm>
          <a:prstGeom prst="rect">
            <a:avLst/>
          </a:prstGeom>
        </p:spPr>
        <p:txBody>
          <a:bodyPr vert="horz" wrap="square" lIns="0" tIns="12065" rIns="0" bIns="0" rtlCol="0">
            <a:spAutoFit/>
          </a:bodyPr>
          <a:lstStyle/>
          <a:p>
            <a:pPr marL="12700" algn="ctr">
              <a:lnSpc>
                <a:spcPct val="100000"/>
              </a:lnSpc>
              <a:spcBef>
                <a:spcPts val="95"/>
              </a:spcBef>
            </a:pPr>
            <a:r>
              <a:rPr lang="en-US" sz="5200" spc="-515" dirty="0">
                <a:latin typeface="Times New Roman" panose="02020603050405020304" pitchFamily="18" charset="0"/>
                <a:cs typeface="Times New Roman" panose="02020603050405020304" pitchFamily="18" charset="0"/>
              </a:rPr>
              <a:t>LIVE  IMPLEMENTATION</a:t>
            </a:r>
            <a:endParaRPr sz="5200" dirty="0">
              <a:latin typeface="Times New Roman" panose="02020603050405020304" pitchFamily="18" charset="0"/>
              <a:cs typeface="Times New Roman" panose="02020603050405020304" pitchFamily="18" charset="0"/>
            </a:endParaRPr>
          </a:p>
        </p:txBody>
      </p:sp>
      <p:grpSp>
        <p:nvGrpSpPr>
          <p:cNvPr id="12" name="object 12"/>
          <p:cNvGrpSpPr/>
          <p:nvPr/>
        </p:nvGrpSpPr>
        <p:grpSpPr>
          <a:xfrm>
            <a:off x="15924333" y="0"/>
            <a:ext cx="2372995" cy="2688590"/>
            <a:chOff x="15924333" y="0"/>
            <a:chExt cx="2372995" cy="2688590"/>
          </a:xfrm>
        </p:grpSpPr>
        <p:sp>
          <p:nvSpPr>
            <p:cNvPr id="13" name="object 13"/>
            <p:cNvSpPr/>
            <p:nvPr/>
          </p:nvSpPr>
          <p:spPr>
            <a:xfrm>
              <a:off x="15933292" y="0"/>
              <a:ext cx="2355215" cy="2670810"/>
            </a:xfrm>
            <a:custGeom>
              <a:avLst/>
              <a:gdLst/>
              <a:ahLst/>
              <a:cxnLst/>
              <a:rect l="l" t="t" r="r" b="b"/>
              <a:pathLst>
                <a:path w="2355215" h="2670810">
                  <a:moveTo>
                    <a:pt x="0" y="1031696"/>
                  </a:moveTo>
                  <a:lnTo>
                    <a:pt x="2032" y="946238"/>
                  </a:lnTo>
                  <a:lnTo>
                    <a:pt x="8890" y="860081"/>
                  </a:lnTo>
                  <a:lnTo>
                    <a:pt x="19939" y="775321"/>
                  </a:lnTo>
                  <a:lnTo>
                    <a:pt x="35814" y="691234"/>
                  </a:lnTo>
                  <a:lnTo>
                    <a:pt x="55753" y="607846"/>
                  </a:lnTo>
                  <a:lnTo>
                    <a:pt x="79883" y="525144"/>
                  </a:lnTo>
                  <a:lnTo>
                    <a:pt x="108839" y="444512"/>
                  </a:lnTo>
                  <a:lnTo>
                    <a:pt x="141859" y="365251"/>
                  </a:lnTo>
                  <a:lnTo>
                    <a:pt x="178435" y="287374"/>
                  </a:lnTo>
                  <a:lnTo>
                    <a:pt x="219837" y="212267"/>
                  </a:lnTo>
                  <a:lnTo>
                    <a:pt x="264541" y="139203"/>
                  </a:lnTo>
                  <a:lnTo>
                    <a:pt x="312801" y="68223"/>
                  </a:lnTo>
                  <a:lnTo>
                    <a:pt x="365241" y="0"/>
                  </a:lnTo>
                </a:path>
                <a:path w="2355215" h="2670810">
                  <a:moveTo>
                    <a:pt x="2354705" y="2504735"/>
                  </a:moveTo>
                  <a:lnTo>
                    <a:pt x="2305304" y="2528582"/>
                  </a:lnTo>
                  <a:lnTo>
                    <a:pt x="2225929" y="2561665"/>
                  </a:lnTo>
                  <a:lnTo>
                    <a:pt x="2145411" y="2589923"/>
                  </a:lnTo>
                  <a:lnTo>
                    <a:pt x="2062607" y="2614738"/>
                  </a:lnTo>
                  <a:lnTo>
                    <a:pt x="1979295" y="2634715"/>
                  </a:lnTo>
                  <a:lnTo>
                    <a:pt x="1895221" y="2650565"/>
                  </a:lnTo>
                  <a:lnTo>
                    <a:pt x="1809750" y="2661601"/>
                  </a:lnTo>
                  <a:lnTo>
                    <a:pt x="1724279" y="2668485"/>
                  </a:lnTo>
                  <a:lnTo>
                    <a:pt x="1638808" y="2670555"/>
                  </a:lnTo>
                  <a:lnTo>
                    <a:pt x="1638808" y="2669869"/>
                  </a:lnTo>
                  <a:lnTo>
                    <a:pt x="1553337" y="2667799"/>
                  </a:lnTo>
                  <a:lnTo>
                    <a:pt x="1467231" y="2660916"/>
                  </a:lnTo>
                  <a:lnTo>
                    <a:pt x="1382395" y="2649879"/>
                  </a:lnTo>
                  <a:lnTo>
                    <a:pt x="1298321" y="2634030"/>
                  </a:lnTo>
                  <a:lnTo>
                    <a:pt x="1215009" y="2614040"/>
                  </a:lnTo>
                  <a:lnTo>
                    <a:pt x="1132205" y="2589923"/>
                  </a:lnTo>
                  <a:lnTo>
                    <a:pt x="1051687" y="2560979"/>
                  </a:lnTo>
                  <a:lnTo>
                    <a:pt x="972312" y="2528582"/>
                  </a:lnTo>
                  <a:lnTo>
                    <a:pt x="895223" y="2491371"/>
                  </a:lnTo>
                  <a:lnTo>
                    <a:pt x="819404" y="2450705"/>
                  </a:lnTo>
                  <a:lnTo>
                    <a:pt x="746379" y="2405912"/>
                  </a:lnTo>
                  <a:lnTo>
                    <a:pt x="676021" y="2356979"/>
                  </a:lnTo>
                  <a:lnTo>
                    <a:pt x="607822" y="2304604"/>
                  </a:lnTo>
                  <a:lnTo>
                    <a:pt x="542290" y="2249474"/>
                  </a:lnTo>
                  <a:lnTo>
                    <a:pt x="480314" y="2190203"/>
                  </a:lnTo>
                  <a:lnTo>
                    <a:pt x="421005" y="2128176"/>
                  </a:lnTo>
                  <a:lnTo>
                    <a:pt x="365252" y="2062695"/>
                  </a:lnTo>
                  <a:lnTo>
                    <a:pt x="313563" y="1994470"/>
                  </a:lnTo>
                  <a:lnTo>
                    <a:pt x="264541" y="1924176"/>
                  </a:lnTo>
                  <a:lnTo>
                    <a:pt x="219837" y="1851125"/>
                  </a:lnTo>
                  <a:lnTo>
                    <a:pt x="179070" y="1775319"/>
                  </a:lnTo>
                  <a:lnTo>
                    <a:pt x="141859" y="1698129"/>
                  </a:lnTo>
                  <a:lnTo>
                    <a:pt x="108839" y="1618868"/>
                  </a:lnTo>
                  <a:lnTo>
                    <a:pt x="80518" y="1538236"/>
                  </a:lnTo>
                  <a:lnTo>
                    <a:pt x="55753" y="1455533"/>
                  </a:lnTo>
                  <a:lnTo>
                    <a:pt x="35814" y="1372145"/>
                  </a:lnTo>
                  <a:lnTo>
                    <a:pt x="19939" y="1288058"/>
                  </a:lnTo>
                  <a:lnTo>
                    <a:pt x="8890" y="1202613"/>
                  </a:lnTo>
                  <a:lnTo>
                    <a:pt x="2032" y="1117154"/>
                  </a:lnTo>
                  <a:lnTo>
                    <a:pt x="0" y="1031696"/>
                  </a:lnTo>
                </a:path>
              </a:pathLst>
            </a:custGeom>
            <a:ln w="17918">
              <a:solidFill>
                <a:srgbClr val="262425"/>
              </a:solidFill>
            </a:ln>
          </p:spPr>
          <p:txBody>
            <a:bodyPr wrap="square" lIns="0" tIns="0" rIns="0" bIns="0" rtlCol="0"/>
            <a:lstStyle/>
            <a:p>
              <a:endParaRPr/>
            </a:p>
          </p:txBody>
        </p:sp>
        <p:sp>
          <p:nvSpPr>
            <p:cNvPr id="14" name="object 14"/>
            <p:cNvSpPr/>
            <p:nvPr/>
          </p:nvSpPr>
          <p:spPr>
            <a:xfrm>
              <a:off x="16534892" y="0"/>
              <a:ext cx="1753235" cy="2069464"/>
            </a:xfrm>
            <a:custGeom>
              <a:avLst/>
              <a:gdLst/>
              <a:ahLst/>
              <a:cxnLst/>
              <a:rect l="l" t="t" r="r" b="b"/>
              <a:pathLst>
                <a:path w="1753234" h="2069464">
                  <a:moveTo>
                    <a:pt x="1145508" y="0"/>
                  </a:moveTo>
                  <a:lnTo>
                    <a:pt x="928910" y="0"/>
                  </a:lnTo>
                  <a:lnTo>
                    <a:pt x="875284" y="7568"/>
                  </a:lnTo>
                  <a:lnTo>
                    <a:pt x="821436" y="17220"/>
                  </a:lnTo>
                  <a:lnTo>
                    <a:pt x="768477" y="29628"/>
                  </a:lnTo>
                  <a:lnTo>
                    <a:pt x="716788" y="45477"/>
                  </a:lnTo>
                  <a:lnTo>
                    <a:pt x="665734" y="63397"/>
                  </a:lnTo>
                  <a:lnTo>
                    <a:pt x="615442" y="84073"/>
                  </a:lnTo>
                  <a:lnTo>
                    <a:pt x="566547" y="107504"/>
                  </a:lnTo>
                  <a:lnTo>
                    <a:pt x="518922" y="133692"/>
                  </a:lnTo>
                  <a:lnTo>
                    <a:pt x="472059" y="161949"/>
                  </a:lnTo>
                  <a:lnTo>
                    <a:pt x="427228" y="192277"/>
                  </a:lnTo>
                  <a:lnTo>
                    <a:pt x="384556" y="225348"/>
                  </a:lnTo>
                  <a:lnTo>
                    <a:pt x="343154" y="261187"/>
                  </a:lnTo>
                  <a:lnTo>
                    <a:pt x="303911" y="298411"/>
                  </a:lnTo>
                  <a:lnTo>
                    <a:pt x="266700" y="337692"/>
                  </a:lnTo>
                  <a:lnTo>
                    <a:pt x="230886" y="379043"/>
                  </a:lnTo>
                  <a:lnTo>
                    <a:pt x="197739" y="421766"/>
                  </a:lnTo>
                  <a:lnTo>
                    <a:pt x="167513" y="466571"/>
                  </a:lnTo>
                  <a:lnTo>
                    <a:pt x="139192" y="512736"/>
                  </a:lnTo>
                  <a:lnTo>
                    <a:pt x="113030" y="560983"/>
                  </a:lnTo>
                  <a:lnTo>
                    <a:pt x="89535" y="609916"/>
                  </a:lnTo>
                  <a:lnTo>
                    <a:pt x="68961" y="660221"/>
                  </a:lnTo>
                  <a:lnTo>
                    <a:pt x="51054" y="711224"/>
                  </a:lnTo>
                  <a:lnTo>
                    <a:pt x="35179" y="762913"/>
                  </a:lnTo>
                  <a:lnTo>
                    <a:pt x="22733" y="815974"/>
                  </a:lnTo>
                  <a:lnTo>
                    <a:pt x="13081" y="869733"/>
                  </a:lnTo>
                  <a:lnTo>
                    <a:pt x="5461" y="923492"/>
                  </a:lnTo>
                  <a:lnTo>
                    <a:pt x="1397" y="977251"/>
                  </a:lnTo>
                  <a:lnTo>
                    <a:pt x="0" y="1031696"/>
                  </a:lnTo>
                  <a:lnTo>
                    <a:pt x="1397" y="1086128"/>
                  </a:lnTo>
                  <a:lnTo>
                    <a:pt x="5461" y="1139887"/>
                  </a:lnTo>
                  <a:lnTo>
                    <a:pt x="13081" y="1193646"/>
                  </a:lnTo>
                  <a:lnTo>
                    <a:pt x="22733" y="1247406"/>
                  </a:lnTo>
                  <a:lnTo>
                    <a:pt x="35179" y="1299780"/>
                  </a:lnTo>
                  <a:lnTo>
                    <a:pt x="51054" y="1352155"/>
                  </a:lnTo>
                  <a:lnTo>
                    <a:pt x="68961" y="1403158"/>
                  </a:lnTo>
                  <a:lnTo>
                    <a:pt x="89535" y="1453463"/>
                  </a:lnTo>
                  <a:lnTo>
                    <a:pt x="113030" y="1502396"/>
                  </a:lnTo>
                  <a:lnTo>
                    <a:pt x="139192" y="1549958"/>
                  </a:lnTo>
                  <a:lnTo>
                    <a:pt x="167513" y="1596135"/>
                  </a:lnTo>
                  <a:lnTo>
                    <a:pt x="198501" y="1640928"/>
                  </a:lnTo>
                  <a:lnTo>
                    <a:pt x="231521" y="1684349"/>
                  </a:lnTo>
                  <a:lnTo>
                    <a:pt x="266700" y="1725002"/>
                  </a:lnTo>
                  <a:lnTo>
                    <a:pt x="303911" y="1764981"/>
                  </a:lnTo>
                  <a:lnTo>
                    <a:pt x="343154" y="1802192"/>
                  </a:lnTo>
                  <a:lnTo>
                    <a:pt x="384556" y="1837333"/>
                  </a:lnTo>
                  <a:lnTo>
                    <a:pt x="427990" y="1870429"/>
                  </a:lnTo>
                  <a:lnTo>
                    <a:pt x="472821" y="1900744"/>
                  </a:lnTo>
                  <a:lnTo>
                    <a:pt x="518922" y="1929688"/>
                  </a:lnTo>
                  <a:lnTo>
                    <a:pt x="566547" y="1955189"/>
                  </a:lnTo>
                  <a:lnTo>
                    <a:pt x="615442" y="1978621"/>
                  </a:lnTo>
                  <a:lnTo>
                    <a:pt x="665734" y="1999296"/>
                  </a:lnTo>
                  <a:lnTo>
                    <a:pt x="716788" y="2017216"/>
                  </a:lnTo>
                  <a:lnTo>
                    <a:pt x="769112" y="2033066"/>
                  </a:lnTo>
                  <a:lnTo>
                    <a:pt x="821436" y="2045474"/>
                  </a:lnTo>
                  <a:lnTo>
                    <a:pt x="875284" y="2055126"/>
                  </a:lnTo>
                  <a:lnTo>
                    <a:pt x="929005" y="2062695"/>
                  </a:lnTo>
                  <a:lnTo>
                    <a:pt x="982726" y="2066835"/>
                  </a:lnTo>
                  <a:lnTo>
                    <a:pt x="1037209" y="2068219"/>
                  </a:lnTo>
                  <a:lnTo>
                    <a:pt x="1037209" y="2068905"/>
                  </a:lnTo>
                  <a:lnTo>
                    <a:pt x="1091692" y="2067521"/>
                  </a:lnTo>
                  <a:lnTo>
                    <a:pt x="1145413" y="2063393"/>
                  </a:lnTo>
                  <a:lnTo>
                    <a:pt x="1199134" y="2055811"/>
                  </a:lnTo>
                  <a:lnTo>
                    <a:pt x="1252982" y="2046159"/>
                  </a:lnTo>
                  <a:lnTo>
                    <a:pt x="1305306" y="2033764"/>
                  </a:lnTo>
                  <a:lnTo>
                    <a:pt x="1357630" y="2017902"/>
                  </a:lnTo>
                  <a:lnTo>
                    <a:pt x="1408684" y="1999995"/>
                  </a:lnTo>
                  <a:lnTo>
                    <a:pt x="1458976" y="1979307"/>
                  </a:lnTo>
                  <a:lnTo>
                    <a:pt x="1507871" y="1955875"/>
                  </a:lnTo>
                  <a:lnTo>
                    <a:pt x="1555496" y="1929688"/>
                  </a:lnTo>
                  <a:lnTo>
                    <a:pt x="1601597" y="1901430"/>
                  </a:lnTo>
                  <a:lnTo>
                    <a:pt x="1646428" y="1870429"/>
                  </a:lnTo>
                  <a:lnTo>
                    <a:pt x="1689862" y="1837333"/>
                  </a:lnTo>
                  <a:lnTo>
                    <a:pt x="1730502" y="1802192"/>
                  </a:lnTo>
                  <a:lnTo>
                    <a:pt x="1753106" y="1781167"/>
                  </a:lnTo>
                  <a:lnTo>
                    <a:pt x="1753106" y="281906"/>
                  </a:lnTo>
                  <a:lnTo>
                    <a:pt x="1689862" y="225348"/>
                  </a:lnTo>
                  <a:lnTo>
                    <a:pt x="1647190" y="192277"/>
                  </a:lnTo>
                  <a:lnTo>
                    <a:pt x="1602359" y="161949"/>
                  </a:lnTo>
                  <a:lnTo>
                    <a:pt x="1556131" y="133692"/>
                  </a:lnTo>
                  <a:lnTo>
                    <a:pt x="1507871" y="107504"/>
                  </a:lnTo>
                  <a:lnTo>
                    <a:pt x="1458976" y="84073"/>
                  </a:lnTo>
                  <a:lnTo>
                    <a:pt x="1408684" y="63397"/>
                  </a:lnTo>
                  <a:lnTo>
                    <a:pt x="1357630" y="45477"/>
                  </a:lnTo>
                  <a:lnTo>
                    <a:pt x="1305941" y="29628"/>
                  </a:lnTo>
                  <a:lnTo>
                    <a:pt x="1252982" y="17220"/>
                  </a:lnTo>
                  <a:lnTo>
                    <a:pt x="1199134" y="7568"/>
                  </a:lnTo>
                  <a:lnTo>
                    <a:pt x="1145508" y="0"/>
                  </a:lnTo>
                  <a:close/>
                </a:path>
              </a:pathLst>
            </a:custGeom>
            <a:solidFill>
              <a:srgbClr val="4A86E8">
                <a:alpha val="27059"/>
              </a:srgbClr>
            </a:solidFill>
          </p:spPr>
          <p:txBody>
            <a:bodyPr wrap="square" lIns="0" tIns="0" rIns="0" bIns="0" rtlCol="0"/>
            <a:lstStyle/>
            <a:p>
              <a:endParaRPr/>
            </a:p>
          </p:txBody>
        </p:sp>
        <p:sp>
          <p:nvSpPr>
            <p:cNvPr id="15" name="object 15"/>
            <p:cNvSpPr/>
            <p:nvPr/>
          </p:nvSpPr>
          <p:spPr>
            <a:xfrm>
              <a:off x="16534891" y="0"/>
              <a:ext cx="1753235" cy="2069464"/>
            </a:xfrm>
            <a:custGeom>
              <a:avLst/>
              <a:gdLst/>
              <a:ahLst/>
              <a:cxnLst/>
              <a:rect l="l" t="t" r="r" b="b"/>
              <a:pathLst>
                <a:path w="1753234" h="2069464">
                  <a:moveTo>
                    <a:pt x="0" y="1031696"/>
                  </a:moveTo>
                  <a:lnTo>
                    <a:pt x="1397" y="977251"/>
                  </a:lnTo>
                  <a:lnTo>
                    <a:pt x="5461" y="923492"/>
                  </a:lnTo>
                  <a:lnTo>
                    <a:pt x="13081" y="869733"/>
                  </a:lnTo>
                  <a:lnTo>
                    <a:pt x="22733" y="815974"/>
                  </a:lnTo>
                  <a:lnTo>
                    <a:pt x="35179" y="762913"/>
                  </a:lnTo>
                  <a:lnTo>
                    <a:pt x="51054" y="711224"/>
                  </a:lnTo>
                  <a:lnTo>
                    <a:pt x="68961" y="660221"/>
                  </a:lnTo>
                  <a:lnTo>
                    <a:pt x="89535" y="609916"/>
                  </a:lnTo>
                  <a:lnTo>
                    <a:pt x="113030" y="560983"/>
                  </a:lnTo>
                  <a:lnTo>
                    <a:pt x="139192" y="512736"/>
                  </a:lnTo>
                  <a:lnTo>
                    <a:pt x="167513" y="466571"/>
                  </a:lnTo>
                  <a:lnTo>
                    <a:pt x="197739" y="421766"/>
                  </a:lnTo>
                  <a:lnTo>
                    <a:pt x="230886" y="379043"/>
                  </a:lnTo>
                  <a:lnTo>
                    <a:pt x="266700" y="337692"/>
                  </a:lnTo>
                  <a:lnTo>
                    <a:pt x="303911" y="298411"/>
                  </a:lnTo>
                  <a:lnTo>
                    <a:pt x="343154" y="261187"/>
                  </a:lnTo>
                  <a:lnTo>
                    <a:pt x="384556" y="225348"/>
                  </a:lnTo>
                  <a:lnTo>
                    <a:pt x="427228" y="192277"/>
                  </a:lnTo>
                  <a:lnTo>
                    <a:pt x="472059" y="161949"/>
                  </a:lnTo>
                  <a:lnTo>
                    <a:pt x="518922" y="133692"/>
                  </a:lnTo>
                  <a:lnTo>
                    <a:pt x="566547" y="107504"/>
                  </a:lnTo>
                  <a:lnTo>
                    <a:pt x="615442" y="84073"/>
                  </a:lnTo>
                  <a:lnTo>
                    <a:pt x="665734" y="63397"/>
                  </a:lnTo>
                  <a:lnTo>
                    <a:pt x="716788" y="45477"/>
                  </a:lnTo>
                  <a:lnTo>
                    <a:pt x="768477" y="29628"/>
                  </a:lnTo>
                  <a:lnTo>
                    <a:pt x="821436" y="17220"/>
                  </a:lnTo>
                  <a:lnTo>
                    <a:pt x="875284" y="7568"/>
                  </a:lnTo>
                  <a:lnTo>
                    <a:pt x="928910" y="0"/>
                  </a:lnTo>
                </a:path>
                <a:path w="1753234" h="2069464">
                  <a:moveTo>
                    <a:pt x="1145507" y="0"/>
                  </a:moveTo>
                  <a:lnTo>
                    <a:pt x="1199134" y="7568"/>
                  </a:lnTo>
                  <a:lnTo>
                    <a:pt x="1252982" y="17220"/>
                  </a:lnTo>
                  <a:lnTo>
                    <a:pt x="1305941" y="29628"/>
                  </a:lnTo>
                  <a:lnTo>
                    <a:pt x="1357630" y="45477"/>
                  </a:lnTo>
                  <a:lnTo>
                    <a:pt x="1408684" y="63397"/>
                  </a:lnTo>
                  <a:lnTo>
                    <a:pt x="1458976" y="84073"/>
                  </a:lnTo>
                  <a:lnTo>
                    <a:pt x="1507871" y="107504"/>
                  </a:lnTo>
                  <a:lnTo>
                    <a:pt x="1556131" y="133692"/>
                  </a:lnTo>
                  <a:lnTo>
                    <a:pt x="1602359" y="161949"/>
                  </a:lnTo>
                  <a:lnTo>
                    <a:pt x="1647190" y="192277"/>
                  </a:lnTo>
                  <a:lnTo>
                    <a:pt x="1689862" y="225348"/>
                  </a:lnTo>
                  <a:lnTo>
                    <a:pt x="1731264" y="261187"/>
                  </a:lnTo>
                  <a:lnTo>
                    <a:pt x="1753106" y="281906"/>
                  </a:lnTo>
                </a:path>
                <a:path w="1753234" h="2069464">
                  <a:moveTo>
                    <a:pt x="1753106" y="1781167"/>
                  </a:moveTo>
                  <a:lnTo>
                    <a:pt x="1689862" y="1837333"/>
                  </a:lnTo>
                  <a:lnTo>
                    <a:pt x="1646428" y="1870429"/>
                  </a:lnTo>
                  <a:lnTo>
                    <a:pt x="1601597" y="1901430"/>
                  </a:lnTo>
                  <a:lnTo>
                    <a:pt x="1555496" y="1929688"/>
                  </a:lnTo>
                  <a:lnTo>
                    <a:pt x="1507871" y="1955875"/>
                  </a:lnTo>
                  <a:lnTo>
                    <a:pt x="1458976" y="1979307"/>
                  </a:lnTo>
                  <a:lnTo>
                    <a:pt x="1408684" y="1999995"/>
                  </a:lnTo>
                  <a:lnTo>
                    <a:pt x="1357630" y="2017902"/>
                  </a:lnTo>
                  <a:lnTo>
                    <a:pt x="1305306" y="2033764"/>
                  </a:lnTo>
                  <a:lnTo>
                    <a:pt x="1252982" y="2046159"/>
                  </a:lnTo>
                  <a:lnTo>
                    <a:pt x="1199134" y="2055811"/>
                  </a:lnTo>
                  <a:lnTo>
                    <a:pt x="1145413" y="2063393"/>
                  </a:lnTo>
                  <a:lnTo>
                    <a:pt x="1091692" y="2067521"/>
                  </a:lnTo>
                  <a:lnTo>
                    <a:pt x="1037209" y="2068905"/>
                  </a:lnTo>
                  <a:lnTo>
                    <a:pt x="1037209" y="2068219"/>
                  </a:lnTo>
                  <a:lnTo>
                    <a:pt x="982726" y="2066835"/>
                  </a:lnTo>
                  <a:lnTo>
                    <a:pt x="929005" y="2062695"/>
                  </a:lnTo>
                  <a:lnTo>
                    <a:pt x="875284" y="2055126"/>
                  </a:lnTo>
                  <a:lnTo>
                    <a:pt x="821436" y="2045474"/>
                  </a:lnTo>
                  <a:lnTo>
                    <a:pt x="769112" y="2033066"/>
                  </a:lnTo>
                  <a:lnTo>
                    <a:pt x="716788" y="2017216"/>
                  </a:lnTo>
                  <a:lnTo>
                    <a:pt x="665734" y="1999296"/>
                  </a:lnTo>
                  <a:lnTo>
                    <a:pt x="615442" y="1978621"/>
                  </a:lnTo>
                  <a:lnTo>
                    <a:pt x="566547" y="1955189"/>
                  </a:lnTo>
                  <a:lnTo>
                    <a:pt x="518922" y="1929688"/>
                  </a:lnTo>
                  <a:lnTo>
                    <a:pt x="472821" y="1900744"/>
                  </a:lnTo>
                  <a:lnTo>
                    <a:pt x="427990" y="1870429"/>
                  </a:lnTo>
                  <a:lnTo>
                    <a:pt x="384556" y="1837333"/>
                  </a:lnTo>
                  <a:lnTo>
                    <a:pt x="343154" y="1802192"/>
                  </a:lnTo>
                  <a:lnTo>
                    <a:pt x="303911" y="1764981"/>
                  </a:lnTo>
                  <a:lnTo>
                    <a:pt x="266700" y="1725002"/>
                  </a:lnTo>
                  <a:lnTo>
                    <a:pt x="231521" y="1684349"/>
                  </a:lnTo>
                  <a:lnTo>
                    <a:pt x="198501" y="1640928"/>
                  </a:lnTo>
                  <a:lnTo>
                    <a:pt x="167513" y="1596135"/>
                  </a:lnTo>
                  <a:lnTo>
                    <a:pt x="139192" y="1549958"/>
                  </a:lnTo>
                  <a:lnTo>
                    <a:pt x="113030" y="1502396"/>
                  </a:lnTo>
                  <a:lnTo>
                    <a:pt x="89535" y="1453463"/>
                  </a:lnTo>
                  <a:lnTo>
                    <a:pt x="68961" y="1403158"/>
                  </a:lnTo>
                  <a:lnTo>
                    <a:pt x="51054" y="1352155"/>
                  </a:lnTo>
                  <a:lnTo>
                    <a:pt x="35179" y="1299780"/>
                  </a:lnTo>
                  <a:lnTo>
                    <a:pt x="22733" y="1247406"/>
                  </a:lnTo>
                  <a:lnTo>
                    <a:pt x="13081" y="1193646"/>
                  </a:lnTo>
                  <a:lnTo>
                    <a:pt x="5461" y="1139887"/>
                  </a:lnTo>
                  <a:lnTo>
                    <a:pt x="1397" y="1086128"/>
                  </a:lnTo>
                  <a:lnTo>
                    <a:pt x="0" y="1031696"/>
                  </a:lnTo>
                </a:path>
              </a:pathLst>
            </a:custGeom>
            <a:ln w="3175">
              <a:solidFill>
                <a:srgbClr val="FFFFFF"/>
              </a:solidFill>
            </a:ln>
          </p:spPr>
          <p:txBody>
            <a:bodyPr wrap="square" lIns="0" tIns="0" rIns="0" bIns="0" rtlCol="0"/>
            <a:lstStyle/>
            <a:p>
              <a:endParaRPr/>
            </a:p>
          </p:txBody>
        </p:sp>
        <p:sp>
          <p:nvSpPr>
            <p:cNvPr id="16" name="object 16"/>
            <p:cNvSpPr/>
            <p:nvPr/>
          </p:nvSpPr>
          <p:spPr>
            <a:xfrm>
              <a:off x="16534891" y="0"/>
              <a:ext cx="1753235" cy="2069464"/>
            </a:xfrm>
            <a:custGeom>
              <a:avLst/>
              <a:gdLst/>
              <a:ahLst/>
              <a:cxnLst/>
              <a:rect l="l" t="t" r="r" b="b"/>
              <a:pathLst>
                <a:path w="1753234" h="2069464">
                  <a:moveTo>
                    <a:pt x="0" y="1031696"/>
                  </a:moveTo>
                  <a:lnTo>
                    <a:pt x="1397" y="977251"/>
                  </a:lnTo>
                  <a:lnTo>
                    <a:pt x="5461" y="923492"/>
                  </a:lnTo>
                  <a:lnTo>
                    <a:pt x="13081" y="869733"/>
                  </a:lnTo>
                  <a:lnTo>
                    <a:pt x="22733" y="815974"/>
                  </a:lnTo>
                  <a:lnTo>
                    <a:pt x="35179" y="762913"/>
                  </a:lnTo>
                  <a:lnTo>
                    <a:pt x="51054" y="711224"/>
                  </a:lnTo>
                  <a:lnTo>
                    <a:pt x="68961" y="660221"/>
                  </a:lnTo>
                  <a:lnTo>
                    <a:pt x="89535" y="609916"/>
                  </a:lnTo>
                  <a:lnTo>
                    <a:pt x="113030" y="560983"/>
                  </a:lnTo>
                  <a:lnTo>
                    <a:pt x="139192" y="512736"/>
                  </a:lnTo>
                  <a:lnTo>
                    <a:pt x="167513" y="466571"/>
                  </a:lnTo>
                  <a:lnTo>
                    <a:pt x="197739" y="421766"/>
                  </a:lnTo>
                  <a:lnTo>
                    <a:pt x="230886" y="379043"/>
                  </a:lnTo>
                  <a:lnTo>
                    <a:pt x="266700" y="337692"/>
                  </a:lnTo>
                  <a:lnTo>
                    <a:pt x="303911" y="298411"/>
                  </a:lnTo>
                  <a:lnTo>
                    <a:pt x="343154" y="261187"/>
                  </a:lnTo>
                  <a:lnTo>
                    <a:pt x="384556" y="225348"/>
                  </a:lnTo>
                  <a:lnTo>
                    <a:pt x="427228" y="192277"/>
                  </a:lnTo>
                  <a:lnTo>
                    <a:pt x="472059" y="161949"/>
                  </a:lnTo>
                  <a:lnTo>
                    <a:pt x="518922" y="133692"/>
                  </a:lnTo>
                  <a:lnTo>
                    <a:pt x="566547" y="107504"/>
                  </a:lnTo>
                  <a:lnTo>
                    <a:pt x="615442" y="84073"/>
                  </a:lnTo>
                  <a:lnTo>
                    <a:pt x="665734" y="63397"/>
                  </a:lnTo>
                  <a:lnTo>
                    <a:pt x="716788" y="45477"/>
                  </a:lnTo>
                  <a:lnTo>
                    <a:pt x="768477" y="29628"/>
                  </a:lnTo>
                  <a:lnTo>
                    <a:pt x="821436" y="17220"/>
                  </a:lnTo>
                  <a:lnTo>
                    <a:pt x="875284" y="7568"/>
                  </a:lnTo>
                  <a:lnTo>
                    <a:pt x="928910" y="0"/>
                  </a:lnTo>
                </a:path>
                <a:path w="1753234" h="2069464">
                  <a:moveTo>
                    <a:pt x="1145507" y="0"/>
                  </a:moveTo>
                  <a:lnTo>
                    <a:pt x="1199134" y="7568"/>
                  </a:lnTo>
                  <a:lnTo>
                    <a:pt x="1252982" y="17220"/>
                  </a:lnTo>
                  <a:lnTo>
                    <a:pt x="1305941" y="29628"/>
                  </a:lnTo>
                  <a:lnTo>
                    <a:pt x="1357630" y="45477"/>
                  </a:lnTo>
                  <a:lnTo>
                    <a:pt x="1408684" y="63397"/>
                  </a:lnTo>
                  <a:lnTo>
                    <a:pt x="1458976" y="84073"/>
                  </a:lnTo>
                  <a:lnTo>
                    <a:pt x="1507871" y="107504"/>
                  </a:lnTo>
                  <a:lnTo>
                    <a:pt x="1556131" y="133692"/>
                  </a:lnTo>
                  <a:lnTo>
                    <a:pt x="1602359" y="161949"/>
                  </a:lnTo>
                  <a:lnTo>
                    <a:pt x="1647190" y="192277"/>
                  </a:lnTo>
                  <a:lnTo>
                    <a:pt x="1689862" y="225348"/>
                  </a:lnTo>
                  <a:lnTo>
                    <a:pt x="1731264" y="261187"/>
                  </a:lnTo>
                  <a:lnTo>
                    <a:pt x="1753106" y="281906"/>
                  </a:lnTo>
                </a:path>
                <a:path w="1753234" h="2069464">
                  <a:moveTo>
                    <a:pt x="1753106" y="1781167"/>
                  </a:moveTo>
                  <a:lnTo>
                    <a:pt x="1689862" y="1837333"/>
                  </a:lnTo>
                  <a:lnTo>
                    <a:pt x="1646428" y="1870429"/>
                  </a:lnTo>
                  <a:lnTo>
                    <a:pt x="1601597" y="1901430"/>
                  </a:lnTo>
                  <a:lnTo>
                    <a:pt x="1555496" y="1929688"/>
                  </a:lnTo>
                  <a:lnTo>
                    <a:pt x="1507871" y="1955875"/>
                  </a:lnTo>
                  <a:lnTo>
                    <a:pt x="1458976" y="1979307"/>
                  </a:lnTo>
                  <a:lnTo>
                    <a:pt x="1408684" y="1999995"/>
                  </a:lnTo>
                  <a:lnTo>
                    <a:pt x="1357630" y="2017902"/>
                  </a:lnTo>
                  <a:lnTo>
                    <a:pt x="1305306" y="2033764"/>
                  </a:lnTo>
                  <a:lnTo>
                    <a:pt x="1252982" y="2046159"/>
                  </a:lnTo>
                  <a:lnTo>
                    <a:pt x="1199134" y="2055811"/>
                  </a:lnTo>
                  <a:lnTo>
                    <a:pt x="1145413" y="2063393"/>
                  </a:lnTo>
                  <a:lnTo>
                    <a:pt x="1091692" y="2067521"/>
                  </a:lnTo>
                  <a:lnTo>
                    <a:pt x="1037209" y="2068905"/>
                  </a:lnTo>
                  <a:lnTo>
                    <a:pt x="1037209" y="2068219"/>
                  </a:lnTo>
                  <a:lnTo>
                    <a:pt x="982726" y="2066835"/>
                  </a:lnTo>
                  <a:lnTo>
                    <a:pt x="929005" y="2062695"/>
                  </a:lnTo>
                  <a:lnTo>
                    <a:pt x="875284" y="2055126"/>
                  </a:lnTo>
                  <a:lnTo>
                    <a:pt x="821436" y="2045474"/>
                  </a:lnTo>
                  <a:lnTo>
                    <a:pt x="769112" y="2033066"/>
                  </a:lnTo>
                  <a:lnTo>
                    <a:pt x="716788" y="2017216"/>
                  </a:lnTo>
                  <a:lnTo>
                    <a:pt x="665734" y="1999296"/>
                  </a:lnTo>
                  <a:lnTo>
                    <a:pt x="615442" y="1978621"/>
                  </a:lnTo>
                  <a:lnTo>
                    <a:pt x="566547" y="1955189"/>
                  </a:lnTo>
                  <a:lnTo>
                    <a:pt x="518922" y="1929688"/>
                  </a:lnTo>
                  <a:lnTo>
                    <a:pt x="472821" y="1900744"/>
                  </a:lnTo>
                  <a:lnTo>
                    <a:pt x="427990" y="1870429"/>
                  </a:lnTo>
                  <a:lnTo>
                    <a:pt x="384556" y="1837333"/>
                  </a:lnTo>
                  <a:lnTo>
                    <a:pt x="343154" y="1802192"/>
                  </a:lnTo>
                  <a:lnTo>
                    <a:pt x="303911" y="1764981"/>
                  </a:lnTo>
                  <a:lnTo>
                    <a:pt x="266700" y="1725002"/>
                  </a:lnTo>
                  <a:lnTo>
                    <a:pt x="231521" y="1684349"/>
                  </a:lnTo>
                  <a:lnTo>
                    <a:pt x="198501" y="1640928"/>
                  </a:lnTo>
                  <a:lnTo>
                    <a:pt x="167513" y="1596135"/>
                  </a:lnTo>
                  <a:lnTo>
                    <a:pt x="139192" y="1549958"/>
                  </a:lnTo>
                  <a:lnTo>
                    <a:pt x="113030" y="1502396"/>
                  </a:lnTo>
                  <a:lnTo>
                    <a:pt x="89535" y="1453463"/>
                  </a:lnTo>
                  <a:lnTo>
                    <a:pt x="68961" y="1403158"/>
                  </a:lnTo>
                  <a:lnTo>
                    <a:pt x="51054" y="1352155"/>
                  </a:lnTo>
                  <a:lnTo>
                    <a:pt x="35179" y="1299780"/>
                  </a:lnTo>
                  <a:lnTo>
                    <a:pt x="22733" y="1247406"/>
                  </a:lnTo>
                  <a:lnTo>
                    <a:pt x="13081" y="1193646"/>
                  </a:lnTo>
                  <a:lnTo>
                    <a:pt x="5461" y="1139887"/>
                  </a:lnTo>
                  <a:lnTo>
                    <a:pt x="1397" y="1086128"/>
                  </a:lnTo>
                  <a:lnTo>
                    <a:pt x="0" y="1031696"/>
                  </a:lnTo>
                </a:path>
              </a:pathLst>
            </a:custGeom>
            <a:ln w="17918">
              <a:solidFill>
                <a:srgbClr val="4A86E8"/>
              </a:solidFill>
            </a:ln>
          </p:spPr>
          <p:txBody>
            <a:bodyPr wrap="square" lIns="0" tIns="0" rIns="0" bIns="0" rtlCol="0"/>
            <a:lstStyle/>
            <a:p>
              <a:endParaRPr/>
            </a:p>
          </p:txBody>
        </p:sp>
      </p:grpSp>
      <p:pic>
        <p:nvPicPr>
          <p:cNvPr id="5" name="Picture 4"/>
          <p:cNvPicPr>
            <a:picLocks noChangeAspect="1"/>
          </p:cNvPicPr>
          <p:nvPr/>
        </p:nvPicPr>
        <p:blipFill>
          <a:blip r:embed="rId2"/>
          <a:stretch>
            <a:fillRect/>
          </a:stretch>
        </p:blipFill>
        <p:spPr>
          <a:xfrm>
            <a:off x="8693954" y="1853068"/>
            <a:ext cx="8766043" cy="844663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351" y="1853068"/>
            <a:ext cx="6858000" cy="8411470"/>
          </a:xfrm>
          <a:prstGeom prst="rect">
            <a:avLst/>
          </a:prstGeom>
        </p:spPr>
      </p:pic>
    </p:spTree>
    <p:extLst>
      <p:ext uri="{BB962C8B-B14F-4D97-AF65-F5344CB8AC3E}">
        <p14:creationId xmlns:p14="http://schemas.microsoft.com/office/powerpoint/2010/main" val="174758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257"/>
            <a:ext cx="18288000" cy="1905"/>
          </a:xfrm>
          <a:custGeom>
            <a:avLst/>
            <a:gdLst/>
            <a:ahLst/>
            <a:cxnLst/>
            <a:rect l="l" t="t" r="r" b="b"/>
            <a:pathLst>
              <a:path w="18288000" h="1904">
                <a:moveTo>
                  <a:pt x="18287999" y="1440"/>
                </a:moveTo>
                <a:lnTo>
                  <a:pt x="0" y="0"/>
                </a:lnTo>
              </a:path>
            </a:pathLst>
          </a:custGeom>
          <a:ln w="18719">
            <a:solidFill>
              <a:srgbClr val="262425"/>
            </a:solidFill>
          </a:ln>
        </p:spPr>
        <p:txBody>
          <a:bodyPr wrap="square" lIns="0" tIns="0" rIns="0" bIns="0" rtlCol="0"/>
          <a:lstStyle/>
          <a:p>
            <a:endParaRPr sz="200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title"/>
          </p:nvPr>
        </p:nvSpPr>
        <p:spPr>
          <a:xfrm>
            <a:off x="5519990" y="1014355"/>
            <a:ext cx="8354759" cy="843180"/>
          </a:xfrm>
          <a:prstGeom prst="rect">
            <a:avLst/>
          </a:prstGeom>
        </p:spPr>
        <p:txBody>
          <a:bodyPr vert="horz" wrap="square" lIns="0" tIns="12065" rIns="0" bIns="0" rtlCol="0">
            <a:spAutoFit/>
          </a:bodyPr>
          <a:lstStyle/>
          <a:p>
            <a:pPr marL="12700" algn="ctr">
              <a:lnSpc>
                <a:spcPct val="100000"/>
              </a:lnSpc>
              <a:spcBef>
                <a:spcPts val="95"/>
              </a:spcBef>
            </a:pPr>
            <a:r>
              <a:rPr lang="en-US" sz="5400" spc="-515" dirty="0">
                <a:latin typeface="Times New Roman" panose="02020603050405020304" pitchFamily="18" charset="0"/>
                <a:cs typeface="Times New Roman" panose="02020603050405020304" pitchFamily="18" charset="0"/>
              </a:rPr>
              <a:t>FUTURE  IMPLEMENTATION</a:t>
            </a:r>
            <a:endParaRPr sz="5400" dirty="0">
              <a:latin typeface="Times New Roman" panose="02020603050405020304" pitchFamily="18" charset="0"/>
              <a:cs typeface="Times New Roman" panose="02020603050405020304" pitchFamily="18" charset="0"/>
            </a:endParaRPr>
          </a:p>
        </p:txBody>
      </p:sp>
      <p:grpSp>
        <p:nvGrpSpPr>
          <p:cNvPr id="12" name="object 12"/>
          <p:cNvGrpSpPr/>
          <p:nvPr/>
        </p:nvGrpSpPr>
        <p:grpSpPr>
          <a:xfrm>
            <a:off x="15924333" y="0"/>
            <a:ext cx="2372995" cy="2688590"/>
            <a:chOff x="15924333" y="0"/>
            <a:chExt cx="2372995" cy="2688590"/>
          </a:xfrm>
        </p:grpSpPr>
        <p:sp>
          <p:nvSpPr>
            <p:cNvPr id="13" name="object 13"/>
            <p:cNvSpPr/>
            <p:nvPr/>
          </p:nvSpPr>
          <p:spPr>
            <a:xfrm>
              <a:off x="15933292" y="0"/>
              <a:ext cx="2355215" cy="2670810"/>
            </a:xfrm>
            <a:custGeom>
              <a:avLst/>
              <a:gdLst/>
              <a:ahLst/>
              <a:cxnLst/>
              <a:rect l="l" t="t" r="r" b="b"/>
              <a:pathLst>
                <a:path w="2355215" h="2670810">
                  <a:moveTo>
                    <a:pt x="0" y="1031696"/>
                  </a:moveTo>
                  <a:lnTo>
                    <a:pt x="2032" y="946238"/>
                  </a:lnTo>
                  <a:lnTo>
                    <a:pt x="8890" y="860081"/>
                  </a:lnTo>
                  <a:lnTo>
                    <a:pt x="19939" y="775321"/>
                  </a:lnTo>
                  <a:lnTo>
                    <a:pt x="35814" y="691234"/>
                  </a:lnTo>
                  <a:lnTo>
                    <a:pt x="55753" y="607846"/>
                  </a:lnTo>
                  <a:lnTo>
                    <a:pt x="79883" y="525144"/>
                  </a:lnTo>
                  <a:lnTo>
                    <a:pt x="108839" y="444512"/>
                  </a:lnTo>
                  <a:lnTo>
                    <a:pt x="141859" y="365251"/>
                  </a:lnTo>
                  <a:lnTo>
                    <a:pt x="178435" y="287374"/>
                  </a:lnTo>
                  <a:lnTo>
                    <a:pt x="219837" y="212267"/>
                  </a:lnTo>
                  <a:lnTo>
                    <a:pt x="264541" y="139203"/>
                  </a:lnTo>
                  <a:lnTo>
                    <a:pt x="312801" y="68223"/>
                  </a:lnTo>
                  <a:lnTo>
                    <a:pt x="365241" y="0"/>
                  </a:lnTo>
                </a:path>
                <a:path w="2355215" h="2670810">
                  <a:moveTo>
                    <a:pt x="2354705" y="2504735"/>
                  </a:moveTo>
                  <a:lnTo>
                    <a:pt x="2305304" y="2528582"/>
                  </a:lnTo>
                  <a:lnTo>
                    <a:pt x="2225929" y="2561665"/>
                  </a:lnTo>
                  <a:lnTo>
                    <a:pt x="2145411" y="2589923"/>
                  </a:lnTo>
                  <a:lnTo>
                    <a:pt x="2062607" y="2614738"/>
                  </a:lnTo>
                  <a:lnTo>
                    <a:pt x="1979295" y="2634715"/>
                  </a:lnTo>
                  <a:lnTo>
                    <a:pt x="1895221" y="2650565"/>
                  </a:lnTo>
                  <a:lnTo>
                    <a:pt x="1809750" y="2661601"/>
                  </a:lnTo>
                  <a:lnTo>
                    <a:pt x="1724279" y="2668485"/>
                  </a:lnTo>
                  <a:lnTo>
                    <a:pt x="1638808" y="2670555"/>
                  </a:lnTo>
                  <a:lnTo>
                    <a:pt x="1638808" y="2669869"/>
                  </a:lnTo>
                  <a:lnTo>
                    <a:pt x="1553337" y="2667799"/>
                  </a:lnTo>
                  <a:lnTo>
                    <a:pt x="1467231" y="2660916"/>
                  </a:lnTo>
                  <a:lnTo>
                    <a:pt x="1382395" y="2649879"/>
                  </a:lnTo>
                  <a:lnTo>
                    <a:pt x="1298321" y="2634030"/>
                  </a:lnTo>
                  <a:lnTo>
                    <a:pt x="1215009" y="2614040"/>
                  </a:lnTo>
                  <a:lnTo>
                    <a:pt x="1132205" y="2589923"/>
                  </a:lnTo>
                  <a:lnTo>
                    <a:pt x="1051687" y="2560979"/>
                  </a:lnTo>
                  <a:lnTo>
                    <a:pt x="972312" y="2528582"/>
                  </a:lnTo>
                  <a:lnTo>
                    <a:pt x="895223" y="2491371"/>
                  </a:lnTo>
                  <a:lnTo>
                    <a:pt x="819404" y="2450705"/>
                  </a:lnTo>
                  <a:lnTo>
                    <a:pt x="746379" y="2405912"/>
                  </a:lnTo>
                  <a:lnTo>
                    <a:pt x="676021" y="2356979"/>
                  </a:lnTo>
                  <a:lnTo>
                    <a:pt x="607822" y="2304604"/>
                  </a:lnTo>
                  <a:lnTo>
                    <a:pt x="542290" y="2249474"/>
                  </a:lnTo>
                  <a:lnTo>
                    <a:pt x="480314" y="2190203"/>
                  </a:lnTo>
                  <a:lnTo>
                    <a:pt x="421005" y="2128176"/>
                  </a:lnTo>
                  <a:lnTo>
                    <a:pt x="365252" y="2062695"/>
                  </a:lnTo>
                  <a:lnTo>
                    <a:pt x="313563" y="1994470"/>
                  </a:lnTo>
                  <a:lnTo>
                    <a:pt x="264541" y="1924176"/>
                  </a:lnTo>
                  <a:lnTo>
                    <a:pt x="219837" y="1851125"/>
                  </a:lnTo>
                  <a:lnTo>
                    <a:pt x="179070" y="1775319"/>
                  </a:lnTo>
                  <a:lnTo>
                    <a:pt x="141859" y="1698129"/>
                  </a:lnTo>
                  <a:lnTo>
                    <a:pt x="108839" y="1618868"/>
                  </a:lnTo>
                  <a:lnTo>
                    <a:pt x="80518" y="1538236"/>
                  </a:lnTo>
                  <a:lnTo>
                    <a:pt x="55753" y="1455533"/>
                  </a:lnTo>
                  <a:lnTo>
                    <a:pt x="35814" y="1372145"/>
                  </a:lnTo>
                  <a:lnTo>
                    <a:pt x="19939" y="1288058"/>
                  </a:lnTo>
                  <a:lnTo>
                    <a:pt x="8890" y="1202613"/>
                  </a:lnTo>
                  <a:lnTo>
                    <a:pt x="2032" y="1117154"/>
                  </a:lnTo>
                  <a:lnTo>
                    <a:pt x="0" y="1031696"/>
                  </a:lnTo>
                </a:path>
              </a:pathLst>
            </a:custGeom>
            <a:ln w="17918">
              <a:solidFill>
                <a:srgbClr val="262425"/>
              </a:solidFill>
            </a:ln>
          </p:spPr>
          <p:txBody>
            <a:bodyPr wrap="square" lIns="0" tIns="0" rIns="0" bIns="0" rtlCol="0"/>
            <a:lstStyle/>
            <a:p>
              <a:endParaRPr sz="2000">
                <a:latin typeface="Times New Roman" panose="02020603050405020304" pitchFamily="18" charset="0"/>
                <a:cs typeface="Times New Roman" panose="02020603050405020304" pitchFamily="18" charset="0"/>
              </a:endParaRPr>
            </a:p>
          </p:txBody>
        </p:sp>
        <p:sp>
          <p:nvSpPr>
            <p:cNvPr id="14" name="object 14"/>
            <p:cNvSpPr/>
            <p:nvPr/>
          </p:nvSpPr>
          <p:spPr>
            <a:xfrm>
              <a:off x="16534892" y="0"/>
              <a:ext cx="1753235" cy="2069464"/>
            </a:xfrm>
            <a:custGeom>
              <a:avLst/>
              <a:gdLst/>
              <a:ahLst/>
              <a:cxnLst/>
              <a:rect l="l" t="t" r="r" b="b"/>
              <a:pathLst>
                <a:path w="1753234" h="2069464">
                  <a:moveTo>
                    <a:pt x="1145508" y="0"/>
                  </a:moveTo>
                  <a:lnTo>
                    <a:pt x="928910" y="0"/>
                  </a:lnTo>
                  <a:lnTo>
                    <a:pt x="875284" y="7568"/>
                  </a:lnTo>
                  <a:lnTo>
                    <a:pt x="821436" y="17220"/>
                  </a:lnTo>
                  <a:lnTo>
                    <a:pt x="768477" y="29628"/>
                  </a:lnTo>
                  <a:lnTo>
                    <a:pt x="716788" y="45477"/>
                  </a:lnTo>
                  <a:lnTo>
                    <a:pt x="665734" y="63397"/>
                  </a:lnTo>
                  <a:lnTo>
                    <a:pt x="615442" y="84073"/>
                  </a:lnTo>
                  <a:lnTo>
                    <a:pt x="566547" y="107504"/>
                  </a:lnTo>
                  <a:lnTo>
                    <a:pt x="518922" y="133692"/>
                  </a:lnTo>
                  <a:lnTo>
                    <a:pt x="472059" y="161949"/>
                  </a:lnTo>
                  <a:lnTo>
                    <a:pt x="427228" y="192277"/>
                  </a:lnTo>
                  <a:lnTo>
                    <a:pt x="384556" y="225348"/>
                  </a:lnTo>
                  <a:lnTo>
                    <a:pt x="343154" y="261187"/>
                  </a:lnTo>
                  <a:lnTo>
                    <a:pt x="303911" y="298411"/>
                  </a:lnTo>
                  <a:lnTo>
                    <a:pt x="266700" y="337692"/>
                  </a:lnTo>
                  <a:lnTo>
                    <a:pt x="230886" y="379043"/>
                  </a:lnTo>
                  <a:lnTo>
                    <a:pt x="197739" y="421766"/>
                  </a:lnTo>
                  <a:lnTo>
                    <a:pt x="167513" y="466571"/>
                  </a:lnTo>
                  <a:lnTo>
                    <a:pt x="139192" y="512736"/>
                  </a:lnTo>
                  <a:lnTo>
                    <a:pt x="113030" y="560983"/>
                  </a:lnTo>
                  <a:lnTo>
                    <a:pt x="89535" y="609916"/>
                  </a:lnTo>
                  <a:lnTo>
                    <a:pt x="68961" y="660221"/>
                  </a:lnTo>
                  <a:lnTo>
                    <a:pt x="51054" y="711224"/>
                  </a:lnTo>
                  <a:lnTo>
                    <a:pt x="35179" y="762913"/>
                  </a:lnTo>
                  <a:lnTo>
                    <a:pt x="22733" y="815974"/>
                  </a:lnTo>
                  <a:lnTo>
                    <a:pt x="13081" y="869733"/>
                  </a:lnTo>
                  <a:lnTo>
                    <a:pt x="5461" y="923492"/>
                  </a:lnTo>
                  <a:lnTo>
                    <a:pt x="1397" y="977251"/>
                  </a:lnTo>
                  <a:lnTo>
                    <a:pt x="0" y="1031696"/>
                  </a:lnTo>
                  <a:lnTo>
                    <a:pt x="1397" y="1086128"/>
                  </a:lnTo>
                  <a:lnTo>
                    <a:pt x="5461" y="1139887"/>
                  </a:lnTo>
                  <a:lnTo>
                    <a:pt x="13081" y="1193646"/>
                  </a:lnTo>
                  <a:lnTo>
                    <a:pt x="22733" y="1247406"/>
                  </a:lnTo>
                  <a:lnTo>
                    <a:pt x="35179" y="1299780"/>
                  </a:lnTo>
                  <a:lnTo>
                    <a:pt x="51054" y="1352155"/>
                  </a:lnTo>
                  <a:lnTo>
                    <a:pt x="68961" y="1403158"/>
                  </a:lnTo>
                  <a:lnTo>
                    <a:pt x="89535" y="1453463"/>
                  </a:lnTo>
                  <a:lnTo>
                    <a:pt x="113030" y="1502396"/>
                  </a:lnTo>
                  <a:lnTo>
                    <a:pt x="139192" y="1549958"/>
                  </a:lnTo>
                  <a:lnTo>
                    <a:pt x="167513" y="1596135"/>
                  </a:lnTo>
                  <a:lnTo>
                    <a:pt x="198501" y="1640928"/>
                  </a:lnTo>
                  <a:lnTo>
                    <a:pt x="231521" y="1684349"/>
                  </a:lnTo>
                  <a:lnTo>
                    <a:pt x="266700" y="1725002"/>
                  </a:lnTo>
                  <a:lnTo>
                    <a:pt x="303911" y="1764981"/>
                  </a:lnTo>
                  <a:lnTo>
                    <a:pt x="343154" y="1802192"/>
                  </a:lnTo>
                  <a:lnTo>
                    <a:pt x="384556" y="1837333"/>
                  </a:lnTo>
                  <a:lnTo>
                    <a:pt x="427990" y="1870429"/>
                  </a:lnTo>
                  <a:lnTo>
                    <a:pt x="472821" y="1900744"/>
                  </a:lnTo>
                  <a:lnTo>
                    <a:pt x="518922" y="1929688"/>
                  </a:lnTo>
                  <a:lnTo>
                    <a:pt x="566547" y="1955189"/>
                  </a:lnTo>
                  <a:lnTo>
                    <a:pt x="615442" y="1978621"/>
                  </a:lnTo>
                  <a:lnTo>
                    <a:pt x="665734" y="1999296"/>
                  </a:lnTo>
                  <a:lnTo>
                    <a:pt x="716788" y="2017216"/>
                  </a:lnTo>
                  <a:lnTo>
                    <a:pt x="769112" y="2033066"/>
                  </a:lnTo>
                  <a:lnTo>
                    <a:pt x="821436" y="2045474"/>
                  </a:lnTo>
                  <a:lnTo>
                    <a:pt x="875284" y="2055126"/>
                  </a:lnTo>
                  <a:lnTo>
                    <a:pt x="929005" y="2062695"/>
                  </a:lnTo>
                  <a:lnTo>
                    <a:pt x="982726" y="2066835"/>
                  </a:lnTo>
                  <a:lnTo>
                    <a:pt x="1037209" y="2068219"/>
                  </a:lnTo>
                  <a:lnTo>
                    <a:pt x="1037209" y="2068905"/>
                  </a:lnTo>
                  <a:lnTo>
                    <a:pt x="1091692" y="2067521"/>
                  </a:lnTo>
                  <a:lnTo>
                    <a:pt x="1145413" y="2063393"/>
                  </a:lnTo>
                  <a:lnTo>
                    <a:pt x="1199134" y="2055811"/>
                  </a:lnTo>
                  <a:lnTo>
                    <a:pt x="1252982" y="2046159"/>
                  </a:lnTo>
                  <a:lnTo>
                    <a:pt x="1305306" y="2033764"/>
                  </a:lnTo>
                  <a:lnTo>
                    <a:pt x="1357630" y="2017902"/>
                  </a:lnTo>
                  <a:lnTo>
                    <a:pt x="1408684" y="1999995"/>
                  </a:lnTo>
                  <a:lnTo>
                    <a:pt x="1458976" y="1979307"/>
                  </a:lnTo>
                  <a:lnTo>
                    <a:pt x="1507871" y="1955875"/>
                  </a:lnTo>
                  <a:lnTo>
                    <a:pt x="1555496" y="1929688"/>
                  </a:lnTo>
                  <a:lnTo>
                    <a:pt x="1601597" y="1901430"/>
                  </a:lnTo>
                  <a:lnTo>
                    <a:pt x="1646428" y="1870429"/>
                  </a:lnTo>
                  <a:lnTo>
                    <a:pt x="1689862" y="1837333"/>
                  </a:lnTo>
                  <a:lnTo>
                    <a:pt x="1730502" y="1802192"/>
                  </a:lnTo>
                  <a:lnTo>
                    <a:pt x="1753106" y="1781167"/>
                  </a:lnTo>
                  <a:lnTo>
                    <a:pt x="1753106" y="281906"/>
                  </a:lnTo>
                  <a:lnTo>
                    <a:pt x="1689862" y="225348"/>
                  </a:lnTo>
                  <a:lnTo>
                    <a:pt x="1647190" y="192277"/>
                  </a:lnTo>
                  <a:lnTo>
                    <a:pt x="1602359" y="161949"/>
                  </a:lnTo>
                  <a:lnTo>
                    <a:pt x="1556131" y="133692"/>
                  </a:lnTo>
                  <a:lnTo>
                    <a:pt x="1507871" y="107504"/>
                  </a:lnTo>
                  <a:lnTo>
                    <a:pt x="1458976" y="84073"/>
                  </a:lnTo>
                  <a:lnTo>
                    <a:pt x="1408684" y="63397"/>
                  </a:lnTo>
                  <a:lnTo>
                    <a:pt x="1357630" y="45477"/>
                  </a:lnTo>
                  <a:lnTo>
                    <a:pt x="1305941" y="29628"/>
                  </a:lnTo>
                  <a:lnTo>
                    <a:pt x="1252982" y="17220"/>
                  </a:lnTo>
                  <a:lnTo>
                    <a:pt x="1199134" y="7568"/>
                  </a:lnTo>
                  <a:lnTo>
                    <a:pt x="1145508" y="0"/>
                  </a:lnTo>
                  <a:close/>
                </a:path>
              </a:pathLst>
            </a:custGeom>
            <a:solidFill>
              <a:srgbClr val="4A86E8">
                <a:alpha val="27059"/>
              </a:srgbClr>
            </a:solidFill>
          </p:spPr>
          <p:txBody>
            <a:bodyPr wrap="square" lIns="0" tIns="0" rIns="0" bIns="0" rtlCol="0"/>
            <a:lstStyle/>
            <a:p>
              <a:endParaRPr sz="2000">
                <a:latin typeface="Times New Roman" panose="02020603050405020304" pitchFamily="18" charset="0"/>
                <a:cs typeface="Times New Roman" panose="02020603050405020304" pitchFamily="18" charset="0"/>
              </a:endParaRPr>
            </a:p>
          </p:txBody>
        </p:sp>
        <p:sp>
          <p:nvSpPr>
            <p:cNvPr id="15" name="object 15"/>
            <p:cNvSpPr/>
            <p:nvPr/>
          </p:nvSpPr>
          <p:spPr>
            <a:xfrm>
              <a:off x="16534891" y="0"/>
              <a:ext cx="1753235" cy="2069464"/>
            </a:xfrm>
            <a:custGeom>
              <a:avLst/>
              <a:gdLst/>
              <a:ahLst/>
              <a:cxnLst/>
              <a:rect l="l" t="t" r="r" b="b"/>
              <a:pathLst>
                <a:path w="1753234" h="2069464">
                  <a:moveTo>
                    <a:pt x="0" y="1031696"/>
                  </a:moveTo>
                  <a:lnTo>
                    <a:pt x="1397" y="977251"/>
                  </a:lnTo>
                  <a:lnTo>
                    <a:pt x="5461" y="923492"/>
                  </a:lnTo>
                  <a:lnTo>
                    <a:pt x="13081" y="869733"/>
                  </a:lnTo>
                  <a:lnTo>
                    <a:pt x="22733" y="815974"/>
                  </a:lnTo>
                  <a:lnTo>
                    <a:pt x="35179" y="762913"/>
                  </a:lnTo>
                  <a:lnTo>
                    <a:pt x="51054" y="711224"/>
                  </a:lnTo>
                  <a:lnTo>
                    <a:pt x="68961" y="660221"/>
                  </a:lnTo>
                  <a:lnTo>
                    <a:pt x="89535" y="609916"/>
                  </a:lnTo>
                  <a:lnTo>
                    <a:pt x="113030" y="560983"/>
                  </a:lnTo>
                  <a:lnTo>
                    <a:pt x="139192" y="512736"/>
                  </a:lnTo>
                  <a:lnTo>
                    <a:pt x="167513" y="466571"/>
                  </a:lnTo>
                  <a:lnTo>
                    <a:pt x="197739" y="421766"/>
                  </a:lnTo>
                  <a:lnTo>
                    <a:pt x="230886" y="379043"/>
                  </a:lnTo>
                  <a:lnTo>
                    <a:pt x="266700" y="337692"/>
                  </a:lnTo>
                  <a:lnTo>
                    <a:pt x="303911" y="298411"/>
                  </a:lnTo>
                  <a:lnTo>
                    <a:pt x="343154" y="261187"/>
                  </a:lnTo>
                  <a:lnTo>
                    <a:pt x="384556" y="225348"/>
                  </a:lnTo>
                  <a:lnTo>
                    <a:pt x="427228" y="192277"/>
                  </a:lnTo>
                  <a:lnTo>
                    <a:pt x="472059" y="161949"/>
                  </a:lnTo>
                  <a:lnTo>
                    <a:pt x="518922" y="133692"/>
                  </a:lnTo>
                  <a:lnTo>
                    <a:pt x="566547" y="107504"/>
                  </a:lnTo>
                  <a:lnTo>
                    <a:pt x="615442" y="84073"/>
                  </a:lnTo>
                  <a:lnTo>
                    <a:pt x="665734" y="63397"/>
                  </a:lnTo>
                  <a:lnTo>
                    <a:pt x="716788" y="45477"/>
                  </a:lnTo>
                  <a:lnTo>
                    <a:pt x="768477" y="29628"/>
                  </a:lnTo>
                  <a:lnTo>
                    <a:pt x="821436" y="17220"/>
                  </a:lnTo>
                  <a:lnTo>
                    <a:pt x="875284" y="7568"/>
                  </a:lnTo>
                  <a:lnTo>
                    <a:pt x="928910" y="0"/>
                  </a:lnTo>
                </a:path>
                <a:path w="1753234" h="2069464">
                  <a:moveTo>
                    <a:pt x="1145507" y="0"/>
                  </a:moveTo>
                  <a:lnTo>
                    <a:pt x="1199134" y="7568"/>
                  </a:lnTo>
                  <a:lnTo>
                    <a:pt x="1252982" y="17220"/>
                  </a:lnTo>
                  <a:lnTo>
                    <a:pt x="1305941" y="29628"/>
                  </a:lnTo>
                  <a:lnTo>
                    <a:pt x="1357630" y="45477"/>
                  </a:lnTo>
                  <a:lnTo>
                    <a:pt x="1408684" y="63397"/>
                  </a:lnTo>
                  <a:lnTo>
                    <a:pt x="1458976" y="84073"/>
                  </a:lnTo>
                  <a:lnTo>
                    <a:pt x="1507871" y="107504"/>
                  </a:lnTo>
                  <a:lnTo>
                    <a:pt x="1556131" y="133692"/>
                  </a:lnTo>
                  <a:lnTo>
                    <a:pt x="1602359" y="161949"/>
                  </a:lnTo>
                  <a:lnTo>
                    <a:pt x="1647190" y="192277"/>
                  </a:lnTo>
                  <a:lnTo>
                    <a:pt x="1689862" y="225348"/>
                  </a:lnTo>
                  <a:lnTo>
                    <a:pt x="1731264" y="261187"/>
                  </a:lnTo>
                  <a:lnTo>
                    <a:pt x="1753106" y="281906"/>
                  </a:lnTo>
                </a:path>
                <a:path w="1753234" h="2069464">
                  <a:moveTo>
                    <a:pt x="1753106" y="1781167"/>
                  </a:moveTo>
                  <a:lnTo>
                    <a:pt x="1689862" y="1837333"/>
                  </a:lnTo>
                  <a:lnTo>
                    <a:pt x="1646428" y="1870429"/>
                  </a:lnTo>
                  <a:lnTo>
                    <a:pt x="1601597" y="1901430"/>
                  </a:lnTo>
                  <a:lnTo>
                    <a:pt x="1555496" y="1929688"/>
                  </a:lnTo>
                  <a:lnTo>
                    <a:pt x="1507871" y="1955875"/>
                  </a:lnTo>
                  <a:lnTo>
                    <a:pt x="1458976" y="1979307"/>
                  </a:lnTo>
                  <a:lnTo>
                    <a:pt x="1408684" y="1999995"/>
                  </a:lnTo>
                  <a:lnTo>
                    <a:pt x="1357630" y="2017902"/>
                  </a:lnTo>
                  <a:lnTo>
                    <a:pt x="1305306" y="2033764"/>
                  </a:lnTo>
                  <a:lnTo>
                    <a:pt x="1252982" y="2046159"/>
                  </a:lnTo>
                  <a:lnTo>
                    <a:pt x="1199134" y="2055811"/>
                  </a:lnTo>
                  <a:lnTo>
                    <a:pt x="1145413" y="2063393"/>
                  </a:lnTo>
                  <a:lnTo>
                    <a:pt x="1091692" y="2067521"/>
                  </a:lnTo>
                  <a:lnTo>
                    <a:pt x="1037209" y="2068905"/>
                  </a:lnTo>
                  <a:lnTo>
                    <a:pt x="1037209" y="2068219"/>
                  </a:lnTo>
                  <a:lnTo>
                    <a:pt x="982726" y="2066835"/>
                  </a:lnTo>
                  <a:lnTo>
                    <a:pt x="929005" y="2062695"/>
                  </a:lnTo>
                  <a:lnTo>
                    <a:pt x="875284" y="2055126"/>
                  </a:lnTo>
                  <a:lnTo>
                    <a:pt x="821436" y="2045474"/>
                  </a:lnTo>
                  <a:lnTo>
                    <a:pt x="769112" y="2033066"/>
                  </a:lnTo>
                  <a:lnTo>
                    <a:pt x="716788" y="2017216"/>
                  </a:lnTo>
                  <a:lnTo>
                    <a:pt x="665734" y="1999296"/>
                  </a:lnTo>
                  <a:lnTo>
                    <a:pt x="615442" y="1978621"/>
                  </a:lnTo>
                  <a:lnTo>
                    <a:pt x="566547" y="1955189"/>
                  </a:lnTo>
                  <a:lnTo>
                    <a:pt x="518922" y="1929688"/>
                  </a:lnTo>
                  <a:lnTo>
                    <a:pt x="472821" y="1900744"/>
                  </a:lnTo>
                  <a:lnTo>
                    <a:pt x="427990" y="1870429"/>
                  </a:lnTo>
                  <a:lnTo>
                    <a:pt x="384556" y="1837333"/>
                  </a:lnTo>
                  <a:lnTo>
                    <a:pt x="343154" y="1802192"/>
                  </a:lnTo>
                  <a:lnTo>
                    <a:pt x="303911" y="1764981"/>
                  </a:lnTo>
                  <a:lnTo>
                    <a:pt x="266700" y="1725002"/>
                  </a:lnTo>
                  <a:lnTo>
                    <a:pt x="231521" y="1684349"/>
                  </a:lnTo>
                  <a:lnTo>
                    <a:pt x="198501" y="1640928"/>
                  </a:lnTo>
                  <a:lnTo>
                    <a:pt x="167513" y="1596135"/>
                  </a:lnTo>
                  <a:lnTo>
                    <a:pt x="139192" y="1549958"/>
                  </a:lnTo>
                  <a:lnTo>
                    <a:pt x="113030" y="1502396"/>
                  </a:lnTo>
                  <a:lnTo>
                    <a:pt x="89535" y="1453463"/>
                  </a:lnTo>
                  <a:lnTo>
                    <a:pt x="68961" y="1403158"/>
                  </a:lnTo>
                  <a:lnTo>
                    <a:pt x="51054" y="1352155"/>
                  </a:lnTo>
                  <a:lnTo>
                    <a:pt x="35179" y="1299780"/>
                  </a:lnTo>
                  <a:lnTo>
                    <a:pt x="22733" y="1247406"/>
                  </a:lnTo>
                  <a:lnTo>
                    <a:pt x="13081" y="1193646"/>
                  </a:lnTo>
                  <a:lnTo>
                    <a:pt x="5461" y="1139887"/>
                  </a:lnTo>
                  <a:lnTo>
                    <a:pt x="1397" y="1086128"/>
                  </a:lnTo>
                  <a:lnTo>
                    <a:pt x="0" y="1031696"/>
                  </a:lnTo>
                </a:path>
              </a:pathLst>
            </a:custGeom>
            <a:ln w="3175">
              <a:solidFill>
                <a:srgbClr val="FFFFFF"/>
              </a:solidFill>
            </a:ln>
          </p:spPr>
          <p:txBody>
            <a:bodyPr wrap="square" lIns="0" tIns="0" rIns="0" bIns="0" rtlCol="0"/>
            <a:lstStyle/>
            <a:p>
              <a:endParaRPr sz="2000">
                <a:latin typeface="Times New Roman" panose="02020603050405020304" pitchFamily="18" charset="0"/>
                <a:cs typeface="Times New Roman" panose="02020603050405020304" pitchFamily="18" charset="0"/>
              </a:endParaRPr>
            </a:p>
          </p:txBody>
        </p:sp>
        <p:sp>
          <p:nvSpPr>
            <p:cNvPr id="16" name="object 16"/>
            <p:cNvSpPr/>
            <p:nvPr/>
          </p:nvSpPr>
          <p:spPr>
            <a:xfrm>
              <a:off x="16534891" y="0"/>
              <a:ext cx="1753235" cy="2069464"/>
            </a:xfrm>
            <a:custGeom>
              <a:avLst/>
              <a:gdLst/>
              <a:ahLst/>
              <a:cxnLst/>
              <a:rect l="l" t="t" r="r" b="b"/>
              <a:pathLst>
                <a:path w="1753234" h="2069464">
                  <a:moveTo>
                    <a:pt x="0" y="1031696"/>
                  </a:moveTo>
                  <a:lnTo>
                    <a:pt x="1397" y="977251"/>
                  </a:lnTo>
                  <a:lnTo>
                    <a:pt x="5461" y="923492"/>
                  </a:lnTo>
                  <a:lnTo>
                    <a:pt x="13081" y="869733"/>
                  </a:lnTo>
                  <a:lnTo>
                    <a:pt x="22733" y="815974"/>
                  </a:lnTo>
                  <a:lnTo>
                    <a:pt x="35179" y="762913"/>
                  </a:lnTo>
                  <a:lnTo>
                    <a:pt x="51054" y="711224"/>
                  </a:lnTo>
                  <a:lnTo>
                    <a:pt x="68961" y="660221"/>
                  </a:lnTo>
                  <a:lnTo>
                    <a:pt x="89535" y="609916"/>
                  </a:lnTo>
                  <a:lnTo>
                    <a:pt x="113030" y="560983"/>
                  </a:lnTo>
                  <a:lnTo>
                    <a:pt x="139192" y="512736"/>
                  </a:lnTo>
                  <a:lnTo>
                    <a:pt x="167513" y="466571"/>
                  </a:lnTo>
                  <a:lnTo>
                    <a:pt x="197739" y="421766"/>
                  </a:lnTo>
                  <a:lnTo>
                    <a:pt x="230886" y="379043"/>
                  </a:lnTo>
                  <a:lnTo>
                    <a:pt x="266700" y="337692"/>
                  </a:lnTo>
                  <a:lnTo>
                    <a:pt x="303911" y="298411"/>
                  </a:lnTo>
                  <a:lnTo>
                    <a:pt x="343154" y="261187"/>
                  </a:lnTo>
                  <a:lnTo>
                    <a:pt x="384556" y="225348"/>
                  </a:lnTo>
                  <a:lnTo>
                    <a:pt x="427228" y="192277"/>
                  </a:lnTo>
                  <a:lnTo>
                    <a:pt x="472059" y="161949"/>
                  </a:lnTo>
                  <a:lnTo>
                    <a:pt x="518922" y="133692"/>
                  </a:lnTo>
                  <a:lnTo>
                    <a:pt x="566547" y="107504"/>
                  </a:lnTo>
                  <a:lnTo>
                    <a:pt x="615442" y="84073"/>
                  </a:lnTo>
                  <a:lnTo>
                    <a:pt x="665734" y="63397"/>
                  </a:lnTo>
                  <a:lnTo>
                    <a:pt x="716788" y="45477"/>
                  </a:lnTo>
                  <a:lnTo>
                    <a:pt x="768477" y="29628"/>
                  </a:lnTo>
                  <a:lnTo>
                    <a:pt x="821436" y="17220"/>
                  </a:lnTo>
                  <a:lnTo>
                    <a:pt x="875284" y="7568"/>
                  </a:lnTo>
                  <a:lnTo>
                    <a:pt x="928910" y="0"/>
                  </a:lnTo>
                </a:path>
                <a:path w="1753234" h="2069464">
                  <a:moveTo>
                    <a:pt x="1145507" y="0"/>
                  </a:moveTo>
                  <a:lnTo>
                    <a:pt x="1199134" y="7568"/>
                  </a:lnTo>
                  <a:lnTo>
                    <a:pt x="1252982" y="17220"/>
                  </a:lnTo>
                  <a:lnTo>
                    <a:pt x="1305941" y="29628"/>
                  </a:lnTo>
                  <a:lnTo>
                    <a:pt x="1357630" y="45477"/>
                  </a:lnTo>
                  <a:lnTo>
                    <a:pt x="1408684" y="63397"/>
                  </a:lnTo>
                  <a:lnTo>
                    <a:pt x="1458976" y="84073"/>
                  </a:lnTo>
                  <a:lnTo>
                    <a:pt x="1507871" y="107504"/>
                  </a:lnTo>
                  <a:lnTo>
                    <a:pt x="1556131" y="133692"/>
                  </a:lnTo>
                  <a:lnTo>
                    <a:pt x="1602359" y="161949"/>
                  </a:lnTo>
                  <a:lnTo>
                    <a:pt x="1647190" y="192277"/>
                  </a:lnTo>
                  <a:lnTo>
                    <a:pt x="1689862" y="225348"/>
                  </a:lnTo>
                  <a:lnTo>
                    <a:pt x="1731264" y="261187"/>
                  </a:lnTo>
                  <a:lnTo>
                    <a:pt x="1753106" y="281906"/>
                  </a:lnTo>
                </a:path>
                <a:path w="1753234" h="2069464">
                  <a:moveTo>
                    <a:pt x="1753106" y="1781167"/>
                  </a:moveTo>
                  <a:lnTo>
                    <a:pt x="1689862" y="1837333"/>
                  </a:lnTo>
                  <a:lnTo>
                    <a:pt x="1646428" y="1870429"/>
                  </a:lnTo>
                  <a:lnTo>
                    <a:pt x="1601597" y="1901430"/>
                  </a:lnTo>
                  <a:lnTo>
                    <a:pt x="1555496" y="1929688"/>
                  </a:lnTo>
                  <a:lnTo>
                    <a:pt x="1507871" y="1955875"/>
                  </a:lnTo>
                  <a:lnTo>
                    <a:pt x="1458976" y="1979307"/>
                  </a:lnTo>
                  <a:lnTo>
                    <a:pt x="1408684" y="1999995"/>
                  </a:lnTo>
                  <a:lnTo>
                    <a:pt x="1357630" y="2017902"/>
                  </a:lnTo>
                  <a:lnTo>
                    <a:pt x="1305306" y="2033764"/>
                  </a:lnTo>
                  <a:lnTo>
                    <a:pt x="1252982" y="2046159"/>
                  </a:lnTo>
                  <a:lnTo>
                    <a:pt x="1199134" y="2055811"/>
                  </a:lnTo>
                  <a:lnTo>
                    <a:pt x="1145413" y="2063393"/>
                  </a:lnTo>
                  <a:lnTo>
                    <a:pt x="1091692" y="2067521"/>
                  </a:lnTo>
                  <a:lnTo>
                    <a:pt x="1037209" y="2068905"/>
                  </a:lnTo>
                  <a:lnTo>
                    <a:pt x="1037209" y="2068219"/>
                  </a:lnTo>
                  <a:lnTo>
                    <a:pt x="982726" y="2066835"/>
                  </a:lnTo>
                  <a:lnTo>
                    <a:pt x="929005" y="2062695"/>
                  </a:lnTo>
                  <a:lnTo>
                    <a:pt x="875284" y="2055126"/>
                  </a:lnTo>
                  <a:lnTo>
                    <a:pt x="821436" y="2045474"/>
                  </a:lnTo>
                  <a:lnTo>
                    <a:pt x="769112" y="2033066"/>
                  </a:lnTo>
                  <a:lnTo>
                    <a:pt x="716788" y="2017216"/>
                  </a:lnTo>
                  <a:lnTo>
                    <a:pt x="665734" y="1999296"/>
                  </a:lnTo>
                  <a:lnTo>
                    <a:pt x="615442" y="1978621"/>
                  </a:lnTo>
                  <a:lnTo>
                    <a:pt x="566547" y="1955189"/>
                  </a:lnTo>
                  <a:lnTo>
                    <a:pt x="518922" y="1929688"/>
                  </a:lnTo>
                  <a:lnTo>
                    <a:pt x="472821" y="1900744"/>
                  </a:lnTo>
                  <a:lnTo>
                    <a:pt x="427990" y="1870429"/>
                  </a:lnTo>
                  <a:lnTo>
                    <a:pt x="384556" y="1837333"/>
                  </a:lnTo>
                  <a:lnTo>
                    <a:pt x="343154" y="1802192"/>
                  </a:lnTo>
                  <a:lnTo>
                    <a:pt x="303911" y="1764981"/>
                  </a:lnTo>
                  <a:lnTo>
                    <a:pt x="266700" y="1725002"/>
                  </a:lnTo>
                  <a:lnTo>
                    <a:pt x="231521" y="1684349"/>
                  </a:lnTo>
                  <a:lnTo>
                    <a:pt x="198501" y="1640928"/>
                  </a:lnTo>
                  <a:lnTo>
                    <a:pt x="167513" y="1596135"/>
                  </a:lnTo>
                  <a:lnTo>
                    <a:pt x="139192" y="1549958"/>
                  </a:lnTo>
                  <a:lnTo>
                    <a:pt x="113030" y="1502396"/>
                  </a:lnTo>
                  <a:lnTo>
                    <a:pt x="89535" y="1453463"/>
                  </a:lnTo>
                  <a:lnTo>
                    <a:pt x="68961" y="1403158"/>
                  </a:lnTo>
                  <a:lnTo>
                    <a:pt x="51054" y="1352155"/>
                  </a:lnTo>
                  <a:lnTo>
                    <a:pt x="35179" y="1299780"/>
                  </a:lnTo>
                  <a:lnTo>
                    <a:pt x="22733" y="1247406"/>
                  </a:lnTo>
                  <a:lnTo>
                    <a:pt x="13081" y="1193646"/>
                  </a:lnTo>
                  <a:lnTo>
                    <a:pt x="5461" y="1139887"/>
                  </a:lnTo>
                  <a:lnTo>
                    <a:pt x="1397" y="1086128"/>
                  </a:lnTo>
                  <a:lnTo>
                    <a:pt x="0" y="1031696"/>
                  </a:lnTo>
                </a:path>
              </a:pathLst>
            </a:custGeom>
            <a:ln w="17918">
              <a:solidFill>
                <a:srgbClr val="4A86E8"/>
              </a:solidFill>
            </a:ln>
          </p:spPr>
          <p:txBody>
            <a:bodyPr wrap="square" lIns="0" tIns="0" rIns="0" bIns="0" rtlCol="0"/>
            <a:lstStyle/>
            <a:p>
              <a:endParaRPr sz="2000">
                <a:latin typeface="Times New Roman" panose="02020603050405020304" pitchFamily="18" charset="0"/>
                <a:cs typeface="Times New Roman" panose="02020603050405020304" pitchFamily="18" charset="0"/>
              </a:endParaRPr>
            </a:p>
          </p:txBody>
        </p:sp>
      </p:grpSp>
      <p:sp>
        <p:nvSpPr>
          <p:cNvPr id="3" name="Rectangle 2"/>
          <p:cNvSpPr/>
          <p:nvPr/>
        </p:nvSpPr>
        <p:spPr>
          <a:xfrm>
            <a:off x="527211" y="2294950"/>
            <a:ext cx="9150350" cy="163121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r>
              <a:rPr lang="en-US" sz="2000" b="1" dirty="0">
                <a:latin typeface="Times New Roman" panose="02020603050405020304" pitchFamily="18" charset="0"/>
                <a:cs typeface="Times New Roman" panose="02020603050405020304" pitchFamily="18" charset="0"/>
              </a:rPr>
              <a:t>Advanced AI Features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Personalized Health Recommendations: Use AI to provide tailored lifestyle and health tips based on a patient's medical history and health data.</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Predictive Analytics: Implement algorithms to predict potential health risks based on patient data and demographics, allowing preventive care.</a:t>
            </a:r>
          </a:p>
        </p:txBody>
      </p:sp>
      <p:sp>
        <p:nvSpPr>
          <p:cNvPr id="4" name="Rectangle 3"/>
          <p:cNvSpPr/>
          <p:nvPr/>
        </p:nvSpPr>
        <p:spPr>
          <a:xfrm>
            <a:off x="463550" y="4240471"/>
            <a:ext cx="9150350" cy="132343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r>
              <a:rPr lang="en-US" sz="2000" b="1" dirty="0">
                <a:latin typeface="Times New Roman" panose="02020603050405020304" pitchFamily="18" charset="0"/>
                <a:cs typeface="Times New Roman" panose="02020603050405020304" pitchFamily="18" charset="0"/>
              </a:rPr>
              <a:t>Integration with Wearables and </a:t>
            </a:r>
            <a:r>
              <a:rPr lang="en-US" sz="2000" b="1" dirty="0" err="1">
                <a:latin typeface="Times New Roman" panose="02020603050405020304" pitchFamily="18" charset="0"/>
                <a:cs typeface="Times New Roman" panose="02020603050405020304" pitchFamily="18" charset="0"/>
              </a:rPr>
              <a:t>IoT</a:t>
            </a:r>
            <a:r>
              <a:rPr lang="en-US" sz="2000" b="1" dirty="0">
                <a:latin typeface="Times New Roman" panose="02020603050405020304" pitchFamily="18" charset="0"/>
                <a:cs typeface="Times New Roman" panose="02020603050405020304" pitchFamily="18" charset="0"/>
              </a:rPr>
              <a:t> Devices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 real-time health data (e.g., heart rate, blood pressure, glucose levels) from wearable devices to monitor chronic conditions and alert healthcare providers in case of anomalies.</a:t>
            </a:r>
          </a:p>
        </p:txBody>
      </p:sp>
      <p:sp>
        <p:nvSpPr>
          <p:cNvPr id="6" name="Rectangle 5"/>
          <p:cNvSpPr/>
          <p:nvPr/>
        </p:nvSpPr>
        <p:spPr>
          <a:xfrm>
            <a:off x="463550" y="5989259"/>
            <a:ext cx="9150350" cy="163121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r>
              <a:rPr lang="en-US" sz="2000" b="1" dirty="0">
                <a:latin typeface="Times New Roman" panose="02020603050405020304" pitchFamily="18" charset="0"/>
                <a:cs typeface="Times New Roman" panose="02020603050405020304" pitchFamily="18" charset="0"/>
              </a:rPr>
              <a:t>Partnerships with Local Healthcare Providers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Collaborate with hospitals, clinics, and pharmacies for seamless referral systems, discounted medication plans, and localized care delivery.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Partner with insurance companies to enable seamless claims processing directly from the platform.</a:t>
            </a:r>
          </a:p>
        </p:txBody>
      </p:sp>
      <p:sp>
        <p:nvSpPr>
          <p:cNvPr id="7" name="Rectangle 6"/>
          <p:cNvSpPr/>
          <p:nvPr/>
        </p:nvSpPr>
        <p:spPr>
          <a:xfrm>
            <a:off x="9933011" y="7620475"/>
            <a:ext cx="8229600"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000" b="1" dirty="0">
                <a:latin typeface="Times New Roman" panose="02020603050405020304" pitchFamily="18" charset="0"/>
                <a:cs typeface="Times New Roman" panose="02020603050405020304" pitchFamily="18" charset="0"/>
              </a:rPr>
              <a:t>Advanced Analytics Dashboard for Providers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 healthcare professionals with dashboards that offer insights into patient trends, treatment efficacy, and population health statistics.</a:t>
            </a:r>
          </a:p>
        </p:txBody>
      </p:sp>
      <p:sp>
        <p:nvSpPr>
          <p:cNvPr id="8" name="Rectangle 7"/>
          <p:cNvSpPr/>
          <p:nvPr/>
        </p:nvSpPr>
        <p:spPr>
          <a:xfrm>
            <a:off x="9905242" y="4685040"/>
            <a:ext cx="8229600"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000" b="1" dirty="0">
                <a:latin typeface="Times New Roman" panose="02020603050405020304" pitchFamily="18" charset="0"/>
                <a:cs typeface="Times New Roman" panose="02020603050405020304" pitchFamily="18" charset="0"/>
              </a:rPr>
              <a:t>Emergency Response Optimization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Integrate GPS-enabled real-time ambulance tracking and prioritized routing for faster emergency responses.</a:t>
            </a:r>
          </a:p>
        </p:txBody>
      </p:sp>
      <p:sp>
        <p:nvSpPr>
          <p:cNvPr id="9" name="Rectangle 8"/>
          <p:cNvSpPr/>
          <p:nvPr/>
        </p:nvSpPr>
        <p:spPr>
          <a:xfrm>
            <a:off x="9950545" y="6140450"/>
            <a:ext cx="8196144"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000" b="1" dirty="0" err="1">
                <a:latin typeface="Times New Roman" panose="02020603050405020304" pitchFamily="18" charset="0"/>
                <a:cs typeface="Times New Roman" panose="02020603050405020304" pitchFamily="18" charset="0"/>
              </a:rPr>
              <a:t>Blockchain</a:t>
            </a:r>
            <a:r>
              <a:rPr lang="en-US" sz="2000" b="1" dirty="0">
                <a:latin typeface="Times New Roman" panose="02020603050405020304" pitchFamily="18" charset="0"/>
                <a:cs typeface="Times New Roman" panose="02020603050405020304" pitchFamily="18" charset="0"/>
              </a:rPr>
              <a:t> for Data Security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t>
            </a:r>
            <a:r>
              <a:rPr lang="en-US" sz="2000" dirty="0" err="1">
                <a:latin typeface="Times New Roman" panose="02020603050405020304" pitchFamily="18" charset="0"/>
                <a:cs typeface="Times New Roman" panose="02020603050405020304" pitchFamily="18" charset="0"/>
              </a:rPr>
              <a:t>blockchain</a:t>
            </a:r>
            <a:r>
              <a:rPr lang="en-US" sz="2000" dirty="0">
                <a:latin typeface="Times New Roman" panose="02020603050405020304" pitchFamily="18" charset="0"/>
                <a:cs typeface="Times New Roman" panose="02020603050405020304" pitchFamily="18" charset="0"/>
              </a:rPr>
              <a:t> technology for immutable and transparent medical record storage to enhance security, prevent fraud, and simplify data sharing.</a:t>
            </a:r>
          </a:p>
        </p:txBody>
      </p:sp>
      <p:sp>
        <p:nvSpPr>
          <p:cNvPr id="11" name="Rectangle 10"/>
          <p:cNvSpPr/>
          <p:nvPr/>
        </p:nvSpPr>
        <p:spPr>
          <a:xfrm>
            <a:off x="9896807" y="2294950"/>
            <a:ext cx="8196144"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b="1" dirty="0">
                <a:latin typeface="Times New Roman" panose="02020603050405020304" pitchFamily="18" charset="0"/>
                <a:cs typeface="Times New Roman" panose="02020603050405020304" pitchFamily="18" charset="0"/>
              </a:rPr>
              <a:t>Comprehensive Medication Management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Smart Reminders: Notify patients of upcoming medication schedules, refills, or dosage changes.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Drug Interaction Alerts: AI-powered tools to warn users about potential drug interactions or side effects.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Prescription Delivery Services: Partner with pharmacies to enable doorstep delivery of prescribed medicines.</a:t>
            </a:r>
          </a:p>
        </p:txBody>
      </p:sp>
    </p:spTree>
    <p:extLst>
      <p:ext uri="{BB962C8B-B14F-4D97-AF65-F5344CB8AC3E}">
        <p14:creationId xmlns:p14="http://schemas.microsoft.com/office/powerpoint/2010/main" val="83787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grpSp>
        <p:nvGrpSpPr>
          <p:cNvPr id="3" name="object 3"/>
          <p:cNvGrpSpPr/>
          <p:nvPr/>
        </p:nvGrpSpPr>
        <p:grpSpPr>
          <a:xfrm>
            <a:off x="-9359" y="4246820"/>
            <a:ext cx="18307050" cy="6047740"/>
            <a:chOff x="-9359" y="4246820"/>
            <a:chExt cx="18307050" cy="6047740"/>
          </a:xfrm>
        </p:grpSpPr>
        <p:sp>
          <p:nvSpPr>
            <p:cNvPr id="4" name="object 4"/>
            <p:cNvSpPr/>
            <p:nvPr/>
          </p:nvSpPr>
          <p:spPr>
            <a:xfrm>
              <a:off x="0" y="9739304"/>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5" name="object 5"/>
            <p:cNvSpPr/>
            <p:nvPr/>
          </p:nvSpPr>
          <p:spPr>
            <a:xfrm>
              <a:off x="13161772" y="4254140"/>
              <a:ext cx="5126355" cy="6033135"/>
            </a:xfrm>
            <a:custGeom>
              <a:avLst/>
              <a:gdLst/>
              <a:ahLst/>
              <a:cxnLst/>
              <a:rect l="l" t="t" r="r" b="b"/>
              <a:pathLst>
                <a:path w="5126355" h="6033134">
                  <a:moveTo>
                    <a:pt x="508" y="5880243"/>
                  </a:moveTo>
                  <a:lnTo>
                    <a:pt x="2286" y="5729898"/>
                  </a:lnTo>
                  <a:lnTo>
                    <a:pt x="7874" y="5579557"/>
                  </a:lnTo>
                  <a:lnTo>
                    <a:pt x="17399" y="5429776"/>
                  </a:lnTo>
                  <a:lnTo>
                    <a:pt x="30988" y="5279434"/>
                  </a:lnTo>
                  <a:lnTo>
                    <a:pt x="47879" y="5130219"/>
                  </a:lnTo>
                  <a:lnTo>
                    <a:pt x="68707" y="4981565"/>
                  </a:lnTo>
                  <a:lnTo>
                    <a:pt x="93472" y="4832911"/>
                  </a:lnTo>
                  <a:lnTo>
                    <a:pt x="122174" y="4685389"/>
                  </a:lnTo>
                  <a:lnTo>
                    <a:pt x="154305" y="4538425"/>
                  </a:lnTo>
                  <a:lnTo>
                    <a:pt x="189738" y="4392578"/>
                  </a:lnTo>
                  <a:lnTo>
                    <a:pt x="229743" y="4247303"/>
                  </a:lnTo>
                  <a:lnTo>
                    <a:pt x="272542" y="4103158"/>
                  </a:lnTo>
                  <a:lnTo>
                    <a:pt x="319278" y="3960143"/>
                  </a:lnTo>
                  <a:lnTo>
                    <a:pt x="369951" y="3818805"/>
                  </a:lnTo>
                  <a:lnTo>
                    <a:pt x="423926" y="3678038"/>
                  </a:lnTo>
                  <a:lnTo>
                    <a:pt x="481457" y="3539519"/>
                  </a:lnTo>
                  <a:lnTo>
                    <a:pt x="542290" y="3402118"/>
                  </a:lnTo>
                  <a:lnTo>
                    <a:pt x="606933" y="3265859"/>
                  </a:lnTo>
                  <a:lnTo>
                    <a:pt x="675132" y="3131849"/>
                  </a:lnTo>
                  <a:lnTo>
                    <a:pt x="746125" y="2999528"/>
                  </a:lnTo>
                  <a:lnTo>
                    <a:pt x="820928" y="2868883"/>
                  </a:lnTo>
                  <a:lnTo>
                    <a:pt x="898652" y="2740511"/>
                  </a:lnTo>
                  <a:lnTo>
                    <a:pt x="979805" y="2613803"/>
                  </a:lnTo>
                  <a:lnTo>
                    <a:pt x="1064260" y="2489369"/>
                  </a:lnTo>
                  <a:lnTo>
                    <a:pt x="1151509" y="2366623"/>
                  </a:lnTo>
                  <a:lnTo>
                    <a:pt x="1242187" y="2246684"/>
                  </a:lnTo>
                  <a:lnTo>
                    <a:pt x="1335659" y="2128993"/>
                  </a:lnTo>
                  <a:lnTo>
                    <a:pt x="1432433" y="2013563"/>
                  </a:lnTo>
                  <a:lnTo>
                    <a:pt x="1531620" y="1900952"/>
                  </a:lnTo>
                  <a:lnTo>
                    <a:pt x="1634109" y="1790589"/>
                  </a:lnTo>
                  <a:lnTo>
                    <a:pt x="1738757" y="1682474"/>
                  </a:lnTo>
                  <a:lnTo>
                    <a:pt x="1846326" y="1577737"/>
                  </a:lnTo>
                  <a:lnTo>
                    <a:pt x="1956689" y="1475261"/>
                  </a:lnTo>
                  <a:lnTo>
                    <a:pt x="2069846" y="1376163"/>
                  </a:lnTo>
                  <a:lnTo>
                    <a:pt x="2185289" y="1279313"/>
                  </a:lnTo>
                  <a:lnTo>
                    <a:pt x="2303018" y="1185841"/>
                  </a:lnTo>
                  <a:lnTo>
                    <a:pt x="2422906" y="1095175"/>
                  </a:lnTo>
                  <a:lnTo>
                    <a:pt x="2545080" y="1007901"/>
                  </a:lnTo>
                  <a:lnTo>
                    <a:pt x="2669540" y="923446"/>
                  </a:lnTo>
                  <a:lnTo>
                    <a:pt x="2796286" y="842356"/>
                  </a:lnTo>
                  <a:lnTo>
                    <a:pt x="2925191" y="764658"/>
                  </a:lnTo>
                  <a:lnTo>
                    <a:pt x="3055874" y="689766"/>
                  </a:lnTo>
                  <a:lnTo>
                    <a:pt x="3188208" y="618252"/>
                  </a:lnTo>
                  <a:lnTo>
                    <a:pt x="3322193" y="550688"/>
                  </a:lnTo>
                  <a:lnTo>
                    <a:pt x="3457829" y="485931"/>
                  </a:lnTo>
                  <a:lnTo>
                    <a:pt x="3595243" y="425123"/>
                  </a:lnTo>
                  <a:lnTo>
                    <a:pt x="3734308" y="367681"/>
                  </a:lnTo>
                  <a:lnTo>
                    <a:pt x="3874516" y="313630"/>
                  </a:lnTo>
                  <a:lnTo>
                    <a:pt x="4016502" y="262944"/>
                  </a:lnTo>
                  <a:lnTo>
                    <a:pt x="4159504" y="216208"/>
                  </a:lnTo>
                  <a:lnTo>
                    <a:pt x="4303649" y="172851"/>
                  </a:lnTo>
                  <a:lnTo>
                    <a:pt x="4448302" y="133442"/>
                  </a:lnTo>
                  <a:lnTo>
                    <a:pt x="4594733" y="97400"/>
                  </a:lnTo>
                  <a:lnTo>
                    <a:pt x="4741672" y="65307"/>
                  </a:lnTo>
                  <a:lnTo>
                    <a:pt x="4889246" y="37151"/>
                  </a:lnTo>
                  <a:lnTo>
                    <a:pt x="5037836" y="12373"/>
                  </a:lnTo>
                  <a:lnTo>
                    <a:pt x="5126188" y="0"/>
                  </a:lnTo>
                </a:path>
                <a:path w="5126355" h="6033134">
                  <a:moveTo>
                    <a:pt x="1745" y="6032857"/>
                  </a:moveTo>
                  <a:lnTo>
                    <a:pt x="1651" y="6030585"/>
                  </a:lnTo>
                  <a:lnTo>
                    <a:pt x="0" y="5880243"/>
                  </a:lnTo>
                  <a:lnTo>
                    <a:pt x="508" y="5880243"/>
                  </a:lnTo>
                </a:path>
              </a:pathLst>
            </a:custGeom>
            <a:ln w="14640">
              <a:solidFill>
                <a:srgbClr val="262425"/>
              </a:solidFill>
            </a:ln>
          </p:spPr>
          <p:txBody>
            <a:bodyPr wrap="square" lIns="0" tIns="0" rIns="0" bIns="0" rtlCol="0"/>
            <a:lstStyle/>
            <a:p>
              <a:endParaRPr/>
            </a:p>
          </p:txBody>
        </p:sp>
        <p:sp>
          <p:nvSpPr>
            <p:cNvPr id="6" name="object 6"/>
            <p:cNvSpPr/>
            <p:nvPr/>
          </p:nvSpPr>
          <p:spPr>
            <a:xfrm>
              <a:off x="15341982" y="6466579"/>
              <a:ext cx="2946400" cy="3820795"/>
            </a:xfrm>
            <a:custGeom>
              <a:avLst/>
              <a:gdLst/>
              <a:ahLst/>
              <a:cxnLst/>
              <a:rect l="l" t="t" r="r" b="b"/>
              <a:pathLst>
                <a:path w="2946400" h="3820795">
                  <a:moveTo>
                    <a:pt x="2945979" y="0"/>
                  </a:moveTo>
                  <a:lnTo>
                    <a:pt x="2907792" y="8337"/>
                  </a:lnTo>
                  <a:lnTo>
                    <a:pt x="2815463" y="30867"/>
                  </a:lnTo>
                  <a:lnTo>
                    <a:pt x="2723642" y="55645"/>
                  </a:lnTo>
                  <a:lnTo>
                    <a:pt x="2632456" y="83229"/>
                  </a:lnTo>
                  <a:lnTo>
                    <a:pt x="2541778" y="113074"/>
                  </a:lnTo>
                  <a:lnTo>
                    <a:pt x="2452243" y="144608"/>
                  </a:lnTo>
                  <a:lnTo>
                    <a:pt x="2363216" y="178962"/>
                  </a:lnTo>
                  <a:lnTo>
                    <a:pt x="2275459" y="215550"/>
                  </a:lnTo>
                  <a:lnTo>
                    <a:pt x="2188210" y="253841"/>
                  </a:lnTo>
                  <a:lnTo>
                    <a:pt x="2102612" y="294951"/>
                  </a:lnTo>
                  <a:lnTo>
                    <a:pt x="2017522" y="337750"/>
                  </a:lnTo>
                  <a:lnTo>
                    <a:pt x="1933702" y="382797"/>
                  </a:lnTo>
                  <a:lnTo>
                    <a:pt x="1850898" y="430091"/>
                  </a:lnTo>
                  <a:lnTo>
                    <a:pt x="1769745" y="479634"/>
                  </a:lnTo>
                  <a:lnTo>
                    <a:pt x="1689227" y="530879"/>
                  </a:lnTo>
                  <a:lnTo>
                    <a:pt x="1610487" y="584371"/>
                  </a:lnTo>
                  <a:lnTo>
                    <a:pt x="1533271" y="639552"/>
                  </a:lnTo>
                  <a:lnTo>
                    <a:pt x="1457325" y="696982"/>
                  </a:lnTo>
                  <a:lnTo>
                    <a:pt x="1382903" y="756113"/>
                  </a:lnTo>
                  <a:lnTo>
                    <a:pt x="1309751" y="817492"/>
                  </a:lnTo>
                  <a:lnTo>
                    <a:pt x="1238250" y="879989"/>
                  </a:lnTo>
                  <a:lnTo>
                    <a:pt x="1168400" y="944746"/>
                  </a:lnTo>
                  <a:lnTo>
                    <a:pt x="1100328" y="1011193"/>
                  </a:lnTo>
                  <a:lnTo>
                    <a:pt x="1033907" y="1079315"/>
                  </a:lnTo>
                  <a:lnTo>
                    <a:pt x="969137" y="1149140"/>
                  </a:lnTo>
                  <a:lnTo>
                    <a:pt x="906526" y="1220654"/>
                  </a:lnTo>
                  <a:lnTo>
                    <a:pt x="845185" y="1293856"/>
                  </a:lnTo>
                  <a:lnTo>
                    <a:pt x="786130" y="1368177"/>
                  </a:lnTo>
                  <a:lnTo>
                    <a:pt x="728599" y="1444199"/>
                  </a:lnTo>
                  <a:lnTo>
                    <a:pt x="673481" y="1521339"/>
                  </a:lnTo>
                  <a:lnTo>
                    <a:pt x="620014" y="1600168"/>
                  </a:lnTo>
                  <a:lnTo>
                    <a:pt x="568706" y="1680686"/>
                  </a:lnTo>
                  <a:lnTo>
                    <a:pt x="519176" y="1761775"/>
                  </a:lnTo>
                  <a:lnTo>
                    <a:pt x="471932" y="1844541"/>
                  </a:lnTo>
                  <a:lnTo>
                    <a:pt x="426847" y="1928450"/>
                  </a:lnTo>
                  <a:lnTo>
                    <a:pt x="384048" y="2013477"/>
                  </a:lnTo>
                  <a:lnTo>
                    <a:pt x="342900" y="2099062"/>
                  </a:lnTo>
                  <a:lnTo>
                    <a:pt x="304673" y="2186336"/>
                  </a:lnTo>
                  <a:lnTo>
                    <a:pt x="268097" y="2274182"/>
                  </a:lnTo>
                  <a:lnTo>
                    <a:pt x="233680" y="2363146"/>
                  </a:lnTo>
                  <a:lnTo>
                    <a:pt x="202184" y="2452668"/>
                  </a:lnTo>
                  <a:lnTo>
                    <a:pt x="172339" y="2543333"/>
                  </a:lnTo>
                  <a:lnTo>
                    <a:pt x="144780" y="2634551"/>
                  </a:lnTo>
                  <a:lnTo>
                    <a:pt x="120015" y="2726333"/>
                  </a:lnTo>
                  <a:lnTo>
                    <a:pt x="97409" y="2818676"/>
                  </a:lnTo>
                  <a:lnTo>
                    <a:pt x="77216" y="2911584"/>
                  </a:lnTo>
                  <a:lnTo>
                    <a:pt x="59182" y="3005058"/>
                  </a:lnTo>
                  <a:lnTo>
                    <a:pt x="43434" y="3099093"/>
                  </a:lnTo>
                  <a:lnTo>
                    <a:pt x="29845" y="3193128"/>
                  </a:lnTo>
                  <a:lnTo>
                    <a:pt x="19177" y="3287722"/>
                  </a:lnTo>
                  <a:lnTo>
                    <a:pt x="10668" y="3382322"/>
                  </a:lnTo>
                  <a:lnTo>
                    <a:pt x="5080" y="3477483"/>
                  </a:lnTo>
                  <a:lnTo>
                    <a:pt x="1143" y="3572644"/>
                  </a:lnTo>
                  <a:lnTo>
                    <a:pt x="0" y="3667804"/>
                  </a:lnTo>
                  <a:lnTo>
                    <a:pt x="1143" y="3762965"/>
                  </a:lnTo>
                  <a:lnTo>
                    <a:pt x="3519" y="3820418"/>
                  </a:lnTo>
                  <a:lnTo>
                    <a:pt x="2945979" y="3820418"/>
                  </a:lnTo>
                  <a:lnTo>
                    <a:pt x="2945979" y="0"/>
                  </a:lnTo>
                  <a:close/>
                </a:path>
              </a:pathLst>
            </a:custGeom>
            <a:solidFill>
              <a:srgbClr val="4A86E8">
                <a:alpha val="27059"/>
              </a:srgbClr>
            </a:solidFill>
          </p:spPr>
          <p:txBody>
            <a:bodyPr wrap="square" lIns="0" tIns="0" rIns="0" bIns="0" rtlCol="0"/>
            <a:lstStyle/>
            <a:p>
              <a:endParaRPr/>
            </a:p>
          </p:txBody>
        </p:sp>
        <p:sp>
          <p:nvSpPr>
            <p:cNvPr id="7" name="object 7"/>
            <p:cNvSpPr/>
            <p:nvPr/>
          </p:nvSpPr>
          <p:spPr>
            <a:xfrm>
              <a:off x="15341980" y="6466580"/>
              <a:ext cx="2946400" cy="3820795"/>
            </a:xfrm>
            <a:custGeom>
              <a:avLst/>
              <a:gdLst/>
              <a:ahLst/>
              <a:cxnLst/>
              <a:rect l="l" t="t" r="r" b="b"/>
              <a:pathLst>
                <a:path w="2946400" h="3820795">
                  <a:moveTo>
                    <a:pt x="0" y="3667804"/>
                  </a:moveTo>
                  <a:lnTo>
                    <a:pt x="1143" y="3572644"/>
                  </a:lnTo>
                  <a:lnTo>
                    <a:pt x="5080" y="3477483"/>
                  </a:lnTo>
                  <a:lnTo>
                    <a:pt x="10668" y="3382322"/>
                  </a:lnTo>
                  <a:lnTo>
                    <a:pt x="19177" y="3287722"/>
                  </a:lnTo>
                  <a:lnTo>
                    <a:pt x="29845" y="3193127"/>
                  </a:lnTo>
                  <a:lnTo>
                    <a:pt x="43434" y="3099093"/>
                  </a:lnTo>
                  <a:lnTo>
                    <a:pt x="59182" y="3005058"/>
                  </a:lnTo>
                  <a:lnTo>
                    <a:pt x="77216" y="2911584"/>
                  </a:lnTo>
                  <a:lnTo>
                    <a:pt x="97409" y="2818676"/>
                  </a:lnTo>
                  <a:lnTo>
                    <a:pt x="120015" y="2726333"/>
                  </a:lnTo>
                  <a:lnTo>
                    <a:pt x="144780" y="2634551"/>
                  </a:lnTo>
                  <a:lnTo>
                    <a:pt x="172339" y="2543333"/>
                  </a:lnTo>
                  <a:lnTo>
                    <a:pt x="202184" y="2452668"/>
                  </a:lnTo>
                  <a:lnTo>
                    <a:pt x="233680" y="2363146"/>
                  </a:lnTo>
                  <a:lnTo>
                    <a:pt x="268097" y="2274182"/>
                  </a:lnTo>
                  <a:lnTo>
                    <a:pt x="304673" y="2186336"/>
                  </a:lnTo>
                  <a:lnTo>
                    <a:pt x="342900" y="2099062"/>
                  </a:lnTo>
                  <a:lnTo>
                    <a:pt x="384048" y="2013477"/>
                  </a:lnTo>
                  <a:lnTo>
                    <a:pt x="426847" y="1928450"/>
                  </a:lnTo>
                  <a:lnTo>
                    <a:pt x="471932" y="1844541"/>
                  </a:lnTo>
                  <a:lnTo>
                    <a:pt x="519176" y="1761775"/>
                  </a:lnTo>
                  <a:lnTo>
                    <a:pt x="568706" y="1680686"/>
                  </a:lnTo>
                  <a:lnTo>
                    <a:pt x="620014" y="1600168"/>
                  </a:lnTo>
                  <a:lnTo>
                    <a:pt x="673481" y="1521339"/>
                  </a:lnTo>
                  <a:lnTo>
                    <a:pt x="728599" y="1444199"/>
                  </a:lnTo>
                  <a:lnTo>
                    <a:pt x="786130" y="1368177"/>
                  </a:lnTo>
                  <a:lnTo>
                    <a:pt x="845185" y="1293856"/>
                  </a:lnTo>
                  <a:lnTo>
                    <a:pt x="906526" y="1220654"/>
                  </a:lnTo>
                  <a:lnTo>
                    <a:pt x="969137" y="1149140"/>
                  </a:lnTo>
                  <a:lnTo>
                    <a:pt x="1033907" y="1079315"/>
                  </a:lnTo>
                  <a:lnTo>
                    <a:pt x="1100328" y="1011193"/>
                  </a:lnTo>
                  <a:lnTo>
                    <a:pt x="1168400" y="944746"/>
                  </a:lnTo>
                  <a:lnTo>
                    <a:pt x="1238250" y="879989"/>
                  </a:lnTo>
                  <a:lnTo>
                    <a:pt x="1309751" y="817492"/>
                  </a:lnTo>
                  <a:lnTo>
                    <a:pt x="1382903" y="756113"/>
                  </a:lnTo>
                  <a:lnTo>
                    <a:pt x="1457325" y="696982"/>
                  </a:lnTo>
                  <a:lnTo>
                    <a:pt x="1533271" y="639552"/>
                  </a:lnTo>
                  <a:lnTo>
                    <a:pt x="1610487" y="584371"/>
                  </a:lnTo>
                  <a:lnTo>
                    <a:pt x="1689227" y="530879"/>
                  </a:lnTo>
                  <a:lnTo>
                    <a:pt x="1769745" y="479634"/>
                  </a:lnTo>
                  <a:lnTo>
                    <a:pt x="1850898" y="430091"/>
                  </a:lnTo>
                  <a:lnTo>
                    <a:pt x="1933702" y="382797"/>
                  </a:lnTo>
                  <a:lnTo>
                    <a:pt x="2017522" y="337750"/>
                  </a:lnTo>
                  <a:lnTo>
                    <a:pt x="2102612" y="294951"/>
                  </a:lnTo>
                  <a:lnTo>
                    <a:pt x="2188210" y="253841"/>
                  </a:lnTo>
                  <a:lnTo>
                    <a:pt x="2275459" y="215550"/>
                  </a:lnTo>
                  <a:lnTo>
                    <a:pt x="2363216" y="178962"/>
                  </a:lnTo>
                  <a:lnTo>
                    <a:pt x="2452243" y="144608"/>
                  </a:lnTo>
                  <a:lnTo>
                    <a:pt x="2541778" y="113074"/>
                  </a:lnTo>
                  <a:lnTo>
                    <a:pt x="2632456" y="83229"/>
                  </a:lnTo>
                  <a:lnTo>
                    <a:pt x="2723642" y="55645"/>
                  </a:lnTo>
                  <a:lnTo>
                    <a:pt x="2815463" y="30867"/>
                  </a:lnTo>
                  <a:lnTo>
                    <a:pt x="2907792" y="8337"/>
                  </a:lnTo>
                  <a:lnTo>
                    <a:pt x="2945979" y="0"/>
                  </a:lnTo>
                </a:path>
                <a:path w="2946400" h="3820795">
                  <a:moveTo>
                    <a:pt x="3519" y="3820418"/>
                  </a:moveTo>
                  <a:lnTo>
                    <a:pt x="1143" y="3762965"/>
                  </a:lnTo>
                  <a:lnTo>
                    <a:pt x="0" y="3667804"/>
                  </a:lnTo>
                </a:path>
              </a:pathLst>
            </a:custGeom>
            <a:ln w="3175">
              <a:solidFill>
                <a:srgbClr val="FFFFFF"/>
              </a:solidFill>
            </a:ln>
          </p:spPr>
          <p:txBody>
            <a:bodyPr wrap="square" lIns="0" tIns="0" rIns="0" bIns="0" rtlCol="0"/>
            <a:lstStyle/>
            <a:p>
              <a:endParaRPr/>
            </a:p>
          </p:txBody>
        </p:sp>
        <p:sp>
          <p:nvSpPr>
            <p:cNvPr id="8" name="object 8"/>
            <p:cNvSpPr/>
            <p:nvPr/>
          </p:nvSpPr>
          <p:spPr>
            <a:xfrm>
              <a:off x="15341980" y="6466580"/>
              <a:ext cx="2946400" cy="3820795"/>
            </a:xfrm>
            <a:custGeom>
              <a:avLst/>
              <a:gdLst/>
              <a:ahLst/>
              <a:cxnLst/>
              <a:rect l="l" t="t" r="r" b="b"/>
              <a:pathLst>
                <a:path w="2946400" h="3820795">
                  <a:moveTo>
                    <a:pt x="0" y="3667804"/>
                  </a:moveTo>
                  <a:lnTo>
                    <a:pt x="1143" y="3572644"/>
                  </a:lnTo>
                  <a:lnTo>
                    <a:pt x="5080" y="3477483"/>
                  </a:lnTo>
                  <a:lnTo>
                    <a:pt x="10668" y="3382322"/>
                  </a:lnTo>
                  <a:lnTo>
                    <a:pt x="19177" y="3287722"/>
                  </a:lnTo>
                  <a:lnTo>
                    <a:pt x="29845" y="3193127"/>
                  </a:lnTo>
                  <a:lnTo>
                    <a:pt x="43434" y="3099093"/>
                  </a:lnTo>
                  <a:lnTo>
                    <a:pt x="59182" y="3005058"/>
                  </a:lnTo>
                  <a:lnTo>
                    <a:pt x="77216" y="2911584"/>
                  </a:lnTo>
                  <a:lnTo>
                    <a:pt x="97409" y="2818676"/>
                  </a:lnTo>
                  <a:lnTo>
                    <a:pt x="120015" y="2726333"/>
                  </a:lnTo>
                  <a:lnTo>
                    <a:pt x="144780" y="2634551"/>
                  </a:lnTo>
                  <a:lnTo>
                    <a:pt x="172339" y="2543333"/>
                  </a:lnTo>
                  <a:lnTo>
                    <a:pt x="202184" y="2452668"/>
                  </a:lnTo>
                  <a:lnTo>
                    <a:pt x="233680" y="2363146"/>
                  </a:lnTo>
                  <a:lnTo>
                    <a:pt x="268097" y="2274182"/>
                  </a:lnTo>
                  <a:lnTo>
                    <a:pt x="304673" y="2186336"/>
                  </a:lnTo>
                  <a:lnTo>
                    <a:pt x="342900" y="2099062"/>
                  </a:lnTo>
                  <a:lnTo>
                    <a:pt x="384048" y="2013477"/>
                  </a:lnTo>
                  <a:lnTo>
                    <a:pt x="426847" y="1928450"/>
                  </a:lnTo>
                  <a:lnTo>
                    <a:pt x="471932" y="1844541"/>
                  </a:lnTo>
                  <a:lnTo>
                    <a:pt x="519176" y="1761775"/>
                  </a:lnTo>
                  <a:lnTo>
                    <a:pt x="568706" y="1680686"/>
                  </a:lnTo>
                  <a:lnTo>
                    <a:pt x="620014" y="1600168"/>
                  </a:lnTo>
                  <a:lnTo>
                    <a:pt x="673481" y="1521339"/>
                  </a:lnTo>
                  <a:lnTo>
                    <a:pt x="728599" y="1444199"/>
                  </a:lnTo>
                  <a:lnTo>
                    <a:pt x="786130" y="1368177"/>
                  </a:lnTo>
                  <a:lnTo>
                    <a:pt x="845185" y="1293856"/>
                  </a:lnTo>
                  <a:lnTo>
                    <a:pt x="906526" y="1220654"/>
                  </a:lnTo>
                  <a:lnTo>
                    <a:pt x="969137" y="1149140"/>
                  </a:lnTo>
                  <a:lnTo>
                    <a:pt x="1033907" y="1079315"/>
                  </a:lnTo>
                  <a:lnTo>
                    <a:pt x="1100328" y="1011193"/>
                  </a:lnTo>
                  <a:lnTo>
                    <a:pt x="1168400" y="944746"/>
                  </a:lnTo>
                  <a:lnTo>
                    <a:pt x="1238250" y="879989"/>
                  </a:lnTo>
                  <a:lnTo>
                    <a:pt x="1309751" y="817492"/>
                  </a:lnTo>
                  <a:lnTo>
                    <a:pt x="1382903" y="756113"/>
                  </a:lnTo>
                  <a:lnTo>
                    <a:pt x="1457325" y="696982"/>
                  </a:lnTo>
                  <a:lnTo>
                    <a:pt x="1533271" y="639552"/>
                  </a:lnTo>
                  <a:lnTo>
                    <a:pt x="1610487" y="584371"/>
                  </a:lnTo>
                  <a:lnTo>
                    <a:pt x="1689227" y="530879"/>
                  </a:lnTo>
                  <a:lnTo>
                    <a:pt x="1769745" y="479634"/>
                  </a:lnTo>
                  <a:lnTo>
                    <a:pt x="1850898" y="430091"/>
                  </a:lnTo>
                  <a:lnTo>
                    <a:pt x="1933702" y="382797"/>
                  </a:lnTo>
                  <a:lnTo>
                    <a:pt x="2017522" y="337750"/>
                  </a:lnTo>
                  <a:lnTo>
                    <a:pt x="2102612" y="294951"/>
                  </a:lnTo>
                  <a:lnTo>
                    <a:pt x="2188210" y="253841"/>
                  </a:lnTo>
                  <a:lnTo>
                    <a:pt x="2275459" y="215550"/>
                  </a:lnTo>
                  <a:lnTo>
                    <a:pt x="2363216" y="178962"/>
                  </a:lnTo>
                  <a:lnTo>
                    <a:pt x="2452243" y="144608"/>
                  </a:lnTo>
                  <a:lnTo>
                    <a:pt x="2541778" y="113074"/>
                  </a:lnTo>
                  <a:lnTo>
                    <a:pt x="2632456" y="83229"/>
                  </a:lnTo>
                  <a:lnTo>
                    <a:pt x="2723642" y="55645"/>
                  </a:lnTo>
                  <a:lnTo>
                    <a:pt x="2815463" y="30867"/>
                  </a:lnTo>
                  <a:lnTo>
                    <a:pt x="2907792" y="8337"/>
                  </a:lnTo>
                  <a:lnTo>
                    <a:pt x="2945979" y="0"/>
                  </a:lnTo>
                </a:path>
                <a:path w="2946400" h="3820795">
                  <a:moveTo>
                    <a:pt x="3519" y="3820418"/>
                  </a:moveTo>
                  <a:lnTo>
                    <a:pt x="1143" y="3762965"/>
                  </a:lnTo>
                  <a:lnTo>
                    <a:pt x="0" y="3667804"/>
                  </a:lnTo>
                </a:path>
              </a:pathLst>
            </a:custGeom>
            <a:ln w="14640">
              <a:solidFill>
                <a:srgbClr val="4A86E8"/>
              </a:solidFill>
            </a:ln>
          </p:spPr>
          <p:txBody>
            <a:bodyPr wrap="square" lIns="0" tIns="0" rIns="0" bIns="0" rtlCol="0"/>
            <a:lstStyle/>
            <a:p>
              <a:endParaRPr/>
            </a:p>
          </p:txBody>
        </p:sp>
      </p:grpSp>
      <p:sp>
        <p:nvSpPr>
          <p:cNvPr id="10" name="object 10"/>
          <p:cNvSpPr txBox="1">
            <a:spLocks noGrp="1"/>
          </p:cNvSpPr>
          <p:nvPr>
            <p:ph type="title"/>
          </p:nvPr>
        </p:nvSpPr>
        <p:spPr>
          <a:xfrm>
            <a:off x="5646737" y="4006850"/>
            <a:ext cx="6994525" cy="1397000"/>
          </a:xfrm>
          <a:prstGeom prst="rect">
            <a:avLst/>
          </a:prstGeom>
        </p:spPr>
        <p:txBody>
          <a:bodyPr vert="horz" wrap="square" lIns="0" tIns="12700" rIns="0" bIns="0" rtlCol="0">
            <a:spAutoFit/>
          </a:bodyPr>
          <a:lstStyle/>
          <a:p>
            <a:pPr marL="12700">
              <a:lnSpc>
                <a:spcPct val="100000"/>
              </a:lnSpc>
              <a:spcBef>
                <a:spcPts val="100"/>
              </a:spcBef>
            </a:pPr>
            <a:r>
              <a:rPr lang="en-US" sz="9000" spc="-1110" dirty="0">
                <a:latin typeface="Times New Roman" panose="02020603050405020304" pitchFamily="18" charset="0"/>
                <a:cs typeface="Times New Roman" panose="02020603050405020304" pitchFamily="18" charset="0"/>
              </a:rPr>
              <a:t>THANK YOU!</a:t>
            </a:r>
            <a:endParaRPr sz="9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795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42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959</TotalTime>
  <Words>584</Words>
  <Application>Microsoft Office PowerPoint</Application>
  <PresentationFormat>Custom</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Microsoft Sans Serif</vt:lpstr>
      <vt:lpstr>Times New Roman</vt:lpstr>
      <vt:lpstr>Office Theme</vt:lpstr>
      <vt:lpstr>PowerPoint Presentation</vt:lpstr>
      <vt:lpstr>PowerPoint Presentation</vt:lpstr>
      <vt:lpstr>PROBLEM STATEMENT</vt:lpstr>
      <vt:lpstr>FLOWCHART</vt:lpstr>
      <vt:lpstr>SOLUTION OVERVIEW</vt:lpstr>
      <vt:lpstr>LIVE  IMPLEMENTATION</vt:lpstr>
      <vt:lpstr>FUTURE  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Aditya Ajith Kumar</cp:lastModifiedBy>
  <cp:revision>18</cp:revision>
  <dcterms:created xsi:type="dcterms:W3CDTF">2024-11-27T06:54:20Z</dcterms:created>
  <dcterms:modified xsi:type="dcterms:W3CDTF">2024-11-28T04:26:33Z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2024-11-27T00:00:00Z</vt:filetime>
  </property>
  <property fmtid="{D5CDD505-2E9C-101B-9397-08002B2CF9AE}" pid="3" name="Creator">
    <vt:lpwstr>Chromium</vt:lpwstr>
  </property>
  <property fmtid="{D5CDD505-2E9C-101B-9397-08002B2CF9AE}" pid="4" name="LastSaved">
    <vt:filetime>2024-11-27T00:00:00Z</vt:filetime>
  </property>
</Properties>
</file>