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13"/>
  </p:notesMasterIdLst>
  <p:handoutMasterIdLst>
    <p:handoutMasterId r:id="rId14"/>
  </p:handoutMasterIdLst>
  <p:sldIdLst>
    <p:sldId id="256" r:id="rId6"/>
    <p:sldId id="257" r:id="rId7"/>
    <p:sldId id="262" r:id="rId8"/>
    <p:sldId id="259" r:id="rId9"/>
    <p:sldId id="261" r:id="rId10"/>
    <p:sldId id="258" r:id="rId11"/>
    <p:sldId id="260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373"/>
    <a:srgbClr val="525252"/>
    <a:srgbClr val="0078D7"/>
    <a:srgbClr val="B4009E"/>
    <a:srgbClr val="E3008C"/>
    <a:srgbClr val="107C10"/>
    <a:srgbClr val="004B50"/>
    <a:srgbClr val="D83B01"/>
    <a:srgbClr val="5C005C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6323" autoAdjust="0"/>
  </p:normalViewPr>
  <p:slideViewPr>
    <p:cSldViewPr>
      <p:cViewPr varScale="1">
        <p:scale>
          <a:sx n="109" d="100"/>
          <a:sy n="109" d="100"/>
        </p:scale>
        <p:origin x="214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F5F5C-3124-48E9-B6C7-8A079B7D71F5}" type="datetime8">
              <a:rPr lang="en-US" smtClean="0">
                <a:latin typeface="Segoe UI" pitchFamily="34" charset="0"/>
              </a:rPr>
              <a:t>11/21/2016 6:16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79C601B9-5273-467A-8E48-EC9939578C8F}" type="datetime8">
              <a:rPr lang="en-US" smtClean="0"/>
              <a:t>11/21/2016 6:16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992"/>
            <a:ext cx="12436475" cy="699551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5663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5663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4443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518" y="6161741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18" y="6161442"/>
            <a:ext cx="1645920" cy="3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Copyright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436475" cy="699551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4972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4972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3752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518" y="6161741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9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0" y="6162520"/>
            <a:ext cx="1645920" cy="3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7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67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zure-resource-manager/resource-group-create-service-principal-porta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resource-manager-node-template-deployment" TargetMode="External"/><Relationship Id="rId2" Type="http://schemas.openxmlformats.org/officeDocument/2006/relationships/hyperlink" Target="https://github.com/stevenfollis/Samples/tree/master/CSVProvisioner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Azure-Samples/resource-manager-dotnet-template-deploy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Steven Follis</a:t>
            </a:r>
          </a:p>
          <a:p>
            <a:r>
              <a:rPr lang="en-US" dirty="0" err="1"/>
              <a:t>AzureCAT</a:t>
            </a:r>
            <a:r>
              <a:rPr lang="en-US" dirty="0"/>
              <a:t> GSI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CSVProvisioner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9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6804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sample console application that combines Azure Resource Manager Templates with a CSV file of parameters for automated provisioning.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CSVProvisioner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972153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48719"/>
          </a:xfrm>
        </p:spPr>
        <p:txBody>
          <a:bodyPr/>
          <a:lstStyle/>
          <a:p>
            <a:r>
              <a:rPr lang="en-US" dirty="0"/>
              <a:t>Allows an application to run as a service account</a:t>
            </a:r>
          </a:p>
          <a:p>
            <a:r>
              <a:rPr lang="en-US" dirty="0"/>
              <a:t>Creates an application in </a:t>
            </a:r>
            <a:r>
              <a:rPr lang="en-US" dirty="0" err="1"/>
              <a:t>AzureAD</a:t>
            </a:r>
            <a:r>
              <a:rPr lang="en-US" dirty="0"/>
              <a:t> that can be assigned privileges at a subscription level</a:t>
            </a:r>
          </a:p>
          <a:p>
            <a:r>
              <a:rPr lang="en-US" dirty="0"/>
              <a:t>Create via Portal, PowerShell, or </a:t>
            </a:r>
            <a:r>
              <a:rPr lang="en-US" dirty="0" err="1"/>
              <a:t>AzureCLI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https://docs.microsoft.com/en-us/azure/azure-resource-manager/resource-group-create-service-principal-portal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Principal</a:t>
            </a:r>
          </a:p>
        </p:txBody>
      </p:sp>
    </p:spTree>
    <p:extLst>
      <p:ext uri="{BB962C8B-B14F-4D97-AF65-F5344CB8AC3E}">
        <p14:creationId xmlns:p14="http://schemas.microsoft.com/office/powerpoint/2010/main" val="148525688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Templates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00657"/>
          </a:xfrm>
        </p:spPr>
        <p:txBody>
          <a:bodyPr/>
          <a:lstStyle/>
          <a:p>
            <a:r>
              <a:rPr lang="en-US" dirty="0"/>
              <a:t>A Shared Resources template contains resources that will be provisioned once and then shared across a set of resources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843855"/>
          </a:xfrm>
        </p:spPr>
        <p:txBody>
          <a:bodyPr/>
          <a:lstStyle/>
          <a:p>
            <a:r>
              <a:rPr lang="en-US" dirty="0"/>
              <a:t>A Virtual Machine template specified all the resources needed to provision a VM, and uses the </a:t>
            </a:r>
            <a:r>
              <a:rPr lang="en-US" dirty="0" err="1"/>
              <a:t>VNet</a:t>
            </a:r>
            <a:r>
              <a:rPr lang="en-US" dirty="0"/>
              <a:t> specified in the Shared template to wire up networking</a:t>
            </a:r>
          </a:p>
        </p:txBody>
      </p:sp>
    </p:spTree>
    <p:extLst>
      <p:ext uri="{BB962C8B-B14F-4D97-AF65-F5344CB8AC3E}">
        <p14:creationId xmlns:p14="http://schemas.microsoft.com/office/powerpoint/2010/main" val="406048152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400657"/>
          </a:xfrm>
        </p:spPr>
        <p:txBody>
          <a:bodyPr/>
          <a:lstStyle/>
          <a:p>
            <a:r>
              <a:rPr lang="en-US" dirty="0"/>
              <a:t>CSV file </a:t>
            </a:r>
          </a:p>
          <a:p>
            <a:r>
              <a:rPr lang="en-US" dirty="0"/>
              <a:t>Each column represents a Parameter in an ARM Template</a:t>
            </a:r>
          </a:p>
          <a:p>
            <a:r>
              <a:rPr lang="en-US" dirty="0"/>
              <a:t>File is read by the console application and serialized into a JSON format for use with the SDK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File</a:t>
            </a:r>
          </a:p>
        </p:txBody>
      </p:sp>
    </p:spTree>
    <p:extLst>
      <p:ext uri="{BB962C8B-B14F-4D97-AF65-F5344CB8AC3E}">
        <p14:creationId xmlns:p14="http://schemas.microsoft.com/office/powerpoint/2010/main" val="30877647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619452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Authenticate with a Service Principal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Create a Resource Group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Deploy an ARM Template with Shared Resources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Combine Parameters from Shared Resources’ outputs and the specified CSV file’s rows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Create a deployment per row from CSV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41195714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801314"/>
          </a:xfrm>
        </p:spPr>
        <p:txBody>
          <a:bodyPr/>
          <a:lstStyle/>
          <a:p>
            <a:r>
              <a:rPr lang="en-US" dirty="0" err="1"/>
              <a:t>CSVProvisioner</a:t>
            </a:r>
            <a:r>
              <a:rPr lang="en-US" dirty="0"/>
              <a:t> source code</a:t>
            </a:r>
          </a:p>
          <a:p>
            <a:pPr lvl="1"/>
            <a:r>
              <a:rPr lang="en-US" u="sng" dirty="0">
                <a:hlinkClick r:id="rId2"/>
              </a:rPr>
              <a:t>https://github.com/stevenfollis/Samples/tree/master/CSVProvisioner</a:t>
            </a:r>
            <a:endParaRPr lang="en-US" dirty="0"/>
          </a:p>
          <a:p>
            <a:endParaRPr lang="en-US" dirty="0"/>
          </a:p>
          <a:p>
            <a:r>
              <a:rPr lang="en-US" dirty="0"/>
              <a:t>Sample </a:t>
            </a:r>
            <a:r>
              <a:rPr lang="en-US" dirty="0" err="1"/>
              <a:t>NodeJS</a:t>
            </a:r>
            <a:r>
              <a:rPr lang="en-US" dirty="0"/>
              <a:t> application</a:t>
            </a:r>
          </a:p>
          <a:p>
            <a:pPr lvl="1"/>
            <a:r>
              <a:rPr lang="en-US" dirty="0">
                <a:hlinkClick r:id="rId3"/>
              </a:rPr>
              <a:t>https://github.com/Azure-Samples/resource-manager-node-template-deployment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Sample </a:t>
            </a:r>
            <a:r>
              <a:rPr lang="en-US" dirty="0" err="1"/>
              <a:t>Dotnet</a:t>
            </a:r>
            <a:r>
              <a:rPr lang="en-US" dirty="0"/>
              <a:t> application</a:t>
            </a:r>
          </a:p>
          <a:p>
            <a:pPr lvl="1"/>
            <a:r>
              <a:rPr lang="en-US" dirty="0">
                <a:hlinkClick r:id="rId4"/>
              </a:rPr>
              <a:t>https://github.com/Azure-Samples/resource-manager-dotnet-template-deployment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2526872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Blue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002050"/>
      </a:accent2>
      <a:accent3>
        <a:srgbClr val="B4009E"/>
      </a:accent3>
      <a:accent4>
        <a:srgbClr val="5C2D91"/>
      </a:accent4>
      <a:accent5>
        <a:srgbClr val="004B5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3.potx" id="{B6013B3B-8FDD-4682-B2A0-A40DA4D88E72}" vid="{104F0BBE-44F7-43B4-B685-3CBFA0666BAE}"/>
    </a:ext>
  </a:extLst>
</a:theme>
</file>

<file path=ppt/theme/theme2.xml><?xml version="1.0" encoding="utf-8"?>
<a:theme xmlns:a="http://schemas.openxmlformats.org/drawingml/2006/main" name="COLOR TEMPLATE">
  <a:themeElements>
    <a:clrScheme name="BT - Blue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4B50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3.potx" id="{B6013B3B-8FDD-4682-B2A0-A40DA4D88E72}" vid="{C2650484-8EAB-42E8-AF6C-D0BB610DD55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7F4CF9-F78A-44CC-A3DD-BB8B8C1212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Brand_template_16-9_Business_BLUE_2016_3</Template>
  <TotalTime>98</TotalTime>
  <Words>237</Words>
  <Application>Microsoft Office PowerPoint</Application>
  <PresentationFormat>Custom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CSVProvisioner</vt:lpstr>
      <vt:lpstr>What is the CSVProvisioner?</vt:lpstr>
      <vt:lpstr>Service Principal</vt:lpstr>
      <vt:lpstr>Two Templates</vt:lpstr>
      <vt:lpstr>Parameters File</vt:lpstr>
      <vt:lpstr>Steps</vt:lpstr>
      <vt:lpstr>Resources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Steven Follis</dc:creator>
  <cp:keywords/>
  <dc:description>Template: Maryfj_x000d_
Formatting:_x000d_
Audience Type:</dc:description>
  <cp:lastModifiedBy>Steven Follis</cp:lastModifiedBy>
  <cp:revision>12</cp:revision>
  <dcterms:created xsi:type="dcterms:W3CDTF">2016-11-21T11:16:50Z</dcterms:created>
  <dcterms:modified xsi:type="dcterms:W3CDTF">2016-11-21T12:55:27Z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