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1" r:id="rId1"/>
  </p:sldMasterIdLst>
  <p:sldIdLst>
    <p:sldId id="256" r:id="rId2"/>
    <p:sldId id="257" r:id="rId7"/>
    <p:sldId id="258" r:id="rId8"/>
    <p:sldId id="259" r:id="rId9"/>
    <p:sldId id="260" r:id="rId10"/>
    <p:sldId id="261" r:id="rId11"/>
    <p:sldId id="262" r:id="rId12"/>
    <p:sldId id="263" r:id="rId13"/>
    <p:sldId id="264" r:id="rId14"/>
    <p:sldId id="265" r:id="rId15"/>
    <p:sldId id="26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1" name="Freeform 6"/>
          <p:cNvSpPr/>
          <p:nvPr/>
        </p:nvSpPr>
        <p:spPr bwMode="auto">
          <a:xfrm>
            <a:off x="0" y="-3175"/>
            <a:ext cx="12192000" cy="5203825"/>
          </a:xfrm>
          <a:custGeom>
            <a:avLst/>
            <a:gdLst/>
            <a:ahLst/>
            <a:cxnLst/>
            <a:rect l="0" t="0" r="r" b="b"/>
            <a:pathLst>
              <a:path w="5760" h="3278">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ln/>
          <a:effectLst/>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810001" y="1449147"/>
            <a:ext cx="10572000" cy="2971051"/>
          </a:xfrm>
        </p:spPr>
        <p:txBody>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810001" y="5280847"/>
            <a:ext cx="10572000" cy="434974"/>
          </a:xfrm>
        </p:spPr>
        <p:txBody>
          <a:bodyPr anchor="t"/>
          <a:lstStyle>
            <a:lvl1pPr marL="0" indent="0" algn="l">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53998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0000" y="4800600"/>
            <a:ext cx="10561418" cy="566738"/>
          </a:xfrm>
        </p:spPr>
        <p:txBody>
          <a:bodyPr anchor="b">
            <a:normAutofit/>
          </a:bodyPr>
          <a:lstStyle>
            <a:lvl1pPr algn="l">
              <a:defRPr sz="2400" b="0"/>
            </a:lvl1pPr>
          </a:lstStyle>
          <a:p>
            <a:r>
              <a:rPr lang="en-US"/>
              <a:t>Click to edit Master title style</a:t>
            </a:r>
            <a:endParaRPr lang="en-US" dirty="0"/>
          </a:p>
        </p:txBody>
      </p:sp>
      <p:sp>
        <p:nvSpPr>
          <p:cNvPr id="15" name="Picture Placeholder 14"/>
          <p:cNvSpPr>
            <a:spLocks noGrp="1" noChangeAspect="1"/>
          </p:cNvSpPr>
          <p:nvPr>
            <p:ph type="pic" sz="quarter" idx="13"/>
          </p:nvPr>
        </p:nvSpPr>
        <p:spPr bwMode="auto">
          <a:xfrm>
            <a:off x="0" y="0"/>
            <a:ext cx="12192000" cy="4800600"/>
          </a:xfrm>
          <a:custGeom>
            <a:avLst/>
            <a:gdLst/>
            <a:ahLst/>
            <a:cxnLst/>
            <a:rect l="0" t="0" r="r" b="b"/>
            <a:pathLst>
              <a:path w="5760" h="3289">
                <a:moveTo>
                  <a:pt x="5760" y="0"/>
                </a:moveTo>
                <a:lnTo>
                  <a:pt x="0" y="0"/>
                </a:lnTo>
                <a:lnTo>
                  <a:pt x="0" y="3100"/>
                </a:lnTo>
                <a:lnTo>
                  <a:pt x="943" y="3100"/>
                </a:lnTo>
                <a:lnTo>
                  <a:pt x="1123" y="3281"/>
                </a:lnTo>
                <a:lnTo>
                  <a:pt x="1123" y="3281"/>
                </a:lnTo>
                <a:lnTo>
                  <a:pt x="1127" y="3283"/>
                </a:lnTo>
                <a:lnTo>
                  <a:pt x="1133" y="3286"/>
                </a:lnTo>
                <a:lnTo>
                  <a:pt x="1139" y="3289"/>
                </a:lnTo>
                <a:lnTo>
                  <a:pt x="1144" y="3289"/>
                </a:lnTo>
                <a:lnTo>
                  <a:pt x="1150" y="3289"/>
                </a:lnTo>
                <a:lnTo>
                  <a:pt x="1155" y="3286"/>
                </a:lnTo>
                <a:lnTo>
                  <a:pt x="1161" y="3283"/>
                </a:lnTo>
                <a:lnTo>
                  <a:pt x="1165" y="3281"/>
                </a:lnTo>
                <a:lnTo>
                  <a:pt x="1345" y="3100"/>
                </a:lnTo>
                <a:lnTo>
                  <a:pt x="5760" y="3100"/>
                </a:lnTo>
                <a:lnTo>
                  <a:pt x="5760" y="0"/>
                </a:lnTo>
                <a:close/>
              </a:path>
            </a:pathLst>
          </a:custGeom>
          <a:noFill/>
          <a:ln>
            <a:solidFill>
              <a:schemeClr val="tx2"/>
            </a:solidFill>
          </a:ln>
        </p:spPr>
        <p:style>
          <a:lnRef idx="1">
            <a:schemeClr val="accent1"/>
          </a:lnRef>
          <a:fillRef idx="3">
            <a:schemeClr val="accent1"/>
          </a:fillRef>
          <a:effectRef idx="2">
            <a:schemeClr val="accent1"/>
          </a:effectRef>
          <a:fontRef idx="minor">
            <a:schemeClr val="lt1"/>
          </a:fontRef>
        </p:style>
        <p:txBody>
          <a:bodyPr wrap="square" numCol="1" anchor="t" anchorCtr="0" compatLnSpc="1">
            <a:prstTxWarp prst="textNoShape">
              <a:avLst/>
            </a:prstTxWarp>
            <a:normAutofit/>
          </a:bodyPr>
          <a:lstStyle>
            <a:lvl1pPr marL="0" indent="0" algn="ctr">
              <a:buFontTx/>
              <a:buNone/>
              <a:defRPr sz="1600"/>
            </a:lvl1pPr>
          </a:lstStyle>
          <a:p>
            <a:r>
              <a:rPr lang="en-US"/>
              <a:t>Click icon to add picture</a:t>
            </a:r>
            <a:endParaRPr lang="en-US" dirty="0"/>
          </a:p>
        </p:txBody>
      </p:sp>
      <p:sp>
        <p:nvSpPr>
          <p:cNvPr id="4" name="Text Placeholder 3"/>
          <p:cNvSpPr>
            <a:spLocks noGrp="1"/>
          </p:cNvSpPr>
          <p:nvPr>
            <p:ph type="body" sz="half" idx="2"/>
          </p:nvPr>
        </p:nvSpPr>
        <p:spPr>
          <a:xfrm>
            <a:off x="810000" y="5367338"/>
            <a:ext cx="10561418"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8155186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8" name="Freeform 6"/>
          <p:cNvSpPr>
            <a:spLocks noChangeAspect="1"/>
          </p:cNvSpPr>
          <p:nvPr/>
        </p:nvSpPr>
        <p:spPr bwMode="auto">
          <a:xfrm>
            <a:off x="631697" y="1081456"/>
            <a:ext cx="6332416" cy="3239188"/>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50985" y="1238502"/>
            <a:ext cx="5893840" cy="2645912"/>
          </a:xfrm>
        </p:spPr>
        <p:txBody>
          <a:bodyPr anchor="b"/>
          <a:lstStyle>
            <a:lvl1pPr algn="l">
              <a:defRPr sz="4200" b="1" cap="none"/>
            </a:lvl1pPr>
          </a:lstStyle>
          <a:p>
            <a:r>
              <a:rPr lang="en-US"/>
              <a:t>Click to edit Master title style</a:t>
            </a:r>
            <a:endParaRPr lang="en-US" dirty="0"/>
          </a:p>
        </p:txBody>
      </p:sp>
      <p:sp>
        <p:nvSpPr>
          <p:cNvPr id="3" name="Text Placeholder 2"/>
          <p:cNvSpPr>
            <a:spLocks noGrp="1"/>
          </p:cNvSpPr>
          <p:nvPr>
            <p:ph type="body" idx="1"/>
          </p:nvPr>
        </p:nvSpPr>
        <p:spPr>
          <a:xfrm>
            <a:off x="853190" y="4443680"/>
            <a:ext cx="5891636" cy="713241"/>
          </a:xfrm>
        </p:spPr>
        <p:txBody>
          <a:bodyPr anchor="t">
            <a:no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Text Placeholder 5"/>
          <p:cNvSpPr>
            <a:spLocks noGrp="1"/>
          </p:cNvSpPr>
          <p:nvPr>
            <p:ph type="body" sz="quarter" idx="16"/>
          </p:nvPr>
        </p:nvSpPr>
        <p:spPr>
          <a:xfrm>
            <a:off x="7574642" y="1081456"/>
            <a:ext cx="3810001" cy="4075465"/>
          </a:xfrm>
        </p:spPr>
        <p:txBody>
          <a:bodyPr anchor="t"/>
          <a:lstStyle>
            <a:lvl1pPr marL="0" indent="0">
              <a:buFontTx/>
              <a:buNone/>
              <a:defRPr/>
            </a:lvl1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895276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9" name="Freeform 6"/>
          <p:cNvSpPr>
            <a:spLocks noChangeAspect="1"/>
          </p:cNvSpPr>
          <p:nvPr/>
        </p:nvSpPr>
        <p:spPr bwMode="auto">
          <a:xfrm>
            <a:off x="1140884" y="2286585"/>
            <a:ext cx="4895115" cy="2503972"/>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solidFill>
              <a:schemeClr val="accent1"/>
            </a:solidFill>
          </a:ln>
        </p:spPr>
        <p:style>
          <a:lnRef idx="1">
            <a:schemeClr val="accent1"/>
          </a:lnRef>
          <a:fillRef idx="3">
            <a:schemeClr val="accent1"/>
          </a:fillRef>
          <a:effectRef idx="2">
            <a:schemeClr val="accent1"/>
          </a:effectRef>
          <a:fontRef idx="minor">
            <a:schemeClr val="lt1"/>
          </a:fontRef>
        </p:style>
      </p:sp>
      <p:sp>
        <p:nvSpPr>
          <p:cNvPr id="38" name="Title 1"/>
          <p:cNvSpPr>
            <a:spLocks noGrp="1"/>
          </p:cNvSpPr>
          <p:nvPr>
            <p:ph type="title"/>
          </p:nvPr>
        </p:nvSpPr>
        <p:spPr>
          <a:xfrm>
            <a:off x="1357089" y="2435957"/>
            <a:ext cx="4382521" cy="2007789"/>
          </a:xfrm>
        </p:spPr>
        <p:txBody>
          <a:bodyPr/>
          <a:lstStyle>
            <a:lvl1pPr>
              <a:defRPr sz="3200"/>
            </a:lvl1pPr>
          </a:lstStyle>
          <a:p>
            <a:r>
              <a:rPr lang="en-US"/>
              <a:t>Click to edit Master title style</a:t>
            </a:r>
            <a:endParaRPr lang="en-US" dirty="0"/>
          </a:p>
        </p:txBody>
      </p:sp>
      <p:sp>
        <p:nvSpPr>
          <p:cNvPr id="6" name="Text Placeholder 5"/>
          <p:cNvSpPr>
            <a:spLocks noGrp="1"/>
          </p:cNvSpPr>
          <p:nvPr>
            <p:ph type="body" sz="quarter" idx="16"/>
          </p:nvPr>
        </p:nvSpPr>
        <p:spPr>
          <a:xfrm>
            <a:off x="6156000" y="2286000"/>
            <a:ext cx="4880300" cy="2295525"/>
          </a:xfrm>
        </p:spPr>
        <p:txBody>
          <a:bodyPr anchor="t"/>
          <a:lstStyle>
            <a:lvl1pPr marL="0" indent="0">
              <a:buFontTx/>
              <a:buNone/>
              <a:defRPr/>
            </a:lvl1pPr>
          </a:lstStyle>
          <a:p>
            <a:pPr lvl="0"/>
            <a:r>
              <a:rPr lang="en-US"/>
              <a:t>Click to edit Master text styles</a:t>
            </a:r>
          </a:p>
        </p:txBody>
      </p:sp>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69112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474655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2" name="Freeform 6"/>
          <p:cNvSpPr>
            <a:spLocks noChangeAspect="1"/>
          </p:cNvSpPr>
          <p:nvPr/>
        </p:nvSpPr>
        <p:spPr bwMode="auto">
          <a:xfrm>
            <a:off x="7669651" y="446089"/>
            <a:ext cx="4522349" cy="5414962"/>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183540" y="586171"/>
            <a:ext cx="2494791" cy="51347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0001" y="446089"/>
            <a:ext cx="6611540" cy="541496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049462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1"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447188"/>
            <a:ext cx="10571998" cy="970450"/>
          </a:xfrm>
        </p:spPr>
        <p:txBody>
          <a:bodyPr/>
          <a:lstStyle/>
          <a:p>
            <a:r>
              <a:rPr lang="en-US"/>
              <a:t>Click to edit Master title style</a:t>
            </a:r>
            <a:endParaRPr lang="en-US" dirty="0"/>
          </a:p>
        </p:txBody>
      </p:sp>
      <p:sp>
        <p:nvSpPr>
          <p:cNvPr id="3" name="Content Placeholder 2"/>
          <p:cNvSpPr>
            <a:spLocks noGrp="1"/>
          </p:cNvSpPr>
          <p:nvPr>
            <p:ph idx="1"/>
          </p:nvPr>
        </p:nvSpPr>
        <p:spPr>
          <a:xfrm>
            <a:off x="818712" y="2222287"/>
            <a:ext cx="10554574" cy="363651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799399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 name="Freeform 7"/>
          <p:cNvSpPr/>
          <p:nvPr/>
        </p:nvSpPr>
        <p:spPr bwMode="auto">
          <a:xfrm>
            <a:off x="0" y="1"/>
            <a:ext cx="12192000" cy="5203825"/>
          </a:xfrm>
          <a:custGeom>
            <a:avLst/>
            <a:gdLst/>
            <a:ahLst/>
            <a:cxnLst/>
            <a:rect l="0" t="0" r="r" b="b"/>
            <a:pathLst>
              <a:path w="5760" h="3278">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ln>
            <a:headEnd/>
            <a:tailEnd/>
          </a:ln>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810000" y="2951396"/>
            <a:ext cx="10561418" cy="1468800"/>
          </a:xfrm>
        </p:spPr>
        <p:txBody>
          <a:bodyPr anchor="b"/>
          <a:lstStyle>
            <a:lvl1pPr algn="r">
              <a:defRPr sz="4800" b="1" cap="none"/>
            </a:lvl1pPr>
          </a:lstStyle>
          <a:p>
            <a:r>
              <a:rPr lang="en-US"/>
              <a:t>Click to edit Master title style</a:t>
            </a:r>
            <a:endParaRPr lang="en-US" dirty="0"/>
          </a:p>
        </p:txBody>
      </p:sp>
      <p:sp>
        <p:nvSpPr>
          <p:cNvPr id="3" name="Text Placeholder 2"/>
          <p:cNvSpPr>
            <a:spLocks noGrp="1"/>
          </p:cNvSpPr>
          <p:nvPr>
            <p:ph type="body" idx="1"/>
          </p:nvPr>
        </p:nvSpPr>
        <p:spPr>
          <a:xfrm>
            <a:off x="810000" y="5281201"/>
            <a:ext cx="10561418" cy="433955"/>
          </a:xfrm>
        </p:spPr>
        <p:txBody>
          <a:bodyPr anchor="t">
            <a:no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917466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712" y="2222287"/>
            <a:ext cx="5185873" cy="36387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7415" y="2222287"/>
            <a:ext cx="5194583" cy="363876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259588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4728" y="2174875"/>
            <a:ext cx="5189857"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4729" y="2751138"/>
            <a:ext cx="5189856"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7415" y="2174875"/>
            <a:ext cx="5194583" cy="576262"/>
          </a:xfrm>
        </p:spPr>
        <p:txBody>
          <a:bodyPr anchor="b">
            <a:noAutofit/>
          </a:bodyPr>
          <a:lstStyle>
            <a:lvl1pPr marL="0" indent="0" algn="ctr">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7415" y="2751138"/>
            <a:ext cx="5194583" cy="310991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84396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Freeform 6"/>
          <p:cNvSpPr/>
          <p:nvPr/>
        </p:nvSpPr>
        <p:spPr bwMode="auto">
          <a:xfrm>
            <a:off x="0" y="0"/>
            <a:ext cx="12192000" cy="2185988"/>
          </a:xfrm>
          <a:custGeom>
            <a:avLst/>
            <a:gdLst/>
            <a:ahLst/>
            <a:cxnLst/>
            <a:rect l="0" t="0" r="r" b="b"/>
            <a:pathLst>
              <a:path w="5760" h="1377">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445883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534833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2" name="Freeform 6"/>
          <p:cNvSpPr>
            <a:spLocks noChangeAspect="1"/>
          </p:cNvSpPr>
          <p:nvPr/>
        </p:nvSpPr>
        <p:spPr bwMode="auto">
          <a:xfrm>
            <a:off x="1073151" y="446087"/>
            <a:ext cx="3547533" cy="1814651"/>
          </a:xfrm>
          <a:custGeom>
            <a:avLst/>
            <a:gdLst/>
            <a:ahLst/>
            <a:cxnLst/>
            <a:rect l="0" t="0" r="r" b="b"/>
            <a:pathLst>
              <a:path w="3384" h="2308">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ln/>
          <a:extLst>
            <a:ext uri="{91240B29-F687-4f45-9708-019B960494DF}">
              <a14:hiddenLine xmlns:a14="http://schemas.microsoft.com/office/drawing/2010/main" xmlns="" w="9525">
                <a:solidFill>
                  <a:srgbClr val="000000"/>
                </a:solidFill>
                <a:round/>
                <a:headEnd/>
                <a:tailEnd/>
              </a14:hiddenLine>
            </a:ext>
          </a:ex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1073151" y="446088"/>
            <a:ext cx="3547533" cy="1618396"/>
          </a:xfrm>
        </p:spPr>
        <p:txBody>
          <a:bodyPr anchor="b"/>
          <a:lstStyle>
            <a:lvl1pPr algn="l">
              <a:defRPr sz="2000" b="1"/>
            </a:lvl1pPr>
          </a:lstStyle>
          <a:p>
            <a:r>
              <a:rPr lang="en-US"/>
              <a:t>Click to edit Master title style</a:t>
            </a:r>
            <a:endParaRPr lang="en-US" dirty="0"/>
          </a:p>
        </p:txBody>
      </p:sp>
      <p:sp>
        <p:nvSpPr>
          <p:cNvPr id="3" name="Content Placeholder 2"/>
          <p:cNvSpPr>
            <a:spLocks noGrp="1"/>
          </p:cNvSpPr>
          <p:nvPr>
            <p:ph idx="1"/>
          </p:nvPr>
        </p:nvSpPr>
        <p:spPr>
          <a:xfrm>
            <a:off x="4855633" y="446088"/>
            <a:ext cx="6252633" cy="541496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73151" y="2260738"/>
            <a:ext cx="3547533" cy="360031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354033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4728" y="727522"/>
            <a:ext cx="4852988" cy="1617163"/>
          </a:xfrm>
        </p:spPr>
        <p:txBody>
          <a:bodyPr anchor="b">
            <a:normAutofit/>
          </a:bodyPr>
          <a:lstStyle>
            <a:lvl1pPr algn="l">
              <a:defRPr sz="2400" b="0"/>
            </a:lvl1pPr>
          </a:lstStyle>
          <a:p>
            <a:r>
              <a:rPr lang="en-US"/>
              <a:t>Click to edit Master title style</a:t>
            </a:r>
            <a:endParaRPr lang="en-US" dirty="0"/>
          </a:p>
        </p:txBody>
      </p:sp>
      <p:sp>
        <p:nvSpPr>
          <p:cNvPr id="9" name="Picture Placeholder 11"/>
          <p:cNvSpPr>
            <a:spLocks noGrp="1" noChangeAspect="1"/>
          </p:cNvSpPr>
          <p:nvPr>
            <p:ph type="pic" sz="quarter" idx="13"/>
          </p:nvPr>
        </p:nvSpPr>
        <p:spPr bwMode="auto">
          <a:xfrm>
            <a:off x="6098117" y="0"/>
            <a:ext cx="6093883" cy="6858000"/>
          </a:xfrm>
          <a:custGeom>
            <a:avLst/>
            <a:gdLst/>
            <a:ahLst/>
            <a:cxnLst/>
            <a:rect l="0" t="0" r="r" b="b"/>
            <a:pathLst>
              <a:path w="2879" h="4320">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noFill/>
          <a:ln w="9525">
            <a:solidFill>
              <a:schemeClr val="tx2"/>
            </a:solidFill>
            <a:round/>
            <a:headEnd/>
            <a:tailEnd/>
          </a:ln>
          <a:effectLst/>
        </p:spPr>
        <p:txBody>
          <a:bodyPr wrap="square" numCol="1" anchor="t" anchorCtr="0" compatLnSpc="1">
            <a:prstTxWarp prst="textNoShape">
              <a:avLst/>
            </a:prstTxWarp>
            <a:normAutofit/>
          </a:bodyPr>
          <a:lstStyle>
            <a:lvl1pPr algn="ctr">
              <a:buFontTx/>
              <a:buNone/>
              <a:defRPr sz="1400"/>
            </a:lvl1pPr>
          </a:lstStyle>
          <a:p>
            <a:r>
              <a:rPr lang="en-US"/>
              <a:t>Click icon to add picture</a:t>
            </a:r>
            <a:endParaRPr lang="en-US" dirty="0"/>
          </a:p>
        </p:txBody>
      </p:sp>
      <p:sp>
        <p:nvSpPr>
          <p:cNvPr id="4" name="Text Placeholder 3"/>
          <p:cNvSpPr>
            <a:spLocks noGrp="1"/>
          </p:cNvSpPr>
          <p:nvPr>
            <p:ph type="body" sz="half" idx="2"/>
          </p:nvPr>
        </p:nvSpPr>
        <p:spPr>
          <a:xfrm>
            <a:off x="814728" y="2344684"/>
            <a:ext cx="4852988" cy="3516365"/>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885810" y="6041362"/>
            <a:ext cx="976879"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590396" y="6041362"/>
            <a:ext cx="3295413" cy="365125"/>
          </a:xfrm>
        </p:spPr>
        <p:txBody>
          <a:bodyPr/>
          <a:lstStyle/>
          <a:p>
            <a:endParaRPr lang="en-IN"/>
          </a:p>
        </p:txBody>
      </p:sp>
      <p:sp>
        <p:nvSpPr>
          <p:cNvPr id="7" name="Slide Number Placeholder 6"/>
          <p:cNvSpPr>
            <a:spLocks noGrp="1"/>
          </p:cNvSpPr>
          <p:nvPr>
            <p:ph type="sldNum" sz="quarter" idx="12"/>
          </p:nvPr>
        </p:nvSpPr>
        <p:spPr>
          <a:xfrm>
            <a:off x="4862689" y="5915888"/>
            <a:ext cx="1062155" cy="490599"/>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1361473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0000" y="447188"/>
            <a:ext cx="10571998" cy="970450"/>
          </a:xfrm>
          <a:prstGeom prst="rect">
            <a:avLst/>
          </a:prstGeom>
          <a:effectLst>
            <a:outerShdw blurRad="50800" dir="14400000">
              <a:srgbClr val="000000">
                <a:alpha val="60000"/>
              </a:srgbClr>
            </a:outerShdw>
          </a:effectLst>
        </p:spPr>
        <p:txBody>
          <a:bodyPr vert="horz" lIns="91440" tIns="45720" rIns="91440" bIns="45720" rtlCol="0" anchor="b">
            <a:noAutofit/>
          </a:bodyPr>
          <a:lstStyle/>
          <a:p>
            <a:r>
              <a:rPr lang="en-US"/>
              <a:t>Click to edit Master title style</a:t>
            </a:r>
            <a:endParaRPr lang="en-US" dirty="0"/>
          </a:p>
        </p:txBody>
      </p:sp>
      <p:sp>
        <p:nvSpPr>
          <p:cNvPr id="3" name="Text Placeholder 2"/>
          <p:cNvSpPr>
            <a:spLocks noGrp="1"/>
          </p:cNvSpPr>
          <p:nvPr>
            <p:ph type="body" idx="1"/>
          </p:nvPr>
        </p:nvSpPr>
        <p:spPr>
          <a:xfrm>
            <a:off x="810000" y="2184401"/>
            <a:ext cx="10563285" cy="3674397"/>
          </a:xfrm>
          <a:prstGeom prst="rect">
            <a:avLst/>
          </a:prstGeom>
          <a:effectLst>
            <a:outerShdw blurRad="50800" dir="14400000">
              <a:srgbClr val="000000">
                <a:alpha val="40000"/>
              </a:srgbClr>
            </a:outerShdw>
          </a:effectLst>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p:cNvSpPr>
            <a:spLocks noGrp="1"/>
          </p:cNvSpPr>
          <p:nvPr>
            <p:ph type="ftr" sz="quarter" idx="3"/>
          </p:nvPr>
        </p:nvSpPr>
        <p:spPr>
          <a:xfrm>
            <a:off x="451514" y="6041362"/>
            <a:ext cx="8644320" cy="365125"/>
          </a:xfrm>
          <a:prstGeom prst="rect">
            <a:avLst/>
          </a:prstGeom>
        </p:spPr>
        <p:txBody>
          <a:bodyPr vert="horz" lIns="91440" tIns="45720" rIns="91440" bIns="45720" rtlCol="0" anchor="b"/>
          <a:lstStyle>
            <a:lvl1pPr algn="l">
              <a:defRPr sz="900">
                <a:solidFill>
                  <a:schemeClr val="tx1"/>
                </a:solidFill>
              </a:defRPr>
            </a:lvl1pPr>
          </a:lstStyle>
          <a:p>
            <a:endParaRPr lang="en-IN"/>
          </a:p>
        </p:txBody>
      </p:sp>
      <p:sp>
        <p:nvSpPr>
          <p:cNvPr id="4" name="Date Placeholder 3"/>
          <p:cNvSpPr>
            <a:spLocks noGrp="1"/>
          </p:cNvSpPr>
          <p:nvPr>
            <p:ph type="dt" sz="half" idx="2"/>
          </p:nvPr>
        </p:nvSpPr>
        <p:spPr>
          <a:xfrm>
            <a:off x="9334626" y="6041362"/>
            <a:ext cx="1343706" cy="365125"/>
          </a:xfrm>
          <a:prstGeom prst="rect">
            <a:avLst/>
          </a:prstGeom>
        </p:spPr>
        <p:txBody>
          <a:bodyPr vert="horz" lIns="91440" tIns="45720" rIns="91440" bIns="45720" rtlCol="0" anchor="b"/>
          <a:lstStyle>
            <a:lvl1pPr algn="r">
              <a:defRPr sz="900">
                <a:solidFill>
                  <a:schemeClr val="tx1"/>
                </a:solidFill>
              </a:defRPr>
            </a:lvl1pPr>
          </a:lstStyle>
          <a:p>
            <a:fld id="{874FFE33-465F-4E9E-89CE-5F79E84B8B4B}" type="datetimeFigureOut">
              <a:rPr lang="en-IN" smtClean="0"/>
              <a:t>28-02-2025</a:t>
            </a:fld>
            <a:endParaRPr lang="en-IN"/>
          </a:p>
        </p:txBody>
      </p:sp>
      <p:sp>
        <p:nvSpPr>
          <p:cNvPr id="6" name="Slide Number Placeholder 5"/>
          <p:cNvSpPr>
            <a:spLocks noGrp="1"/>
          </p:cNvSpPr>
          <p:nvPr>
            <p:ph type="sldNum" sz="quarter" idx="4"/>
          </p:nvPr>
        </p:nvSpPr>
        <p:spPr>
          <a:xfrm>
            <a:off x="10678331" y="5915888"/>
            <a:ext cx="1062155" cy="490599"/>
          </a:xfrm>
          <a:prstGeom prst="rect">
            <a:avLst/>
          </a:prstGeom>
        </p:spPr>
        <p:txBody>
          <a:bodyPr vert="horz" lIns="91440" tIns="45720" rIns="91440" bIns="10800" rtlCol="0" anchor="b"/>
          <a:lstStyle>
            <a:lvl1pPr algn="r">
              <a:defRPr sz="2000">
                <a:solidFill>
                  <a:schemeClr val="accent1"/>
                </a:solidFill>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1943100110"/>
      </p:ext>
    </p:extLst>
  </p:cSld>
  <p:clrMap bg1="dk1" tx1="lt1" bg2="dk2" tx2="lt2" accent1="accent1" accent2="accent2" accent3="accent3" accent4="accent4" accent5="accent5" accent6="accent6" hlink="hlink" folHlink="folHlink"/>
  <p:sldLayoutIdLst>
    <p:sldLayoutId id="2147483742" r:id="rId1"/>
    <p:sldLayoutId id="2147483743" r:id="rId2"/>
    <p:sldLayoutId id="2147483744" r:id="rId3"/>
    <p:sldLayoutId id="2147483745" r:id="rId4"/>
    <p:sldLayoutId id="2147483746" r:id="rId5"/>
    <p:sldLayoutId id="2147483747" r:id="rId6"/>
    <p:sldLayoutId id="2147483748" r:id="rId7"/>
    <p:sldLayoutId id="2147483749" r:id="rId8"/>
    <p:sldLayoutId id="2147483750" r:id="rId9"/>
    <p:sldLayoutId id="2147483751" r:id="rId10"/>
    <p:sldLayoutId id="2147483752" r:id="rId11"/>
    <p:sldLayoutId id="2147483753" r:id="rId12"/>
    <p:sldLayoutId id="2147483754" r:id="rId13"/>
    <p:sldLayoutId id="2147483755" r:id="rId14"/>
  </p:sldLayoutIdLst>
  <p:txStyles>
    <p:titleStyle>
      <a:lvl1pPr algn="l" defTabSz="457200" rtl="0" eaLnBrk="1" latinLnBrk="0" hangingPunct="1">
        <a:spcBef>
          <a:spcPct val="0"/>
        </a:spcBef>
        <a:buNone/>
        <a:defRPr sz="4000" b="1" kern="1200">
          <a:solidFill>
            <a:srgbClr val="FEFEFE"/>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ct val="20000"/>
        </a:spcBef>
        <a:spcAft>
          <a:spcPts val="600"/>
        </a:spcAft>
        <a:buClr>
          <a:schemeClr val="accent1"/>
        </a:buClr>
        <a:buFont typeface="Wingdings 2" charset="2"/>
        <a:buChar char=""/>
        <a:defRPr sz="1800" kern="1200">
          <a:solidFill>
            <a:schemeClr val="tx1"/>
          </a:solidFill>
          <a:latin typeface="+mn-lt"/>
          <a:ea typeface="+mn-ea"/>
          <a:cs typeface="+mn-cs"/>
        </a:defRPr>
      </a:lvl1pPr>
      <a:lvl2pPr marL="742950" indent="-285750" algn="l" defTabSz="457200" rtl="0" eaLnBrk="1" latinLnBrk="0" hangingPunct="1">
        <a:spcBef>
          <a:spcPct val="20000"/>
        </a:spcBef>
        <a:spcAft>
          <a:spcPts val="600"/>
        </a:spcAft>
        <a:buClr>
          <a:schemeClr val="accent1"/>
        </a:buClr>
        <a:buFont typeface="Wingdings 2" charset="2"/>
        <a:buChar char=""/>
        <a:defRPr sz="1600" kern="1200">
          <a:solidFill>
            <a:schemeClr val="tx1"/>
          </a:solidFill>
          <a:latin typeface="+mn-lt"/>
          <a:ea typeface="+mn-ea"/>
          <a:cs typeface="+mn-cs"/>
        </a:defRPr>
      </a:lvl2pPr>
      <a:lvl3pPr marL="1143000" indent="-228600" algn="l" defTabSz="457200" rtl="0" eaLnBrk="1" latinLnBrk="0" hangingPunct="1">
        <a:spcBef>
          <a:spcPct val="20000"/>
        </a:spcBef>
        <a:spcAft>
          <a:spcPts val="600"/>
        </a:spcAft>
        <a:buClr>
          <a:schemeClr val="accent1"/>
        </a:buClr>
        <a:buFont typeface="Wingdings 2" charset="2"/>
        <a:buChar char=""/>
        <a:defRPr sz="1400" kern="1200">
          <a:solidFill>
            <a:schemeClr val="tx1"/>
          </a:solidFill>
          <a:latin typeface="+mn-lt"/>
          <a:ea typeface="+mn-ea"/>
          <a:cs typeface="+mn-cs"/>
        </a:defRPr>
      </a:lvl3pPr>
      <a:lvl4pPr marL="16002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4pPr>
      <a:lvl5pPr marL="20574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5pPr>
      <a:lvl6pPr marL="24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6pPr>
      <a:lvl7pPr marL="28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7pPr>
      <a:lvl8pPr marL="32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8pPr>
      <a:lvl9pPr marL="3600000" indent="-228600" algn="l" defTabSz="457200" rtl="0" eaLnBrk="1" latinLnBrk="0" hangingPunct="1">
        <a:spcBef>
          <a:spcPct val="20000"/>
        </a:spcBef>
        <a:spcAft>
          <a:spcPts val="600"/>
        </a:spcAft>
        <a:buClr>
          <a:schemeClr val="accent1"/>
        </a:buClr>
        <a:buFont typeface="Wingdings 2" charset="2"/>
        <a:buChar char=""/>
        <a:defRPr sz="12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fontScale="85000" lnSpcReduction="10000"/>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Polymers in Medicine and Surgery: Biomaterials</a:t>
            </a:r>
          </a:p>
        </p:txBody>
      </p:sp>
      <p:sp>
        <p:nvSpPr>
          <p:cNvPr id="3" name="Content Placeholder 2"/>
          <p:cNvSpPr>
            <a:spLocks noGrp="1"/>
          </p:cNvSpPr>
          <p:nvPr>
            <p:ph idx="1"/>
          </p:nvPr>
        </p:nvSpPr>
        <p:spPr/>
        <p:txBody>
          <a:bodyPr/>
          <a:lstStyle/>
          <a:p/>
          <a:p>
            <a:pPr/>
            <a:r>
              <a:t>Biomaterials are materials used in medical applications without causing adverse effects.  Polymer biomaterials are increasingly important.Key characteristics of biomedical polymers include biocompatibility (lack of harmful reactions with body tissues), purity and reproducibility, and sterilizability without property alteration.They must possess optimal physical and chemical properties for their intended use.Biomedical polymers must not destroy blood cellular elements or enzymes, nor cause toxic or allergic reactions.They should also maintain electrolyte balance in the body.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The Versatile World of Polymers</a:t>
            </a:r>
          </a:p>
        </p:txBody>
      </p:sp>
      <p:sp>
        <p:nvSpPr>
          <p:cNvPr id="3" name="Content Placeholder 2"/>
          <p:cNvSpPr>
            <a:spLocks noGrp="1"/>
          </p:cNvSpPr>
          <p:nvPr>
            <p:ph idx="1"/>
          </p:nvPr>
        </p:nvSpPr>
        <p:spPr/>
        <p:txBody>
          <a:bodyPr/>
          <a:lstStyle/>
          <a:p/>
          <a:p>
            <a:pPr/>
            <a:r>
              <a:t>Polymers exhibit a wide range of properties and applications, from everyday plastics to advanced biomaterials and conducting polymers.Understanding the different types of polymerization and the factors influencing polymer properties is crucial for designing materials with specific functionalities.Continued research and development in polymer chemistry will lead to further innovations in various fields, including medicine, electronics, and materials science.The versatility of polymers makes them essential materials for modern technology and improving the quality of life.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Polymer Chemistry: Types, Properties, and Biomedical Applications</a:t>
            </a:r>
          </a:p>
        </p:txBody>
      </p:sp>
      <p:sp>
        <p:nvSpPr>
          <p:cNvPr id="3" name="Content Placeholder 2"/>
          <p:cNvSpPr>
            <a:spLocks noGrp="1"/>
          </p:cNvSpPr>
          <p:nvPr>
            <p:ph idx="1"/>
          </p:nvPr>
        </p:nvSpPr>
        <p:spPr/>
        <p:txBody>
          <a:bodyPr/>
          <a:lstStyle/>
          <a:p/>
          <a:p>
            <a:pPr/>
            <a:r>
              <a:t>Created by: shreyash katole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1.Condensation Polymerization: Step-Growth Reaction2.Polymer Applications: Examples in Daily Life3.Conducting Polymers: Electrical Conductivity in Polymers4.Types of Conducting Polymers and Doping5.Polymers in Medicine and Surgery: Biomaterials6.Conclusion: The Versatile World of PolymersConclusion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Condensation Polymerization: Step-Growth Reaction</a:t>
            </a:r>
          </a:p>
        </p:txBody>
      </p:sp>
      <p:sp>
        <p:nvSpPr>
          <p:cNvPr id="3" name="Content Placeholder 2"/>
          <p:cNvSpPr>
            <a:spLocks noGrp="1"/>
          </p:cNvSpPr>
          <p:nvPr>
            <p:ph idx="1"/>
          </p:nvPr>
        </p:nvSpPr>
        <p:spPr/>
        <p:txBody>
          <a:bodyPr/>
          <a:lstStyle/>
          <a:p/>
          <a:p>
            <a:pPr/>
            <a:r>
              <a:t>Condensation polymerization requires monomers with at least two functional groups capable of reacting with each other.These functional groups react, forming a bond between monomers and releasing a small molecule as a byproduct (e.g., water, ammonia, hydrogen chloride).Mineral acids or bases commonly serve as catalysts in condensation polymerization.Unlike addition polymerization, this process is endothermic, absorbing heat.It is generally a slower process than addition polymerization.Condensation polymers typically have higher molecular weights than addition polymers.This method often results in three-dimensional, cross-linked, thermosetting polymers.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Polymer Applications: Examples in Daily Life</a:t>
            </a:r>
          </a:p>
        </p:txBody>
      </p:sp>
      <p:sp>
        <p:nvSpPr>
          <p:cNvPr id="3" name="Content Placeholder 2"/>
          <p:cNvSpPr>
            <a:spLocks noGrp="1"/>
          </p:cNvSpPr>
          <p:nvPr>
            <p:ph idx="1"/>
          </p:nvPr>
        </p:nvSpPr>
        <p:spPr/>
        <p:txBody>
          <a:bodyPr/>
          <a:lstStyle/>
          <a:p/>
          <a:p>
            <a:pPr/>
            <a:r>
              <a:t>Polyethylene is widely used in disposable syringes due to its flexibility and low cost.Polypropylene's strength and biocompatibility make it suitable for heart walls and blood filters.Polyvinyl chloride (PVC) also finds application in disposable syringes.Acrylic hydrogels are employed in grafting procedures due to their biocompatibility and water-absorbing properties.Polymethyl methacrylate (PMMA) is a common material for contact lenses owing to its transparency and biocompatibility.Poly(alkyl sulfone) membranes are used in oxygenators for their gas permeability and biocompatibility.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Conducting Polymers: Electrical Conductivity in Polymers</a:t>
            </a:r>
          </a:p>
        </p:txBody>
      </p:sp>
      <p:sp>
        <p:nvSpPr>
          <p:cNvPr id="3" name="Content Placeholder 2"/>
          <p:cNvSpPr>
            <a:spLocks noGrp="1"/>
          </p:cNvSpPr>
          <p:nvPr>
            <p:ph idx="1"/>
          </p:nvPr>
        </p:nvSpPr>
        <p:spPr/>
        <p:txBody>
          <a:bodyPr/>
          <a:lstStyle/>
          <a:p/>
          <a:p>
            <a:pPr/>
            <a:r>
              <a:t>Most polymers are electrical insulators because their electrons are tightly bound in sigma bonds, limiting mobility.Conductivity is achieved in polymers through the presence of conjugated (alternating) double bonds, creating delocalized pi electrons.These delocalized pi electrons can move relatively freely along the polymer chain under an electric field, enabling electrical conduction.This creates a system of valence and conduction bands, similar to those in metals.  Examples include polyacetylene, polyanilines, and polythiophene.The conductivity of these polymers can be further enhanced through doping.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3</a:t>
            </a:r>
          </a:p>
        </p:txBody>
      </p:sp>
      <p:pic>
        <p:nvPicPr>
          <p:cNvPr id="3" name="Picture 2" descr="sample2_poly_page_3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Conducting Polymers and Doping</a:t>
            </a:r>
          </a:p>
        </p:txBody>
      </p:sp>
      <p:sp>
        <p:nvSpPr>
          <p:cNvPr id="3" name="Content Placeholder 2"/>
          <p:cNvSpPr>
            <a:spLocks noGrp="1"/>
          </p:cNvSpPr>
          <p:nvPr>
            <p:ph idx="1"/>
          </p:nvPr>
        </p:nvSpPr>
        <p:spPr/>
        <p:txBody>
          <a:bodyPr/>
          <a:lstStyle/>
          <a:p/>
          <a:p>
            <a:pPr/>
            <a:r>
              <a:t>Intrinsically conducting polymers (ICPs) possess delocalized electrons within their backbone structure (e.g., polyacetylene, polypyrrole, polythiophene).Extrinsically conducting polymers achieve conductivity through added components: filled polymers (conducting elements like carbon black dispersed in a polymer matrix) and blended polymers (blending conventional and conducting polymers).Doping increases conductivity by introducing charge carriers: p-doping (oxidation using Lewis acids, creating positive charges) and n-doping (reduction using Lewis bases, creating negative charges).P-doping examples include treatment with iodine or iron(III) chloride.N-doping examples include treatment with lithium or sodium.Coordination conducting polymers are formed by combining a metal atom with a polydentate ligand.</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r>
              <a:t>Figures from Section 4</a:t>
            </a:r>
          </a:p>
        </p:txBody>
      </p:sp>
      <p:pic>
        <p:nvPicPr>
          <p:cNvPr id="3" name="Picture 2" descr="sample2_poly_page_4_img_1.png"/>
          <p:cNvPicPr>
            <a:picLocks noChangeAspect="1"/>
          </p:cNvPicPr>
          <p:nvPr/>
        </p:nvPicPr>
        <p:blipFill>
          <a:blip r:embed="rId2"/>
          <a:stretch>
            <a:fillRect/>
          </a:stretch>
        </p:blipFill>
        <p:spPr>
          <a:xfrm>
            <a:off x="914400" y="1371600"/>
            <a:ext cx="7315200" cy="5029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Quotable">
  <a:themeElements>
    <a:clrScheme name="Quotable">
      <a:dk1>
        <a:sysClr val="windowText" lastClr="000000"/>
      </a:dk1>
      <a:lt1>
        <a:sysClr val="window" lastClr="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Quotabl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Quotable">
      <a:fillStyleLst>
        <a:solidFill>
          <a:schemeClr val="phClr"/>
        </a:solidFill>
        <a:gradFill rotWithShape="1">
          <a:gsLst>
            <a:gs pos="0">
              <a:schemeClr val="phClr">
                <a:tint val="80000"/>
                <a:lumMod val="105000"/>
              </a:schemeClr>
            </a:gs>
            <a:gs pos="100000">
              <a:schemeClr val="phClr">
                <a:tint val="90000"/>
              </a:schemeClr>
            </a:gs>
          </a:gsLst>
          <a:lin ang="5400000" scaled="0"/>
        </a:gradFill>
        <a:blipFill rotWithShape="1">
          <a:blip xmlns:r="http://schemas.openxmlformats.org/officeDocument/2006/relationships" r:embed="rId1">
            <a:duotone>
              <a:schemeClr val="phClr">
                <a:tint val="98000"/>
                <a:lumMod val="102000"/>
              </a:schemeClr>
              <a:schemeClr val="phClr">
                <a:shade val="98000"/>
                <a:lumMod val="98000"/>
              </a:schemeClr>
            </a:duotone>
          </a:blip>
          <a:tile tx="0" ty="0" sx="100000" sy="100000" flip="none" algn="tl"/>
        </a:blipFill>
      </a:fillStyleLst>
      <a:lnStyleLst>
        <a:ln w="9525" cap="rnd" cmpd="sng" algn="ctr">
          <a:solidFill>
            <a:schemeClr val="ph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effectStyle>
        <a:effectStyle>
          <a:effectLst>
            <a:innerShdw blurRad="63500" dist="25400" dir="13500000">
              <a:srgbClr val="000000">
                <a:alpha val="75000"/>
              </a:srgbClr>
            </a:innerShdw>
          </a:effectLst>
        </a:effectStyle>
      </a:effectStyleLst>
      <a:bgFillStyleLst>
        <a:solidFill>
          <a:schemeClr val="phClr"/>
        </a:solidFill>
        <a:gradFill rotWithShape="1">
          <a:gsLst>
            <a:gs pos="0">
              <a:schemeClr val="phClr">
                <a:tint val="100000"/>
              </a:schemeClr>
            </a:gs>
            <a:gs pos="100000">
              <a:schemeClr val="phClr">
                <a:tint val="84000"/>
                <a:shade val="84000"/>
                <a:lumMod val="90000"/>
              </a:schemeClr>
            </a:gs>
          </a:gsLst>
          <a:lin ang="5400000" scaled="0"/>
        </a:gradFill>
        <a:gradFill rotWithShape="1">
          <a:gsLst>
            <a:gs pos="0">
              <a:schemeClr val="phClr">
                <a:tint val="84000"/>
                <a:shade val="90000"/>
                <a:satMod val="120000"/>
                <a:lumMod val="90000"/>
              </a:schemeClr>
            </a:gs>
            <a:gs pos="100000">
              <a:schemeClr val="phClr"/>
            </a:gs>
          </a:gsLst>
          <a:lin ang="5400000" scaled="0"/>
        </a:gradFill>
      </a:bgFillStyleLst>
    </a:fmtScheme>
  </a:themeElements>
  <a:objectDefaults/>
  <a:extraClrSchemeLst/>
  <a:extLst>
    <a:ext uri="{05A4C25C-085E-4340-85A3-A5531E510DB2}">
      <thm15:themeFamily xmlns:thm15="http://schemas.microsoft.com/office/thememl/2012/main" name="Quotable" id="{39EC5628-30ED-4578-ACD8-9820EDB8E15A}" vid="{6F3559E9-1A4C-49D8-94D4-F41003531C49}"/>
    </a:ext>
  </a:extLst>
</a:theme>
</file>

<file path=docProps/app.xml><?xml version="1.0" encoding="utf-8"?>
<Properties xmlns="http://schemas.openxmlformats.org/officeDocument/2006/extended-properties" xmlns:vt="http://schemas.openxmlformats.org/officeDocument/2006/docPropsVTypes">
  <Template>TM03457503[[fn=Quotable]]</Template>
  <TotalTime>13</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Century Gothic</vt:lpstr>
      <vt:lpstr>Roboto</vt:lpstr>
      <vt:lpstr>Wingdings 2</vt:lpstr>
      <vt:lpstr>Quotable</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5</cp:revision>
  <dcterms:created xsi:type="dcterms:W3CDTF">2024-10-07T05:44:32Z</dcterms:created>
  <dcterms:modified xsi:type="dcterms:W3CDTF">2025-02-28T02:16:22Z</dcterms:modified>
</cp:coreProperties>
</file>