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77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499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888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4500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09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1171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13715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25825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2366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9367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1602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04572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6950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0080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4389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4857143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3199557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MOSFET Limitations and Failure Modes</a:t>
            </a:r>
          </a:p>
        </p:txBody>
      </p:sp>
      <p:sp>
        <p:nvSpPr>
          <p:cNvPr id="3" name="Content Placeholder 2"/>
          <p:cNvSpPr>
            <a:spLocks noGrp="1"/>
          </p:cNvSpPr>
          <p:nvPr>
            <p:ph idx="1"/>
          </p:nvPr>
        </p:nvSpPr>
        <p:spPr/>
        <p:txBody>
          <a:bodyPr/>
          <a:lstStyle/>
          <a:p/>
          <a:p>
            <a:pPr/>
            <a:r>
              <a:t>Breakdown voltage and its implications.Thermal effects and power dissipation limitations.Static electricity damage (ESD) and protection techniques.Reliability concerns and aging effects.Common failure mechanisms and troubleshooting.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and Takeaways</a:t>
            </a:r>
          </a:p>
        </p:txBody>
      </p:sp>
      <p:sp>
        <p:nvSpPr>
          <p:cNvPr id="3" name="Content Placeholder 2"/>
          <p:cNvSpPr>
            <a:spLocks noGrp="1"/>
          </p:cNvSpPr>
          <p:nvPr>
            <p:ph idx="1"/>
          </p:nvPr>
        </p:nvSpPr>
        <p:spPr/>
        <p:txBody>
          <a:bodyPr/>
          <a:lstStyle/>
          <a:p/>
          <a:p>
            <a:pPr/>
            <a:r>
              <a:t>Summary of key concepts covered in the presentation.Recap of MOSFET structure, operation, types, and applications.Importance of understanding MOSFET characteristics for circuit design.Future trends and advancements in MOSFET technology.Resources for further learning.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MOSFETs: The Workhorse of Modern Electronics</a:t>
            </a:r>
          </a:p>
        </p:txBody>
      </p:sp>
      <p:sp>
        <p:nvSpPr>
          <p:cNvPr id="3" name="Content Placeholder 2"/>
          <p:cNvSpPr>
            <a:spLocks noGrp="1"/>
          </p:cNvSpPr>
          <p:nvPr>
            <p:ph idx="1"/>
          </p:nvPr>
        </p:nvSpPr>
        <p:spPr/>
        <p:txBody>
          <a:bodyPr/>
          <a:lstStyle/>
          <a:p/>
          <a:p>
            <a:pPr/>
            <a:r>
              <a:t>Created by: mayuri joshi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MOSFETs2.MOSFET Structure and Operation3.Types of MOSFETs (n-channel and p-channel)4.MOSFET Characteristics and Parameters5.MOSFET Applications6.MOSFET Biasing and Circuit Configurations7.MOSFET Limitations and Failure Modes8.Conclusion and TakeawaysConclusion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MOSFETs</a:t>
            </a:r>
          </a:p>
        </p:txBody>
      </p:sp>
      <p:sp>
        <p:nvSpPr>
          <p:cNvPr id="3" name="Content Placeholder 2"/>
          <p:cNvSpPr>
            <a:spLocks noGrp="1"/>
          </p:cNvSpPr>
          <p:nvPr>
            <p:ph idx="1"/>
          </p:nvPr>
        </p:nvSpPr>
        <p:spPr/>
        <p:txBody>
          <a:bodyPr/>
          <a:lstStyle/>
          <a:p/>
          <a:p>
            <a:pPr/>
            <a:r>
              <a:t>Metal-Oxide-Semiconductor Field-Effect Transistor (MOSFET) overview.Key role in modern electronics (microprocessors, memory, power electronics).Comparison with other transistors (BJT).Basic principle of operation: controlling current flow with an electric field.Advantages of MOSFETs over BJTs (higher input impedance, lower power consumption).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MOSFET Structure and Operation</a:t>
            </a:r>
          </a:p>
        </p:txBody>
      </p:sp>
      <p:sp>
        <p:nvSpPr>
          <p:cNvPr id="3" name="Content Placeholder 2"/>
          <p:cNvSpPr>
            <a:spLocks noGrp="1"/>
          </p:cNvSpPr>
          <p:nvPr>
            <p:ph idx="1"/>
          </p:nvPr>
        </p:nvSpPr>
        <p:spPr/>
        <p:txBody>
          <a:bodyPr/>
          <a:lstStyle/>
          <a:p/>
          <a:p>
            <a:pPr/>
            <a:r>
              <a:t>Detailed diagram of a MOSFET structure (showing source, drain, gate, substrate, oxide layer).Explanation of depletion and inversion regions.How gate voltage controls the channel formation and current flow.Threshold voltage (Vth) and its significance.Illustration of the current-voltage (I-V) characteristics.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MOSFETs (n-channel and p-channel)</a:t>
            </a:r>
          </a:p>
        </p:txBody>
      </p:sp>
      <p:sp>
        <p:nvSpPr>
          <p:cNvPr id="3" name="Content Placeholder 2"/>
          <p:cNvSpPr>
            <a:spLocks noGrp="1"/>
          </p:cNvSpPr>
          <p:nvPr>
            <p:ph idx="1"/>
          </p:nvPr>
        </p:nvSpPr>
        <p:spPr/>
        <p:txBody>
          <a:bodyPr/>
          <a:lstStyle/>
          <a:p/>
          <a:p>
            <a:pPr/>
            <a:r>
              <a:t>Difference between n-channel and p-channel MOSFETs.Comparison of their characteristics (e.g., threshold voltage, current handling capacity).Typical applications for each type.Symbol representation for both n-channel and p-channel MOSFETs.Enhancement-mode vs. depletion-mode MOSFETs.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MOSFET Characteristics and Parameters</a:t>
            </a:r>
          </a:p>
        </p:txBody>
      </p:sp>
      <p:sp>
        <p:nvSpPr>
          <p:cNvPr id="3" name="Content Placeholder 2"/>
          <p:cNvSpPr>
            <a:spLocks noGrp="1"/>
          </p:cNvSpPr>
          <p:nvPr>
            <p:ph idx="1"/>
          </p:nvPr>
        </p:nvSpPr>
        <p:spPr/>
        <p:txBody>
          <a:bodyPr/>
          <a:lstStyle/>
          <a:p/>
          <a:p>
            <a:pPr/>
            <a:r>
              <a:t>Key parameters:  Drain current (ID), Gate-source voltage (VGS), Drain-source voltage (VDS).Understanding the MOSFET's transfer characteristic curve (ID vs. VGS).Output characteristic curve (ID vs. VDS).Transconductance (gm) and its significance.On-resistance (Ron) and its impact on power dissipation.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MOSFET Applications</a:t>
            </a:r>
          </a:p>
        </p:txBody>
      </p:sp>
      <p:sp>
        <p:nvSpPr>
          <p:cNvPr id="3" name="Content Placeholder 2"/>
          <p:cNvSpPr>
            <a:spLocks noGrp="1"/>
          </p:cNvSpPr>
          <p:nvPr>
            <p:ph idx="1"/>
          </p:nvPr>
        </p:nvSpPr>
        <p:spPr/>
        <p:txBody>
          <a:bodyPr/>
          <a:lstStyle/>
          <a:p/>
          <a:p>
            <a:pPr/>
            <a:r>
              <a:t>Wide range of applications in digital and analog circuits.Examples in microprocessors, memory chips, power supplies, amplifiers.Specific applications of n-channel and p-channel MOSFETs.Use in power electronics (switching applications, motor control).Role in integrated circuits (ICs).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MOSFET Biasing and Circuit Configurations</a:t>
            </a:r>
          </a:p>
        </p:txBody>
      </p:sp>
      <p:sp>
        <p:nvSpPr>
          <p:cNvPr id="3" name="Content Placeholder 2"/>
          <p:cNvSpPr>
            <a:spLocks noGrp="1"/>
          </p:cNvSpPr>
          <p:nvPr>
            <p:ph idx="1"/>
          </p:nvPr>
        </p:nvSpPr>
        <p:spPr/>
        <p:txBody>
          <a:bodyPr/>
          <a:lstStyle/>
          <a:p/>
          <a:p>
            <a:pPr/>
            <a:r>
              <a:t>Common biasing techniques (e.g., voltage divider bias).Different circuit configurations (common source, common drain, common gate).Analysis of the DC and AC behavior of these configurations.Importance of biasing for optimal performance.Considerations for selecting appropriate biasing techniques.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Roboto</vt:lpstr>
      <vt:lpstr>Trebuchet MS</vt:lpstr>
      <vt:lpstr>Wingdings 3</vt:lpstr>
      <vt:lpstr>Facet</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7</cp:revision>
  <dcterms:created xsi:type="dcterms:W3CDTF">2024-10-07T05:44:32Z</dcterms:created>
  <dcterms:modified xsi:type="dcterms:W3CDTF">2025-02-28T02:17:07Z</dcterms:modified>
</cp:coreProperties>
</file>