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77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99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8881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008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095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713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150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5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6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67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29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72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06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0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89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7143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55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35DB-6DB6-D38F-1484-B8A0D4116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11049"/>
            <a:ext cx="8637073" cy="2541431"/>
          </a:xfrm>
        </p:spPr>
        <p:txBody>
          <a:bodyPr/>
          <a:lstStyle/>
          <a:p>
            <a:pPr algn="ctr"/>
            <a:r>
              <a:rPr lang="en-US" dirty="0"/>
              <a:t>Teach-Assist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C824D-0E42-F791-FF9C-89703E785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b="0" i="0" dirty="0">
                <a:effectLst/>
                <a:latin typeface="Roboto" panose="020F0502020204030204" pitchFamily="2" charset="0"/>
              </a:rPr>
              <a:t>Harness the power of AI to automatically convert your PDF documents into beautiful, ready-to-present PowerPoint slides.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8F4CB-40DC-47B1-4B2A-048873C77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2987" cy="1697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0E603C-20A7-C1C8-15A2-188D6A70A81F}"/>
              </a:ext>
            </a:extLst>
          </p:cNvPr>
          <p:cNvSpPr txBox="1"/>
          <p:nvPr/>
        </p:nvSpPr>
        <p:spPr>
          <a:xfrm>
            <a:off x="3189927" y="811049"/>
            <a:ext cx="7092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V.E.S. INSTITUTE OF TECHNOLOGY, CHEMBUR, MUMBAI-74</a:t>
            </a:r>
          </a:p>
          <a:p>
            <a:pPr algn="ctr"/>
            <a:r>
              <a:rPr lang="en-US" dirty="0"/>
              <a:t>(An Autonomous College Affiliated to University of Mumbai, Approved by </a:t>
            </a:r>
          </a:p>
          <a:p>
            <a:pPr algn="ctr"/>
            <a:r>
              <a:rPr lang="en-US" dirty="0"/>
              <a:t>AICTE &amp; Recognized by Govt. of Maharashtra)</a:t>
            </a:r>
          </a:p>
          <a:p>
            <a:pPr algn="ctr"/>
            <a:r>
              <a:rPr lang="en-US" b="1" dirty="0"/>
              <a:t>Department of Electronics and Computer Science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65777249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The Future of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Summary: Neural networks are powerful tools for learning complex patterns from data.Takeaways:  Understand the basic components and training process of neural networks.Future Directions:  Continued research in deep learning, improved training algorithms, and ethical considerations.Potential impact on various fields:  Revolutionizing industries and solving complex problems.Ongoing development:  New architectures and applications are constantly emerging.Need for responsible development and deployment:  Addressing biases and ensuring fairness.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Unveiling the Power of Neural Networks: From Basics to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Created by: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1.Introduction to Neural Networks2.The Biological Inspiration3.Key Components of a Neural Network4.Types of Neural Networks5.Training Neural Networks: Backpropagation6.Applications of Neural Networks7.Conclusion: The Future of Neural NetworksConclusion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Definition:  A computational model inspired by the structure and function of the human brain.Purpose: To process information and learn from data to make predictions or decisions.Key Feature:  Ability to learn complex patterns from data without explicit programming.Building Blocks:  Interconnected nodes (neurons) organized in layers.Simple vs. Complex Networks: Range from simple perceptrons to deep learning architectures.Data-Driven Approach:  Performance heavily relies on the quality and quantity of training data.Applications across diverse fields:  Image recognition, natural language processing,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Biological Inspiration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Neurons:  The basic units of the brain, receiving and transmitting signals.Synapses: Connections between neurons, allowing signal transmission.Neural pathways: Networks of interconnected neurons.Learning and Adaptation:  Synaptic strength changes based on experience, leading to learning.Parallel Processing:  The brain processes information concurrently, unlike traditional computers.Inspiration for Artificial Neural Networks: Mimicking the brain's structure and function.Simplified Model: ANNs are simplified representations of biological neural networks.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Components of a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Input Layer: Receives the initial data.Hidden Layers: Perform complex computations and feature extraction.Output Layer: Produces the final result or prediction.Neurons (Nodes):  Processing units that perform calculations.Weights:  Numerical values representing the strength of connections between neurons.Activation Functions: Introduce non-linearity, enabling the network to learn complex patterns.Bias:  Adds a constant value to the weighted sum, affecting neuron activation.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Perceptrons:  Simplest form of neural network, capable of binary classification.Multilayer Perceptrons (MLPs):  Have one or more hidden layers, allowing for more complex learning.Convolutional Neural Networks (CNNs):  Specialized for processing grid-like data (images, videos).Recurrent Neural Networks (RNNs):  Designed for sequential data (text, time series).Long Short-Term Memory (LSTM) Networks:  A type of RNN that addresses the vanishing gradient problem.Autoencoders:  Used for dimensionality reduction and feature extraction.Generative Adversarial Networks (GANs):  Used for generating new data samples.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Neural Networks: Backpropagation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The Goal:  Adjusting the weights to minimize the difference between predicted and actual outputs.Loss Function:  Measures the error between predicted and actual values.Gradient Descent:  An iterative optimization algorithm that updates weights to reduce loss.Backpropagation:  An algorithm that calculates the gradient of the loss function with respect to the weights.Epochs and Iterations:  Multiple passes through the training data.Optimization Algorithms:  Different algorithms (e.g., Adam, RMSprop) for efficient weight updates.Overfitting and Regularization:  Techniques to prevent the network from memorizing the training data.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Image Recognition:  Object detection, facial recognition, medical image analysis.Natural Language Processing:  Machine translation, text summarization, sentiment analysis.Speech Recognition:  Converting spoken language into text.Time Series Forecasting:  Predicting future values based on past data (e.g., stock prices).Robotics:  Control systems, navigation, object manipulation.Self-Driving Cars:  Object detection, path planning, decision-making.Game Playing:  Developing AI agents that can play games at a superhuman level.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60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Roboto</vt:lpstr>
      <vt:lpstr>Trebuchet MS</vt:lpstr>
      <vt:lpstr>Wingdings 3</vt:lpstr>
      <vt:lpstr>Facet</vt:lpstr>
      <vt:lpstr>Teach-Assist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Bhogil</dc:creator>
  <cp:lastModifiedBy>Aditya Bhogil</cp:lastModifiedBy>
  <cp:revision>7</cp:revision>
  <dcterms:created xsi:type="dcterms:W3CDTF">2024-10-07T05:44:32Z</dcterms:created>
  <dcterms:modified xsi:type="dcterms:W3CDTF">2025-02-28T02:17:07Z</dcterms:modified>
</cp:coreProperties>
</file>