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Quantum Computing</a:t>
            </a:r>
          </a:p>
        </p:txBody>
      </p:sp>
      <p:sp>
        <p:nvSpPr>
          <p:cNvPr id="3" name="Content Placeholder 2"/>
          <p:cNvSpPr>
            <a:spLocks noGrp="1"/>
          </p:cNvSpPr>
          <p:nvPr>
            <p:ph idx="1"/>
          </p:nvPr>
        </p:nvSpPr>
        <p:spPr/>
        <p:txBody>
          <a:bodyPr/>
          <a:lstStyle/>
          <a:p/>
          <a:p>
            <a:pPr/>
            <a:r>
              <a:t>Continued advancements in hardware and software are expected.Increased accessibility and affordability of quantum computing resources.Collaboration between academia, industry, and government is essential.Potential for disruptive innovations across various sectors.Ethical considerations and societal impacts need careful consideration.Quantum computing will likely coexist with classical computing, complementing its strengths.A new era of scientific discovery and technological advancement is on the horizon.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Computing: A New Era of Computation</a:t>
            </a:r>
          </a:p>
        </p:txBody>
      </p:sp>
      <p:sp>
        <p:nvSpPr>
          <p:cNvPr id="3" name="Content Placeholder 2"/>
          <p:cNvSpPr>
            <a:spLocks noGrp="1"/>
          </p:cNvSpPr>
          <p:nvPr>
            <p:ph idx="1"/>
          </p:nvPr>
        </p:nvSpPr>
        <p:spPr/>
        <p:txBody>
          <a:bodyPr/>
          <a:lstStyle/>
          <a:p/>
          <a:p>
            <a:pPr/>
            <a:r>
              <a:t>Created by: guppi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Quantum Computing2.Quantum Bits (Qubits) and Superposition3.Quantum Entanglement and its Implications4.Quantum Algorithms and their Advantages5.Current Applications and Future Potential6.Challenges and Limitations of Quantum Computing7.The Future of Quantum ComputingConclusion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Quantum Computing</a:t>
            </a:r>
          </a:p>
        </p:txBody>
      </p:sp>
      <p:sp>
        <p:nvSpPr>
          <p:cNvPr id="3" name="Content Placeholder 2"/>
          <p:cNvSpPr>
            <a:spLocks noGrp="1"/>
          </p:cNvSpPr>
          <p:nvPr>
            <p:ph idx="1"/>
          </p:nvPr>
        </p:nvSpPr>
        <p:spPr/>
        <p:txBody>
          <a:bodyPr/>
          <a:lstStyle/>
          <a:p/>
          <a:p>
            <a:pPr/>
            <a:r>
              <a:t>Classical computers use bits representing 0 or 1.Quantum computers use qubits, leveraging superposition and entanglement.Quantum computing harnesses quantum mechanics to solve complex problems.Potential to revolutionize various fields like medicine, materials science, and finance.Significant advancements in hardware and software are ongoing.Explores computation beyond the limitations of classical computers.Focuses on solving problems intractable for classical 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Bits (Qubits) and Superposition</a:t>
            </a:r>
          </a:p>
        </p:txBody>
      </p:sp>
      <p:sp>
        <p:nvSpPr>
          <p:cNvPr id="3" name="Content Placeholder 2"/>
          <p:cNvSpPr>
            <a:spLocks noGrp="1"/>
          </p:cNvSpPr>
          <p:nvPr>
            <p:ph idx="1"/>
          </p:nvPr>
        </p:nvSpPr>
        <p:spPr/>
        <p:txBody>
          <a:bodyPr/>
          <a:lstStyle/>
          <a:p/>
          <a:p>
            <a:pPr/>
            <a:r>
              <a:t>Qubits can represent 0, 1, or a combination of both simultaneously (superposition).Superposition allows quantum computers to explore multiple possibilities concurrently.Different physical systems can be used to represent qubits (e.g., trapped ions, superconducting circuits).Measurement collapses the superposition into a definite 0 or 1.Control and manipulation of qubits are crucial for quantum computation.Coherence time (how long a qubit maintains superposition) is a key challenge.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Entanglement and its Implications</a:t>
            </a:r>
          </a:p>
        </p:txBody>
      </p:sp>
      <p:sp>
        <p:nvSpPr>
          <p:cNvPr id="3" name="Content Placeholder 2"/>
          <p:cNvSpPr>
            <a:spLocks noGrp="1"/>
          </p:cNvSpPr>
          <p:nvPr>
            <p:ph idx="1"/>
          </p:nvPr>
        </p:nvSpPr>
        <p:spPr/>
        <p:txBody>
          <a:bodyPr/>
          <a:lstStyle/>
          <a:p/>
          <a:p>
            <a:pPr/>
            <a:r>
              <a:t>Entanglement links two or more qubits, regardless of distance.Measuring the state of one entangled qubit instantly reveals the state of the others.Entanglement enables powerful quantum algorithms and computations.Einstein called it Understanding and harnessing entanglement is vital for quantum technologies.Entanglement is a key resource for quantum communication and cryptography.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Algorithms and their Advantages</a:t>
            </a:r>
          </a:p>
        </p:txBody>
      </p:sp>
      <p:sp>
        <p:nvSpPr>
          <p:cNvPr id="3" name="Content Placeholder 2"/>
          <p:cNvSpPr>
            <a:spLocks noGrp="1"/>
          </p:cNvSpPr>
          <p:nvPr>
            <p:ph idx="1"/>
          </p:nvPr>
        </p:nvSpPr>
        <p:spPr/>
        <p:txBody>
          <a:bodyPr/>
          <a:lstStyle/>
          <a:p/>
          <a:p>
            <a:pPr/>
            <a:r>
              <a:t>Shor's algorithm: efficiently factors large numbers (cryptography implications).Grover's algorithm: speeds up database searches quadratically.Quantum algorithms offer exponential speedups over classical algorithms for specific problems.Development of new quantum algorithms is an active area of research.Quantum machine learning algorithms are emerging.Quantum simulation promises breakthroughs in materials science and drug discovery.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Applications and Future Potential</a:t>
            </a:r>
          </a:p>
        </p:txBody>
      </p:sp>
      <p:sp>
        <p:nvSpPr>
          <p:cNvPr id="3" name="Content Placeholder 2"/>
          <p:cNvSpPr>
            <a:spLocks noGrp="1"/>
          </p:cNvSpPr>
          <p:nvPr>
            <p:ph idx="1"/>
          </p:nvPr>
        </p:nvSpPr>
        <p:spPr/>
        <p:txBody>
          <a:bodyPr/>
          <a:lstStyle/>
          <a:p/>
          <a:p>
            <a:pPr/>
            <a:r>
              <a:t>Drug discovery and materials science: simulating molecular interactions.Financial modeling: optimizing portfolios and risk management.Cryptography: developing quantum-resistant encryption methods.Optimization problems: solving complex logistics and scheduling tasks.Artificial intelligence: enhancing machine learning algorithms.Quantum sensing and metrology: improving precision measurements.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 of Quantum Computing</a:t>
            </a:r>
          </a:p>
        </p:txBody>
      </p:sp>
      <p:sp>
        <p:nvSpPr>
          <p:cNvPr id="3" name="Content Placeholder 2"/>
          <p:cNvSpPr>
            <a:spLocks noGrp="1"/>
          </p:cNvSpPr>
          <p:nvPr>
            <p:ph idx="1"/>
          </p:nvPr>
        </p:nvSpPr>
        <p:spPr/>
        <p:txBody>
          <a:bodyPr/>
          <a:lstStyle/>
          <a:p/>
          <a:p>
            <a:pPr/>
            <a:r>
              <a:t>Building and maintaining stable qubits is technologically challenging.Error correction is crucial due to qubit decoherence.Quantum computers are currently expensive and require specialized environments.Scaling up the number of qubits while maintaining coherence is a major hurdle.Developing quantum algorithms requires specialized expertise.Limited availability and accessibility of quantum computing resources.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