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53998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8155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8952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6911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47465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049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7993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91746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2595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8439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4458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5348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35403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1361473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4FFE33-465F-4E9E-89CE-5F79E84B8B4B}" type="datetimeFigureOut">
              <a:rPr lang="en-IN" smtClean="0"/>
              <a:t>28-02-2025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194310011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fontScale="85000" lnSpcReduction="10000"/>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Choosing the Right RTOS and Development Tools</a:t>
            </a:r>
          </a:p>
        </p:txBody>
      </p:sp>
      <p:sp>
        <p:nvSpPr>
          <p:cNvPr id="3" name="Content Placeholder 2"/>
          <p:cNvSpPr>
            <a:spLocks noGrp="1"/>
          </p:cNvSpPr>
          <p:nvPr>
            <p:ph idx="1"/>
          </p:nvPr>
        </p:nvSpPr>
        <p:spPr/>
        <p:txBody>
          <a:bodyPr/>
          <a:lstStyle/>
          <a:p/>
          <a:p>
            <a:pPr/>
            <a:r>
              <a:t>Factors to consider when selecting an RTOS (e.g., Real-time requirements, memory constraints, cost, support).Evaluating different RTOS platforms based on features and capabilities.Overview of popular RTOS development tools and IDEs.Importance of debugging and testing in RTOS development.Resources for learning and using RTOS.Open-source vs. commercial RTOS options.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and Key Takeaways</a:t>
            </a:r>
          </a:p>
        </p:txBody>
      </p:sp>
      <p:sp>
        <p:nvSpPr>
          <p:cNvPr id="3" name="Content Placeholder 2"/>
          <p:cNvSpPr>
            <a:spLocks noGrp="1"/>
          </p:cNvSpPr>
          <p:nvPr>
            <p:ph idx="1"/>
          </p:nvPr>
        </p:nvSpPr>
        <p:spPr/>
        <p:txBody>
          <a:bodyPr/>
          <a:lstStyle/>
          <a:p/>
          <a:p>
            <a:pPr/>
            <a:r>
              <a:t>Summary of key concepts covered in the presentation.Importance of RTOS in modern embedded systems.Recap of the advantages and challenges of using RTOS.Future trends in RTOS technology.Call to action: Encourage further exploration and learning.Q&amp;A session.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Unlocking the Power of RTOS: Real-Time Operating Systems</a:t>
            </a:r>
          </a:p>
        </p:txBody>
      </p:sp>
      <p:sp>
        <p:nvSpPr>
          <p:cNvPr id="3" name="Content Placeholder 2"/>
          <p:cNvSpPr>
            <a:spLocks noGrp="1"/>
          </p:cNvSpPr>
          <p:nvPr>
            <p:ph idx="1"/>
          </p:nvPr>
        </p:nvSpPr>
        <p:spPr/>
        <p:txBody>
          <a:bodyPr/>
          <a:lstStyle/>
          <a:p/>
          <a:p>
            <a:pPr/>
            <a:r>
              <a:t>Created by: mayur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RTOS2.Key Concepts and Terminology3.RTOS Scheduling Algorithms4.Memory Management in RTOS5.Inter-Process Communication (IPC) Mechanisms6.RTOS Applications and Use Cases7.Choosing the Right RTOS and Development Tools8.Conclusion and Key TakeawaysConclusion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RTOS</a:t>
            </a:r>
          </a:p>
        </p:txBody>
      </p:sp>
      <p:sp>
        <p:nvSpPr>
          <p:cNvPr id="3" name="Content Placeholder 2"/>
          <p:cNvSpPr>
            <a:spLocks noGrp="1"/>
          </p:cNvSpPr>
          <p:nvPr>
            <p:ph idx="1"/>
          </p:nvPr>
        </p:nvSpPr>
        <p:spPr/>
        <p:txBody>
          <a:bodyPr/>
          <a:lstStyle/>
          <a:p/>
          <a:p>
            <a:pPr/>
            <a:r>
              <a:t>Definition and purpose of Real-Time Operating Systems (RTOS).Distinguishing characteristics of RTOS vs. general-purpose operating systems.Brief history and evolution of RTOS.Importance of determinism and predictability in RTOS.Advantages of using an RTOS in embedded systems.Examples of popular RTOS platforms (e.g., FreeRTOS, VxWorks, QNX).High-level overview of RTOS architecture.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Concepts and Terminology</a:t>
            </a:r>
          </a:p>
        </p:txBody>
      </p:sp>
      <p:sp>
        <p:nvSpPr>
          <p:cNvPr id="3" name="Content Placeholder 2"/>
          <p:cNvSpPr>
            <a:spLocks noGrp="1"/>
          </p:cNvSpPr>
          <p:nvPr>
            <p:ph idx="1"/>
          </p:nvPr>
        </p:nvSpPr>
        <p:spPr/>
        <p:txBody>
          <a:bodyPr/>
          <a:lstStyle/>
          <a:p/>
          <a:p>
            <a:pPr/>
            <a:r>
              <a:t>Tasks/Threads: Defining and managing concurrent processes.Processes vs. Threads: Understanding the differences.Scheduling:  Prioritization and task execution.Context Switching: Efficient task transitions.Preemption: Interrupt handling and task interruption.Semaphores and Mutexes: Synchronization mechanisms.Deadlocks and race conditions: Understanding and preventing these issues.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RTOS Scheduling Algorithms</a:t>
            </a:r>
          </a:p>
        </p:txBody>
      </p:sp>
      <p:sp>
        <p:nvSpPr>
          <p:cNvPr id="3" name="Content Placeholder 2"/>
          <p:cNvSpPr>
            <a:spLocks noGrp="1"/>
          </p:cNvSpPr>
          <p:nvPr>
            <p:ph idx="1"/>
          </p:nvPr>
        </p:nvSpPr>
        <p:spPr/>
        <p:txBody>
          <a:bodyPr/>
          <a:lstStyle/>
          <a:p/>
          <a:p>
            <a:pPr/>
            <a:r>
              <a:t>Round Robin Scheduling: Fair but potentially inefficient.Priority-Based Scheduling: Efficient but requires careful priority assignment.Rate Monotonic Scheduling (RMS):  Real-time scheduling algorithm.Earliest Deadline First (EDF): Another real-time scheduling algorithm.Comparison of different scheduling algorithms: Pros and cons of each.Impact of scheduling algorithms on system performance and determinism.Choosing the appropriate scheduling algorithm for specific applications.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Memory Management in RTOS</a:t>
            </a:r>
          </a:p>
        </p:txBody>
      </p:sp>
      <p:sp>
        <p:nvSpPr>
          <p:cNvPr id="3" name="Content Placeholder 2"/>
          <p:cNvSpPr>
            <a:spLocks noGrp="1"/>
          </p:cNvSpPr>
          <p:nvPr>
            <p:ph idx="1"/>
          </p:nvPr>
        </p:nvSpPr>
        <p:spPr/>
        <p:txBody>
          <a:bodyPr/>
          <a:lstStyle/>
          <a:p/>
          <a:p>
            <a:pPr/>
            <a:r>
              <a:t>Memory allocation and deallocation strategies.Static vs. dynamic memory allocation.Memory fragmentation and its impact.Memory protection mechanisms.Heap management techniques.Memory partitioning and its benefits.Techniques for optimizing memory usage in resource-constrained environments.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Inter-Process Communication (IPC) Mechanisms</a:t>
            </a:r>
          </a:p>
        </p:txBody>
      </p:sp>
      <p:sp>
        <p:nvSpPr>
          <p:cNvPr id="3" name="Content Placeholder 2"/>
          <p:cNvSpPr>
            <a:spLocks noGrp="1"/>
          </p:cNvSpPr>
          <p:nvPr>
            <p:ph idx="1"/>
          </p:nvPr>
        </p:nvSpPr>
        <p:spPr/>
        <p:txBody>
          <a:bodyPr/>
          <a:lstStyle/>
          <a:p/>
          <a:p>
            <a:pPr/>
            <a:r>
              <a:t>Importance of IPC in multi-tasking environments.Message queues: Asynchronous communication.Semaphores: Synchronization and mutual exclusion.Mailboxes:  Structured data exchange.Shared memory: Efficient but requires careful synchronization.Pipes and sockets: Communication between processes.Choosing the appropriate IPC mechanism for specific needs.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RTOS Applications and Use Cases</a:t>
            </a:r>
          </a:p>
        </p:txBody>
      </p:sp>
      <p:sp>
        <p:nvSpPr>
          <p:cNvPr id="3" name="Content Placeholder 2"/>
          <p:cNvSpPr>
            <a:spLocks noGrp="1"/>
          </p:cNvSpPr>
          <p:nvPr>
            <p:ph idx="1"/>
          </p:nvPr>
        </p:nvSpPr>
        <p:spPr/>
        <p:txBody>
          <a:bodyPr/>
          <a:lstStyle/>
          <a:p/>
          <a:p>
            <a:pPr/>
            <a:r>
              <a:t>Automotive systems (e.g., Engine control, ABS).Industrial automation (e.g., Robotics, PLC).Medical devices (e.g., Pacemakers, imaging equipment).Aerospace and defense (e.g., Flight control, navigation).Consumer electronics (e.g., Smartwatches, smartphones).Real-time data acquisition and control systems.Networked embedded systems.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Century Gothic</vt:lpstr>
      <vt:lpstr>Roboto</vt:lpstr>
      <vt:lpstr>Wingdings 2</vt:lpstr>
      <vt:lpstr>Quotable</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5</cp:revision>
  <dcterms:created xsi:type="dcterms:W3CDTF">2024-10-07T05:44:32Z</dcterms:created>
  <dcterms:modified xsi:type="dcterms:W3CDTF">2025-02-28T02:16:22Z</dcterms:modified>
</cp:coreProperties>
</file>