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5584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9334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4363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313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3873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3046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627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25448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2193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12947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6132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4428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17301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71782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267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443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756086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258417765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Algorithm &amp; Example</a:t>
            </a:r>
          </a:p>
        </p:txBody>
      </p:sp>
      <p:sp>
        <p:nvSpPr>
          <p:cNvPr id="3" name="Content Placeholder 2"/>
          <p:cNvSpPr>
            <a:spLocks noGrp="1"/>
          </p:cNvSpPr>
          <p:nvPr>
            <p:ph idx="1"/>
          </p:nvPr>
        </p:nvSpPr>
        <p:spPr/>
        <p:txBody>
          <a:bodyPr/>
          <a:lstStyle/>
          <a:p/>
          <a:p>
            <a:pPr/>
            <a:r>
              <a:t>`createAndBuildMinHeap`: Creates a min-heap from character frequencies.`buildHuffmanTree`: Builds the Huffman tree using the min-heap.`printHCodes`: Traverses the tree and assigns codes to characters (0 for left, 1 for right).Example:  Illustrate with a simple character set (e.g., A, B, C, D) and their frequencies.Show the step-by-step creation of the Huffman tree.Show the resulting Huffman codes for each character.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8. For each non-leaf node, assign 0 to the left edge and 1 to the right edge.</a:t>
            </a:r>
          </a:p>
        </p:txBody>
      </p:sp>
      <p:pic>
        <p:nvPicPr>
          <p:cNvPr id="3" name="Picture 2" descr="Huffman_Coding_theory_page_4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4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Prefix Codes and Ambiguity Prevention</a:t>
            </a:r>
          </a:p>
        </p:txBody>
      </p:sp>
      <p:sp>
        <p:nvSpPr>
          <p:cNvPr id="3" name="Content Placeholder 2"/>
          <p:cNvSpPr>
            <a:spLocks noGrp="1"/>
          </p:cNvSpPr>
          <p:nvPr>
            <p:ph idx="1"/>
          </p:nvPr>
        </p:nvSpPr>
        <p:spPr/>
        <p:txBody>
          <a:bodyPr/>
          <a:lstStyle/>
          <a:p/>
          <a:p>
            <a:pPr/>
            <a:r>
              <a:t>Huffman codes are prefix-free (no code is a prefix of another).This prevents ambiguity during decoding.The tree structure inherently ensures the prefix-free property.Any sequence of codes can be uniquely decoded by traversing the tree.Illustrate with examples of valid and invalid prefix codes.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Character Frequency Code Size</a:t>
            </a:r>
          </a:p>
        </p:txBody>
      </p:sp>
      <p:pic>
        <p:nvPicPr>
          <p:cNvPr id="3" name="Picture 2" descr="Huffman_Coding_theory_page_5_img_1.png"/>
          <p:cNvPicPr>
            <a:picLocks noChangeAspect="1"/>
          </p:cNvPicPr>
          <p:nvPr/>
        </p:nvPicPr>
        <p:blipFill>
          <a:blip r:embed="rId2"/>
          <a:stretch>
            <a:fillRect/>
          </a:stretch>
        </p:blipFill>
        <p:spPr>
          <a:xfrm>
            <a:off x="914400" y="1371600"/>
            <a:ext cx="7315200" cy="5029200"/>
          </a:xfrm>
          <a:prstGeom prst="rect">
            <a:avLst/>
          </a:prstGeom>
        </p:spPr>
      </p:pic>
      <p:sp>
        <p:nvSpPr>
          <p:cNvPr id="4" name="TextBox 3"/>
          <p:cNvSpPr txBox="1"/>
          <p:nvPr/>
        </p:nvSpPr>
        <p:spPr>
          <a:xfrm>
            <a:off x="914400" y="6492240"/>
            <a:ext cx="7315200" cy="457200"/>
          </a:xfrm>
          <a:prstGeom prst="rect">
            <a:avLst/>
          </a:prstGeom>
          <a:noFill/>
        </p:spPr>
        <p:txBody>
          <a:bodyPr wrap="square">
            <a:spAutoFit/>
          </a:bodyPr>
          <a:lstStyle/>
          <a:p>
            <a:pPr algn="ctr">
              <a:defRPr sz="1000" i="1"/>
            </a:pPr>
            <a:r>
              <a:t>Figure 1</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Decoding Huffman Codes &amp; Size Comparison</a:t>
            </a:r>
          </a:p>
        </p:txBody>
      </p:sp>
      <p:sp>
        <p:nvSpPr>
          <p:cNvPr id="3" name="Content Placeholder 2"/>
          <p:cNvSpPr>
            <a:spLocks noGrp="1"/>
          </p:cNvSpPr>
          <p:nvPr>
            <p:ph idx="1"/>
          </p:nvPr>
        </p:nvSpPr>
        <p:spPr/>
        <p:txBody>
          <a:bodyPr/>
          <a:lstStyle/>
          <a:p/>
          <a:p>
            <a:pPr/>
            <a:r>
              <a:t>Decoding involves traversing the Huffman tree using the encoded bitstream.Each bit (0 or 1) directs the traversal (left or right).When a leaf node is reached, the corresponding character is output.Compare the size of the original string (in bits) to the size of the encoded string.Show the reduction in size achieved by Huffman coding.Include a table comparing original size vs. encoded size (including tree representation overhead).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r>
              <a:t>Huffman coding is an efficient lossless data compression technique.It leverages character frequencies to minimize the encoded string size.The prefix-free property ensures unambiguous decoding.Widely applicable in various data compression scenarios.Further improvements can be achieved by combining Huffman coding with other techniques.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Data Compression Technique</a:t>
            </a:r>
          </a:p>
        </p:txBody>
      </p:sp>
      <p:sp>
        <p:nvSpPr>
          <p:cNvPr id="3" name="Content Placeholder 2"/>
          <p:cNvSpPr>
            <a:spLocks noGrp="1"/>
          </p:cNvSpPr>
          <p:nvPr>
            <p:ph idx="1"/>
          </p:nvPr>
        </p:nvSpPr>
        <p:spPr/>
        <p:txBody>
          <a:bodyPr/>
          <a:lstStyle/>
          <a:p/>
          <a:p>
            <a:pPr/>
            <a:r>
              <a:t>Created by: Aditya Bhogil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Huffman Coding2.How Huffman Coding Works: Encoding3.Huffman Tree Construction4.Huffman Coding Algorithm &amp; Example5.Prefix Codes and Ambiguity Prevention6.Decoding Huffman Codes &amp; Size Comparison7.ConclusionConclusion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Huffman Coding</a:t>
            </a:r>
          </a:p>
        </p:txBody>
      </p:sp>
      <p:sp>
        <p:nvSpPr>
          <p:cNvPr id="3" name="Content Placeholder 2"/>
          <p:cNvSpPr>
            <a:spLocks noGrp="1"/>
          </p:cNvSpPr>
          <p:nvPr>
            <p:ph idx="1"/>
          </p:nvPr>
        </p:nvSpPr>
        <p:spPr/>
        <p:txBody>
          <a:bodyPr/>
          <a:lstStyle/>
          <a:p/>
          <a:p>
            <a:pPr/>
            <a:r>
              <a:t>Developed by David Huffman.Data compression technique reducing file size without data loss.Most effective for data with frequently occurring characters.Achieves compression by assigning shorter codes to more frequent characters.Uses a binary tree structure for encoding and decoding.Widely used in file compression (e.g., gzip, PNG).Improves data transmission efficiency.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Huffman Coding</a:t>
            </a:r>
          </a:p>
        </p:txBody>
      </p:sp>
      <p:pic>
        <p:nvPicPr>
          <p:cNvPr id="3" name="Picture 2" descr="Huffman_Coding_theory_page_1_img_1.png"/>
          <p:cNvPicPr>
            <a:picLocks noChangeAspect="1"/>
          </p:cNvPicPr>
          <p:nvPr/>
        </p:nvPicPr>
        <p:blipFill>
          <a:blip r:embed="rId2"/>
          <a:stretch>
            <a:fillRect/>
          </a:stretch>
        </p:blipFill>
        <p:spPr>
          <a:xfrm>
            <a:off x="914400" y="1371600"/>
            <a:ext cx="7315200" cy="5029200"/>
          </a:xfrm>
          <a:prstGeom prst="rect">
            <a:avLst/>
          </a:prstGeom>
        </p:spPr>
      </p:pic>
      <p:sp>
        <p:nvSpPr>
          <p:cNvPr id="4" name="TextBox 3"/>
          <p:cNvSpPr txBox="1"/>
          <p:nvPr/>
        </p:nvSpPr>
        <p:spPr>
          <a:xfrm>
            <a:off x="914400" y="6492240"/>
            <a:ext cx="7315200" cy="457200"/>
          </a:xfrm>
          <a:prstGeom prst="rect">
            <a:avLst/>
          </a:prstGeom>
          <a:noFill/>
        </p:spPr>
        <p:txBody>
          <a:bodyPr wrap="square">
            <a:spAutoFit/>
          </a:bodyPr>
          <a:lstStyle/>
          <a:p>
            <a:pPr algn="ctr">
              <a:defRPr sz="1000" i="1"/>
            </a:pPr>
            <a:r>
              <a:t>Figure 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Huffman Coding Works: Encoding</a:t>
            </a:r>
          </a:p>
        </p:txBody>
      </p:sp>
      <p:sp>
        <p:nvSpPr>
          <p:cNvPr id="3" name="Content Placeholder 2"/>
          <p:cNvSpPr>
            <a:spLocks noGrp="1"/>
          </p:cNvSpPr>
          <p:nvPr>
            <p:ph idx="1"/>
          </p:nvPr>
        </p:nvSpPr>
        <p:spPr/>
        <p:txBody>
          <a:bodyPr/>
          <a:lstStyle/>
          <a:p/>
          <a:p>
            <a:pPr/>
            <a:r>
              <a:t>Example: Consider a string needing network transmission.Each character initially occupies 8 bits (e.g., ASCII).Total initial bit count calculation (number of characters * 8 bits/character).Huffman coding reduces this bit count significantly.Encoding involves creating a Huffman tree based on character frequencies.Assigning unique binary codes (0s and 1s) to each character based on tree structure.Concatenating these codes to represent the entire string.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Huffman Coding prevents any ambiguity in the decoding process using the</a:t>
            </a:r>
          </a:p>
        </p:txBody>
      </p:sp>
      <p:pic>
        <p:nvPicPr>
          <p:cNvPr id="3" name="Picture 2" descr="Huffman_Coding_theory_page_2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2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Tree Construction</a:t>
            </a:r>
          </a:p>
        </p:txBody>
      </p:sp>
      <p:sp>
        <p:nvSpPr>
          <p:cNvPr id="3" name="Content Placeholder 2"/>
          <p:cNvSpPr>
            <a:spLocks noGrp="1"/>
          </p:cNvSpPr>
          <p:nvPr>
            <p:ph idx="1"/>
          </p:nvPr>
        </p:nvSpPr>
        <p:spPr/>
        <p:txBody>
          <a:bodyPr/>
          <a:lstStyle/>
          <a:p/>
          <a:p>
            <a:pPr/>
            <a:r>
              <a:t>Calculate the frequency of each character in the input string.Sort characters in ascending order of frequency (priority queue).Create a leaf node for each unique character.Iteratively combine the two nodes with the lowest frequencies:Create a new parent node.Assign the left child the lower frequency node.Assign the right child the higher frequency node.The parent node's frequency is the sum of its children's frequencies.Repeat until only one node (the root) remains.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of the z as the sum of the above two minimum frequencies.</a:t>
            </a:r>
          </a:p>
        </p:txBody>
      </p:sp>
      <p:pic>
        <p:nvPicPr>
          <p:cNvPr id="3" name="Picture 2" descr="Huffman_Coding_theory_page_3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3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Roboto</vt:lpstr>
      <vt:lpstr>Mesh</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6</cp:revision>
  <dcterms:created xsi:type="dcterms:W3CDTF">2024-10-07T05:44:32Z</dcterms:created>
  <dcterms:modified xsi:type="dcterms:W3CDTF">2025-02-28T02:16:38Z</dcterms:modified>
</cp:coreProperties>
</file>