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7" r:id="rId8"/>
    <p:sldId id="269" r:id="rId9"/>
    <p:sldId id="260" r:id="rId10"/>
    <p:sldId id="261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TCP/IP connectivity using </a:t>
            </a:r>
            <a:r>
              <a:rPr lang="en-US" dirty="0" err="1" smtClean="0"/>
              <a:t>netcat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Mehul</a:t>
            </a:r>
            <a:r>
              <a:rPr lang="en-US" dirty="0" smtClean="0"/>
              <a:t> | </a:t>
            </a:r>
            <a:r>
              <a:rPr lang="en-US" dirty="0" err="1" smtClean="0"/>
              <a:t>Akash</a:t>
            </a:r>
            <a:r>
              <a:rPr lang="en-US" dirty="0" smtClean="0"/>
              <a:t> | Paras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5171"/>
          <a:stretch/>
        </p:blipFill>
        <p:spPr>
          <a:xfrm>
            <a:off x="2592925" y="1264555"/>
            <a:ext cx="9371074" cy="1683246"/>
          </a:xfrm>
        </p:spPr>
      </p:pic>
    </p:spTree>
    <p:extLst>
      <p:ext uri="{BB962C8B-B14F-4D97-AF65-F5344CB8AC3E}">
        <p14:creationId xmlns:p14="http://schemas.microsoft.com/office/powerpoint/2010/main" val="9529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Files through </a:t>
            </a:r>
            <a:r>
              <a:rPr lang="en-US" dirty="0" err="1"/>
              <a:t>Netcat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(Client </a:t>
            </a:r>
            <a:r>
              <a:rPr lang="en-US" dirty="0"/>
              <a:t>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sending a file from Server side we can get file using this command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nc</a:t>
            </a:r>
            <a:r>
              <a:rPr lang="en-US" dirty="0" smtClean="0"/>
              <a:t> –v –w 2 192.168.158.128 43819 &gt; hello.txt</a:t>
            </a:r>
          </a:p>
          <a:p>
            <a:r>
              <a:rPr lang="en-US" dirty="0" smtClean="0"/>
              <a:t>-v </a:t>
            </a:r>
            <a:r>
              <a:rPr lang="en-US" dirty="0"/>
              <a:t>= verbose {its provide more information from the command on the screen}</a:t>
            </a:r>
          </a:p>
          <a:p>
            <a:r>
              <a:rPr lang="en-US" dirty="0" smtClean="0"/>
              <a:t>-w 2= W means waiting and 2 means wait fro a two second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3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58703"/>
            <a:ext cx="9394564" cy="16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1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on the computer that was awaiting a connection, that we </a:t>
            </a:r>
            <a:r>
              <a:rPr lang="en-US" dirty="0" smtClean="0"/>
              <a:t>now have a new file called “hello.txt" with the contents of the file we typed on the other computer:</a:t>
            </a:r>
          </a:p>
          <a:p>
            <a:r>
              <a:rPr lang="en-US" dirty="0" smtClean="0"/>
              <a:t>$cat hello.txt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t="9340" r="48866" b="58996"/>
          <a:stretch/>
        </p:blipFill>
        <p:spPr>
          <a:xfrm>
            <a:off x="2932771" y="3568390"/>
            <a:ext cx="6623824" cy="31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Netcat</a:t>
            </a:r>
            <a:r>
              <a:rPr lang="en-US" b="1" dirty="0" smtClean="0"/>
              <a:t> </a:t>
            </a:r>
            <a:r>
              <a:rPr lang="en-US" dirty="0"/>
              <a:t> referred to as a Swiss army knife of networking tools, this versatile command can assist you in monitoring, testing, and sending data across network connections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 err="1"/>
              <a:t>netcat</a:t>
            </a:r>
            <a:r>
              <a:rPr lang="en-US" dirty="0"/>
              <a:t> operates by initiating a TCP connection to a remote host.</a:t>
            </a:r>
          </a:p>
          <a:p>
            <a:r>
              <a:rPr lang="en-US" dirty="0"/>
              <a:t>The most basic syntax is</a:t>
            </a:r>
            <a:r>
              <a:rPr lang="en-US" dirty="0" smtClean="0"/>
              <a:t>:</a:t>
            </a:r>
          </a:p>
          <a:p>
            <a:pPr marL="342900" lvl="1" indent="-342900"/>
            <a:r>
              <a:rPr lang="en-US" sz="2000" b="1" dirty="0"/>
              <a:t>$</a:t>
            </a:r>
            <a:r>
              <a:rPr lang="en-US" sz="2000" b="1" dirty="0" err="1" smtClean="0"/>
              <a:t>nc</a:t>
            </a:r>
            <a:r>
              <a:rPr lang="en-US" sz="2000" b="1" dirty="0" smtClean="0"/>
              <a:t> </a:t>
            </a:r>
            <a:r>
              <a:rPr lang="en-US" sz="2000" b="1" dirty="0"/>
              <a:t>[options] host port </a:t>
            </a:r>
          </a:p>
          <a:p>
            <a:r>
              <a:rPr lang="en-US" dirty="0"/>
              <a:t>This will attempt to initiate a TCP to the defined host on the port number </a:t>
            </a:r>
            <a:r>
              <a:rPr lang="en-US" dirty="0" smtClean="0"/>
              <a:t>specified.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725114"/>
            <a:ext cx="7264752" cy="5378624"/>
          </a:xfrm>
        </p:spPr>
      </p:pic>
    </p:spTree>
    <p:extLst>
      <p:ext uri="{BB962C8B-B14F-4D97-AF65-F5344CB8AC3E}">
        <p14:creationId xmlns:p14="http://schemas.microsoft.com/office/powerpoint/2010/main" val="13215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Communicate through </a:t>
            </a:r>
            <a:r>
              <a:rPr lang="en-US" dirty="0" err="1"/>
              <a:t>Netcat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Netcat</a:t>
            </a:r>
            <a:r>
              <a:rPr lang="en-US" dirty="0"/>
              <a:t> is not restricted to sending </a:t>
            </a:r>
            <a:r>
              <a:rPr lang="en-US" dirty="0" smtClean="0"/>
              <a:t>TCP </a:t>
            </a:r>
            <a:r>
              <a:rPr lang="en-US" dirty="0"/>
              <a:t>packets. It also can listen on a port for connections and packets.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gives us the opportunity to connect two instances of </a:t>
            </a:r>
            <a:r>
              <a:rPr lang="en-US" dirty="0" err="1"/>
              <a:t>netcat</a:t>
            </a:r>
            <a:r>
              <a:rPr lang="en-US" dirty="0"/>
              <a:t> in a client-server relationship</a:t>
            </a:r>
            <a:r>
              <a:rPr lang="en-US" dirty="0" smtClean="0"/>
              <a:t>.</a:t>
            </a:r>
          </a:p>
          <a:p>
            <a:r>
              <a:rPr lang="en-US" dirty="0"/>
              <a:t>Which computer is the server and which is the client is only a relevant distinction during the initial configuration.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connection is established, communication is exactly the same in both directions.</a:t>
            </a:r>
          </a:p>
          <a:p>
            <a:r>
              <a:rPr lang="en-US" dirty="0"/>
              <a:t>On one machine, you can tell </a:t>
            </a:r>
            <a:r>
              <a:rPr lang="en-US" dirty="0" err="1"/>
              <a:t>netcat</a:t>
            </a:r>
            <a:r>
              <a:rPr lang="en-US" dirty="0"/>
              <a:t> to listen to a specific port for connections. We can do this by providing </a:t>
            </a:r>
            <a:r>
              <a:rPr lang="en-US" dirty="0" smtClean="0"/>
              <a:t>the –l </a:t>
            </a:r>
            <a:r>
              <a:rPr lang="en-US" dirty="0"/>
              <a:t> parameter and choosing a port:</a:t>
            </a:r>
          </a:p>
        </p:txBody>
      </p:sp>
    </p:spTree>
    <p:extLst>
      <p:ext uri="{BB962C8B-B14F-4D97-AF65-F5344CB8AC3E}">
        <p14:creationId xmlns:p14="http://schemas.microsoft.com/office/powerpoint/2010/main" val="5361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CMD line: -L –</a:t>
            </a:r>
            <a:r>
              <a:rPr lang="en-US" dirty="0" err="1" smtClean="0"/>
              <a:t>vv</a:t>
            </a:r>
            <a:r>
              <a:rPr lang="en-US" dirty="0" smtClean="0"/>
              <a:t> –p 4444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9" r="64781" b="71784"/>
          <a:stretch/>
        </p:blipFill>
        <p:spPr>
          <a:xfrm>
            <a:off x="2589212" y="3100039"/>
            <a:ext cx="7480477" cy="21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tell </a:t>
            </a:r>
            <a:r>
              <a:rPr lang="en-US" dirty="0" err="1"/>
              <a:t>netcat</a:t>
            </a:r>
            <a:r>
              <a:rPr lang="en-US" dirty="0"/>
              <a:t> to listen for TCP connections on port 4444. As a regular (non-root) user, you will not be able to open any ports under 1000, as a security measure.</a:t>
            </a:r>
          </a:p>
          <a:p>
            <a:r>
              <a:rPr lang="en-US" dirty="0"/>
              <a:t>On a second server, we can connect to the first machine on the port number we choose. We do this the same way we've been establishing connections previously: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nc</a:t>
            </a:r>
            <a:r>
              <a:rPr lang="en-US" dirty="0" smtClean="0"/>
              <a:t> 192.168.158.1 4444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9" r="64781" b="71784"/>
          <a:stretch/>
        </p:blipFill>
        <p:spPr>
          <a:xfrm>
            <a:off x="2589213" y="535259"/>
            <a:ext cx="7235012" cy="218564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6" t="41643" r="19672" b="49049"/>
          <a:stretch/>
        </p:blipFill>
        <p:spPr>
          <a:xfrm>
            <a:off x="2982318" y="3214369"/>
            <a:ext cx="4859804" cy="1218316"/>
          </a:xfrm>
        </p:spPr>
      </p:pic>
    </p:spTree>
    <p:extLst>
      <p:ext uri="{BB962C8B-B14F-4D97-AF65-F5344CB8AC3E}">
        <p14:creationId xmlns:p14="http://schemas.microsoft.com/office/powerpoint/2010/main" val="392400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Files through </a:t>
            </a:r>
            <a:r>
              <a:rPr lang="en-US" dirty="0" err="1"/>
              <a:t>Netcat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(Server 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are establishing a regular TCP connection, we can transmit just about any kind of information over that connection. It is not limited to chat messages that are typed in by a user. We can use this knowledge to turn </a:t>
            </a:r>
            <a:r>
              <a:rPr lang="en-US" dirty="0" err="1"/>
              <a:t>netcat</a:t>
            </a:r>
            <a:r>
              <a:rPr lang="en-US" dirty="0"/>
              <a:t> into a file transfer program.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nc</a:t>
            </a:r>
            <a:r>
              <a:rPr lang="en-US" dirty="0" smtClean="0"/>
              <a:t> –v –w 30 –p 43819 –l &lt; hello.txt</a:t>
            </a:r>
          </a:p>
          <a:p>
            <a:r>
              <a:rPr lang="en-US" dirty="0"/>
              <a:t>-v = </a:t>
            </a:r>
            <a:r>
              <a:rPr lang="en-US" dirty="0" smtClean="0"/>
              <a:t>verbose {its provide more information from the command on the screen}</a:t>
            </a:r>
            <a:endParaRPr lang="en-US" dirty="0"/>
          </a:p>
          <a:p>
            <a:r>
              <a:rPr lang="en-US" dirty="0"/>
              <a:t>-w </a:t>
            </a:r>
            <a:r>
              <a:rPr lang="en-US" dirty="0" smtClean="0"/>
              <a:t>30= </a:t>
            </a:r>
            <a:r>
              <a:rPr lang="en-US" dirty="0"/>
              <a:t>W means waiting and </a:t>
            </a:r>
            <a:r>
              <a:rPr lang="en-US" dirty="0" smtClean="0"/>
              <a:t>30 </a:t>
            </a:r>
            <a:r>
              <a:rPr lang="en-US" dirty="0"/>
              <a:t>means wait </a:t>
            </a:r>
            <a:r>
              <a:rPr lang="en-US" dirty="0" smtClean="0"/>
              <a:t>for </a:t>
            </a:r>
            <a:r>
              <a:rPr lang="en-US" dirty="0"/>
              <a:t>a two </a:t>
            </a:r>
            <a:r>
              <a:rPr lang="en-US" dirty="0" smtClean="0"/>
              <a:t>second</a:t>
            </a:r>
          </a:p>
          <a:p>
            <a:r>
              <a:rPr lang="en-US" dirty="0" smtClean="0"/>
              <a:t>-p = local port </a:t>
            </a:r>
          </a:p>
          <a:p>
            <a:r>
              <a:rPr lang="en-US" dirty="0" smtClean="0"/>
              <a:t>-l = listing port mode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451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TCP/IP connectivity using netcat</vt:lpstr>
      <vt:lpstr>Introduction</vt:lpstr>
      <vt:lpstr>General Syntax </vt:lpstr>
      <vt:lpstr>PowerPoint Presentation</vt:lpstr>
      <vt:lpstr>Communicate through Netcat </vt:lpstr>
      <vt:lpstr>PowerPoint Presentation</vt:lpstr>
      <vt:lpstr>PowerPoint Presentation</vt:lpstr>
      <vt:lpstr>PowerPoint Presentation</vt:lpstr>
      <vt:lpstr>Send Files through Netcat    (Server Side)</vt:lpstr>
      <vt:lpstr>PowerPoint Presentation</vt:lpstr>
      <vt:lpstr>Send Files through Netcat    (Client Side)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connectivity using netcat</dc:title>
  <dc:creator>Mr.Dalvadi</dc:creator>
  <cp:lastModifiedBy>akash suthar</cp:lastModifiedBy>
  <cp:revision>26</cp:revision>
  <dcterms:created xsi:type="dcterms:W3CDTF">2019-04-05T08:02:08Z</dcterms:created>
  <dcterms:modified xsi:type="dcterms:W3CDTF">2019-04-05T10:18:43Z</dcterms:modified>
</cp:coreProperties>
</file>