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6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  <p:sldMasterId id="2147483666" r:id="rId7"/>
    <p:sldMasterId id="2147483667" r:id="rId8"/>
    <p:sldMasterId id="2147483668" r:id="rId9"/>
    <p:sldMasterId id="2147483669" r:id="rId10"/>
    <p:sldMasterId id="2147483670" r:id="rId11"/>
    <p:sldMasterId id="2147483671" r:id="rId12"/>
    <p:sldMasterId id="2147483672" r:id="rId13"/>
    <p:sldMasterId id="2147483673" r:id="rId14"/>
    <p:sldMasterId id="2147483674" r:id="rId15"/>
    <p:sldMasterId id="2147483675" r:id="rId16"/>
    <p:sldMasterId id="2147483676" r:id="rId17"/>
    <p:sldMasterId id="2147483677" r:id="rId18"/>
    <p:sldMasterId id="2147483678" r:id="rId19"/>
    <p:sldMasterId id="2147483679" r:id="rId20"/>
    <p:sldMasterId id="2147483680" r:id="rId21"/>
  </p:sldMasterIdLst>
  <p:notesMasterIdLst>
    <p:notesMasterId r:id="rId22"/>
  </p:notes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</p:sldIdLst>
  <p:sldSz cy="6858000" cx="9144000"/>
  <p:notesSz cx="6858000" cy="9144000"/>
  <p:embeddedFontLst>
    <p:embeddedFont>
      <p:font typeface="Century Gothic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881FAD-07A5-42EF-9D34-E71FABE4D0F1}">
  <a:tblStyle styleId="{2B881FAD-07A5-42EF-9D34-E71FABE4D0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Master" Target="slideMasters/slideMaster16.xml"/><Relationship Id="rId22" Type="http://schemas.openxmlformats.org/officeDocument/2006/relationships/notesMaster" Target="notesMasters/notesMaster1.xml"/><Relationship Id="rId21" Type="http://schemas.openxmlformats.org/officeDocument/2006/relationships/slideMaster" Target="slideMasters/slideMaster17.xml"/><Relationship Id="rId24" Type="http://schemas.openxmlformats.org/officeDocument/2006/relationships/slide" Target="slides/slide2.xml"/><Relationship Id="rId23" Type="http://schemas.openxmlformats.org/officeDocument/2006/relationships/slide" Target="slides/slide1.xml"/><Relationship Id="rId1" Type="http://schemas.openxmlformats.org/officeDocument/2006/relationships/theme" Target="theme/theme1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26" Type="http://schemas.openxmlformats.org/officeDocument/2006/relationships/slide" Target="slides/slide4.xml"/><Relationship Id="rId25" Type="http://schemas.openxmlformats.org/officeDocument/2006/relationships/slide" Target="slides/slide3.xml"/><Relationship Id="rId28" Type="http://schemas.openxmlformats.org/officeDocument/2006/relationships/slide" Target="slides/slide6.xml"/><Relationship Id="rId27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7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9.xml"/><Relationship Id="rId30" Type="http://schemas.openxmlformats.org/officeDocument/2006/relationships/slide" Target="slides/slide8.xml"/><Relationship Id="rId11" Type="http://schemas.openxmlformats.org/officeDocument/2006/relationships/slideMaster" Target="slideMasters/slideMaster7.xml"/><Relationship Id="rId33" Type="http://schemas.openxmlformats.org/officeDocument/2006/relationships/slide" Target="slides/slide11.xml"/><Relationship Id="rId10" Type="http://schemas.openxmlformats.org/officeDocument/2006/relationships/slideMaster" Target="slideMasters/slideMaster6.xml"/><Relationship Id="rId32" Type="http://schemas.openxmlformats.org/officeDocument/2006/relationships/slide" Target="slides/slide10.xml"/><Relationship Id="rId13" Type="http://schemas.openxmlformats.org/officeDocument/2006/relationships/slideMaster" Target="slideMasters/slideMaster9.xml"/><Relationship Id="rId35" Type="http://schemas.openxmlformats.org/officeDocument/2006/relationships/font" Target="fonts/CenturyGothic-regular.fntdata"/><Relationship Id="rId12" Type="http://schemas.openxmlformats.org/officeDocument/2006/relationships/slideMaster" Target="slideMasters/slideMaster8.xml"/><Relationship Id="rId34" Type="http://schemas.openxmlformats.org/officeDocument/2006/relationships/slide" Target="slides/slide12.xml"/><Relationship Id="rId15" Type="http://schemas.openxmlformats.org/officeDocument/2006/relationships/slideMaster" Target="slideMasters/slideMaster11.xml"/><Relationship Id="rId37" Type="http://schemas.openxmlformats.org/officeDocument/2006/relationships/font" Target="fonts/CenturyGothic-italic.fntdata"/><Relationship Id="rId14" Type="http://schemas.openxmlformats.org/officeDocument/2006/relationships/slideMaster" Target="slideMasters/slideMaster10.xml"/><Relationship Id="rId36" Type="http://schemas.openxmlformats.org/officeDocument/2006/relationships/font" Target="fonts/CenturyGothic-bold.fntdata"/><Relationship Id="rId17" Type="http://schemas.openxmlformats.org/officeDocument/2006/relationships/slideMaster" Target="slideMasters/slideMaster13.xml"/><Relationship Id="rId16" Type="http://schemas.openxmlformats.org/officeDocument/2006/relationships/slideMaster" Target="slideMasters/slideMaster12.xml"/><Relationship Id="rId38" Type="http://schemas.openxmlformats.org/officeDocument/2006/relationships/font" Target="fonts/CenturyGothic-boldItalic.fntdata"/><Relationship Id="rId19" Type="http://schemas.openxmlformats.org/officeDocument/2006/relationships/slideMaster" Target="slideMasters/slideMaster15.xml"/><Relationship Id="rId18" Type="http://schemas.openxmlformats.org/officeDocument/2006/relationships/slideMaster" Target="slideMasters/slideMaster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/>
          </a:p>
        </p:txBody>
      </p:sp>
      <p:sp>
        <p:nvSpPr>
          <p:cNvPr id="684" name="Google Shape;684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Dept., SET-Jain University</a:t>
            </a:r>
            <a:endParaRPr/>
          </a:p>
        </p:txBody>
      </p:sp>
      <p:sp>
        <p:nvSpPr>
          <p:cNvPr id="685" name="Google Shape;68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6" name="Google Shape;6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7" name="Google Shape;6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"/>
          <p:cNvSpPr txBox="1"/>
          <p:nvPr>
            <p:ph idx="1" type="subTitle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"/>
          <p:cNvSpPr txBox="1"/>
          <p:nvPr>
            <p:ph type="title"/>
          </p:nvPr>
        </p:nvSpPr>
        <p:spPr>
          <a:xfrm>
            <a:off x="1942415" y="609600"/>
            <a:ext cx="6591985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1"/>
          <p:cNvSpPr txBox="1"/>
          <p:nvPr>
            <p:ph idx="1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3" name="Google Shape;443;p21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3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23"/>
          <p:cNvSpPr txBox="1"/>
          <p:nvPr>
            <p:ph idx="1" type="body"/>
          </p:nvPr>
        </p:nvSpPr>
        <p:spPr>
          <a:xfrm>
            <a:off x="2415972" y="3505200"/>
            <a:ext cx="5653888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4" name="Google Shape;484;p23"/>
          <p:cNvSpPr txBox="1"/>
          <p:nvPr>
            <p:ph idx="2" type="body"/>
          </p:nvPr>
        </p:nvSpPr>
        <p:spPr>
          <a:xfrm>
            <a:off x="1942415" y="4354046"/>
            <a:ext cx="6591985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5" name="Google Shape;485;p23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"/>
          <p:cNvSpPr txBox="1"/>
          <p:nvPr>
            <p:ph type="title"/>
          </p:nvPr>
        </p:nvSpPr>
        <p:spPr>
          <a:xfrm>
            <a:off x="1942415" y="2438401"/>
            <a:ext cx="6591985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25"/>
          <p:cNvSpPr txBox="1"/>
          <p:nvPr>
            <p:ph idx="1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1" name="Google Shape;521;p25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7"/>
          <p:cNvSpPr txBox="1"/>
          <p:nvPr>
            <p:ph type="title"/>
          </p:nvPr>
        </p:nvSpPr>
        <p:spPr>
          <a:xfrm>
            <a:off x="2188123" y="609600"/>
            <a:ext cx="61095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27"/>
          <p:cNvSpPr txBox="1"/>
          <p:nvPr>
            <p:ph idx="1" type="body"/>
          </p:nvPr>
        </p:nvSpPr>
        <p:spPr>
          <a:xfrm>
            <a:off x="1942415" y="4343400"/>
            <a:ext cx="668829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2" name="Google Shape;562;p27"/>
          <p:cNvSpPr txBox="1"/>
          <p:nvPr>
            <p:ph idx="2" type="body"/>
          </p:nvPr>
        </p:nvSpPr>
        <p:spPr>
          <a:xfrm>
            <a:off x="1942415" y="5181600"/>
            <a:ext cx="6688292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63" name="Google Shape;563;p27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"/>
          <p:cNvSpPr txBox="1"/>
          <p:nvPr>
            <p:ph type="title"/>
          </p:nvPr>
        </p:nvSpPr>
        <p:spPr>
          <a:xfrm>
            <a:off x="1942416" y="627407"/>
            <a:ext cx="6591984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9"/>
          <p:cNvSpPr txBox="1"/>
          <p:nvPr>
            <p:ph idx="1" type="body"/>
          </p:nvPr>
        </p:nvSpPr>
        <p:spPr>
          <a:xfrm>
            <a:off x="1942415" y="4343400"/>
            <a:ext cx="6591985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02" name="Google Shape;602;p29"/>
          <p:cNvSpPr txBox="1"/>
          <p:nvPr>
            <p:ph idx="2" type="body"/>
          </p:nvPr>
        </p:nvSpPr>
        <p:spPr>
          <a:xfrm>
            <a:off x="1942415" y="5181600"/>
            <a:ext cx="6591985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03" name="Google Shape;603;p29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31"/>
          <p:cNvSpPr txBox="1"/>
          <p:nvPr>
            <p:ph idx="1" type="body"/>
          </p:nvPr>
        </p:nvSpPr>
        <p:spPr>
          <a:xfrm rot="5400000">
            <a:off x="3295650" y="781050"/>
            <a:ext cx="3886200" cy="6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42" name="Google Shape;642;p31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3"/>
          <p:cNvSpPr txBox="1"/>
          <p:nvPr>
            <p:ph type="title"/>
          </p:nvPr>
        </p:nvSpPr>
        <p:spPr>
          <a:xfrm rot="5400000">
            <a:off x="5064693" y="2441248"/>
            <a:ext cx="5283817" cy="1656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33"/>
          <p:cNvSpPr txBox="1"/>
          <p:nvPr>
            <p:ph idx="1" type="body"/>
          </p:nvPr>
        </p:nvSpPr>
        <p:spPr>
          <a:xfrm rot="5400000">
            <a:off x="1658681" y="911140"/>
            <a:ext cx="5283817" cy="4716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1" name="Google Shape;681;p33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"/>
          <p:cNvSpPr txBox="1"/>
          <p:nvPr>
            <p:ph idx="1" type="body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2" name="Google Shape;82;p4"/>
          <p:cNvSpPr txBox="1"/>
          <p:nvPr>
            <p:ph idx="10" type="dt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"/>
          <p:cNvSpPr txBox="1"/>
          <p:nvPr>
            <p:ph idx="11" type="ftr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1942415" y="2074562"/>
            <a:ext cx="659198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" type="body"/>
          </p:nvPr>
        </p:nvSpPr>
        <p:spPr>
          <a:xfrm>
            <a:off x="1942415" y="3581400"/>
            <a:ext cx="659198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6" name="Google Shape;156;p7"/>
          <p:cNvSpPr txBox="1"/>
          <p:nvPr>
            <p:ph idx="10" type="dt"/>
          </p:nvPr>
        </p:nvSpPr>
        <p:spPr>
          <a:xfrm>
            <a:off x="1908175" y="612933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"/>
          <p:cNvSpPr txBox="1"/>
          <p:nvPr>
            <p:ph idx="11" type="ftr"/>
          </p:nvPr>
        </p:nvSpPr>
        <p:spPr>
          <a:xfrm>
            <a:off x="2674937" y="6129337"/>
            <a:ext cx="5173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942416" y="2136706"/>
            <a:ext cx="3197531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7" name="Google Shape;197;p9"/>
          <p:cNvSpPr txBox="1"/>
          <p:nvPr>
            <p:ph idx="2" type="body"/>
          </p:nvPr>
        </p:nvSpPr>
        <p:spPr>
          <a:xfrm>
            <a:off x="5337307" y="2136706"/>
            <a:ext cx="3197093" cy="37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98" name="Google Shape;198;p9"/>
          <p:cNvSpPr txBox="1"/>
          <p:nvPr>
            <p:ph idx="10" type="dt"/>
          </p:nvPr>
        </p:nvSpPr>
        <p:spPr>
          <a:xfrm>
            <a:off x="1828800" y="6111875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9"/>
          <p:cNvSpPr txBox="1"/>
          <p:nvPr>
            <p:ph idx="11" type="ftr"/>
          </p:nvPr>
        </p:nvSpPr>
        <p:spPr>
          <a:xfrm>
            <a:off x="2595562" y="6135687"/>
            <a:ext cx="5064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9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1"/>
          <p:cNvSpPr txBox="1"/>
          <p:nvPr>
            <p:ph idx="1" type="body"/>
          </p:nvPr>
        </p:nvSpPr>
        <p:spPr>
          <a:xfrm>
            <a:off x="2265352" y="2226626"/>
            <a:ext cx="287459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39" name="Google Shape;239;p11"/>
          <p:cNvSpPr txBox="1"/>
          <p:nvPr>
            <p:ph idx="2" type="body"/>
          </p:nvPr>
        </p:nvSpPr>
        <p:spPr>
          <a:xfrm>
            <a:off x="1942415" y="2802888"/>
            <a:ext cx="3197532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40" name="Google Shape;240;p11"/>
          <p:cNvSpPr txBox="1"/>
          <p:nvPr>
            <p:ph idx="3" type="body"/>
          </p:nvPr>
        </p:nvSpPr>
        <p:spPr>
          <a:xfrm>
            <a:off x="5656154" y="2223398"/>
            <a:ext cx="28732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1" name="Google Shape;241;p11"/>
          <p:cNvSpPr txBox="1"/>
          <p:nvPr>
            <p:ph idx="4" type="body"/>
          </p:nvPr>
        </p:nvSpPr>
        <p:spPr>
          <a:xfrm>
            <a:off x="5333715" y="2799660"/>
            <a:ext cx="3195680" cy="3105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242" name="Google Shape;242;p11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1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1"/>
          <p:cNvSpPr txBox="1"/>
          <p:nvPr>
            <p:ph idx="11" type="ftr"/>
          </p:nvPr>
        </p:nvSpPr>
        <p:spPr>
          <a:xfrm>
            <a:off x="2819400" y="6156325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 txBox="1"/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13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3"/>
          <p:cNvSpPr txBox="1"/>
          <p:nvPr>
            <p:ph idx="11" type="ftr"/>
          </p:nvPr>
        </p:nvSpPr>
        <p:spPr>
          <a:xfrm>
            <a:off x="2819400" y="6156325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3"/>
          <p:cNvSpPr txBox="1"/>
          <p:nvPr>
            <p:ph idx="12" type="sldNum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15"/>
          <p:cNvSpPr txBox="1"/>
          <p:nvPr>
            <p:ph idx="11" type="ftr"/>
          </p:nvPr>
        </p:nvSpPr>
        <p:spPr>
          <a:xfrm>
            <a:off x="2819400" y="6156325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5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type="title"/>
          </p:nvPr>
        </p:nvSpPr>
        <p:spPr>
          <a:xfrm>
            <a:off x="1942415" y="446088"/>
            <a:ext cx="2629584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17"/>
          <p:cNvSpPr txBox="1"/>
          <p:nvPr>
            <p:ph idx="1" type="body"/>
          </p:nvPr>
        </p:nvSpPr>
        <p:spPr>
          <a:xfrm>
            <a:off x="4743494" y="446089"/>
            <a:ext cx="3790906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361" name="Google Shape;361;p17"/>
          <p:cNvSpPr txBox="1"/>
          <p:nvPr>
            <p:ph idx="2" type="body"/>
          </p:nvPr>
        </p:nvSpPr>
        <p:spPr>
          <a:xfrm>
            <a:off x="1942415" y="1598613"/>
            <a:ext cx="2629584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62" name="Google Shape;362;p17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17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7"/>
          <p:cNvSpPr txBox="1"/>
          <p:nvPr>
            <p:ph idx="11" type="ftr"/>
          </p:nvPr>
        </p:nvSpPr>
        <p:spPr>
          <a:xfrm>
            <a:off x="2819400" y="6156325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"/>
          <p:cNvSpPr txBox="1"/>
          <p:nvPr>
            <p:ph type="title"/>
          </p:nvPr>
        </p:nvSpPr>
        <p:spPr>
          <a:xfrm>
            <a:off x="1942415" y="4800600"/>
            <a:ext cx="6591985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19"/>
          <p:cNvSpPr/>
          <p:nvPr>
            <p:ph idx="2" type="pic"/>
          </p:nvPr>
        </p:nvSpPr>
        <p:spPr>
          <a:xfrm>
            <a:off x="1942415" y="634965"/>
            <a:ext cx="6591985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19"/>
          <p:cNvSpPr txBox="1"/>
          <p:nvPr>
            <p:ph idx="1" type="body"/>
          </p:nvPr>
        </p:nvSpPr>
        <p:spPr>
          <a:xfrm>
            <a:off x="1942415" y="5367338"/>
            <a:ext cx="6591985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04" name="Google Shape;404;p19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4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6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6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8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5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5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1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1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-31750" y="4321175"/>
            <a:ext cx="1395412" cy="781050"/>
          </a:xfrm>
          <a:custGeom>
            <a:rect b="b" l="l" r="r" t="t"/>
            <a:pathLst>
              <a:path extrusionOk="0" h="10000" w="8042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2" type="sldNum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8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367" name="Google Shape;367;p1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79" name="Google Shape;379;p18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380" name="Google Shape;380;p18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92" name="Google Shape;392;p18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18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1949450" y="618807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395" name="Google Shape;395;p18"/>
          <p:cNvSpPr txBox="1"/>
          <p:nvPr/>
        </p:nvSpPr>
        <p:spPr>
          <a:xfrm>
            <a:off x="2790825" y="6210300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396" name="Google Shape;396;p18"/>
          <p:cNvSpPr txBox="1"/>
          <p:nvPr/>
        </p:nvSpPr>
        <p:spPr>
          <a:xfrm>
            <a:off x="7954962" y="6091237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of ##</a:t>
            </a:r>
            <a:endParaRPr/>
          </a:p>
        </p:txBody>
      </p:sp>
      <p:sp>
        <p:nvSpPr>
          <p:cNvPr id="397" name="Google Shape;397;p1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18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9" name="Google Shape;399;p18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20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07" name="Google Shape;407;p2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19" name="Google Shape;419;p20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420" name="Google Shape;420;p20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32" name="Google Shape;432;p20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3" name="Google Shape;433;p20"/>
          <p:cNvSpPr/>
          <p:nvPr/>
        </p:nvSpPr>
        <p:spPr>
          <a:xfrm flipH="1" rot="10800000">
            <a:off x="0" y="3167062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1949450" y="618807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435" name="Google Shape;435;p20"/>
          <p:cNvSpPr txBox="1"/>
          <p:nvPr/>
        </p:nvSpPr>
        <p:spPr>
          <a:xfrm>
            <a:off x="2790825" y="6210300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436" name="Google Shape;436;p20"/>
          <p:cNvSpPr txBox="1"/>
          <p:nvPr/>
        </p:nvSpPr>
        <p:spPr>
          <a:xfrm>
            <a:off x="7954962" y="6091237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of ##</a:t>
            </a:r>
            <a:endParaRPr/>
          </a:p>
        </p:txBody>
      </p:sp>
      <p:sp>
        <p:nvSpPr>
          <p:cNvPr id="437" name="Google Shape;437;p20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8" name="Google Shape;438;p20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39" name="Google Shape;439;p20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22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46" name="Google Shape;446;p2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458" name="Google Shape;458;p22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459" name="Google Shape;459;p22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71" name="Google Shape;471;p22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2" name="Google Shape;472;p22"/>
          <p:cNvSpPr/>
          <p:nvPr/>
        </p:nvSpPr>
        <p:spPr>
          <a:xfrm flipH="1" rot="10800000">
            <a:off x="0" y="3167062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p22"/>
          <p:cNvSpPr txBox="1"/>
          <p:nvPr/>
        </p:nvSpPr>
        <p:spPr>
          <a:xfrm>
            <a:off x="1808162" y="647700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474" name="Google Shape;474;p22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75" name="Google Shape;475;p22"/>
          <p:cNvSpPr txBox="1"/>
          <p:nvPr/>
        </p:nvSpPr>
        <p:spPr>
          <a:xfrm>
            <a:off x="1949450" y="618807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476" name="Google Shape;476;p22"/>
          <p:cNvSpPr txBox="1"/>
          <p:nvPr/>
        </p:nvSpPr>
        <p:spPr>
          <a:xfrm>
            <a:off x="2790825" y="6210300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477" name="Google Shape;477;p22"/>
          <p:cNvSpPr txBox="1"/>
          <p:nvPr/>
        </p:nvSpPr>
        <p:spPr>
          <a:xfrm>
            <a:off x="7954962" y="6091237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of ##</a:t>
            </a:r>
            <a:endParaRPr/>
          </a:p>
        </p:txBody>
      </p:sp>
      <p:sp>
        <p:nvSpPr>
          <p:cNvPr id="478" name="Google Shape;478;p22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9" name="Google Shape;479;p22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0" name="Google Shape;480;p22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24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88" name="Google Shape;488;p2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00" name="Google Shape;500;p24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501" name="Google Shape;501;p24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13" name="Google Shape;513;p24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p24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5" name="Google Shape;515;p24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6" name="Google Shape;516;p24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7" name="Google Shape;517;p24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26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524" name="Google Shape;524;p2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36" name="Google Shape;536;p26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537" name="Google Shape;537;p26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3" name="Google Shape;543;p2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4" name="Google Shape;544;p2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5" name="Google Shape;545;p2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49" name="Google Shape;549;p26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0" name="Google Shape;550;p26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1" name="Google Shape;551;p26"/>
          <p:cNvSpPr txBox="1"/>
          <p:nvPr/>
        </p:nvSpPr>
        <p:spPr>
          <a:xfrm>
            <a:off x="1808162" y="647700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552" name="Google Shape;552;p26"/>
          <p:cNvSpPr txBox="1"/>
          <p:nvPr/>
        </p:nvSpPr>
        <p:spPr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Arial"/>
              <a:buNone/>
            </a:pPr>
            <a:r>
              <a:rPr b="0" i="0" lang="en-US" sz="8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553" name="Google Shape;553;p26"/>
          <p:cNvSpPr txBox="1"/>
          <p:nvPr/>
        </p:nvSpPr>
        <p:spPr>
          <a:xfrm>
            <a:off x="1949450" y="618807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554" name="Google Shape;554;p26"/>
          <p:cNvSpPr txBox="1"/>
          <p:nvPr/>
        </p:nvSpPr>
        <p:spPr>
          <a:xfrm>
            <a:off x="2790825" y="6210300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555" name="Google Shape;555;p26"/>
          <p:cNvSpPr txBox="1"/>
          <p:nvPr/>
        </p:nvSpPr>
        <p:spPr>
          <a:xfrm>
            <a:off x="7954962" y="6091237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of ##</a:t>
            </a:r>
            <a:endParaRPr/>
          </a:p>
        </p:txBody>
      </p:sp>
      <p:sp>
        <p:nvSpPr>
          <p:cNvPr id="556" name="Google Shape;556;p2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7" name="Google Shape;557;p26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8" name="Google Shape;558;p26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8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566" name="Google Shape;566;p2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78" name="Google Shape;578;p28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579" name="Google Shape;579;p28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91" name="Google Shape;591;p28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2" name="Google Shape;592;p28"/>
          <p:cNvSpPr/>
          <p:nvPr/>
        </p:nvSpPr>
        <p:spPr>
          <a:xfrm flipH="1" rot="10800000">
            <a:off x="0" y="4910137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1949450" y="618807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594" name="Google Shape;594;p28"/>
          <p:cNvSpPr txBox="1"/>
          <p:nvPr/>
        </p:nvSpPr>
        <p:spPr>
          <a:xfrm>
            <a:off x="2790825" y="6210300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595" name="Google Shape;595;p28"/>
          <p:cNvSpPr txBox="1"/>
          <p:nvPr/>
        </p:nvSpPr>
        <p:spPr>
          <a:xfrm>
            <a:off x="7954962" y="6091237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of ##</a:t>
            </a:r>
            <a:endParaRPr/>
          </a:p>
        </p:txBody>
      </p:sp>
      <p:sp>
        <p:nvSpPr>
          <p:cNvPr id="596" name="Google Shape;596;p2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7" name="Google Shape;597;p28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8" name="Google Shape;598;p28"/>
          <p:cNvSpPr txBox="1"/>
          <p:nvPr>
            <p:ph idx="12" type="sldNum"/>
          </p:nvPr>
        </p:nvSpPr>
        <p:spPr>
          <a:xfrm>
            <a:off x="511175" y="4983162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0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606" name="Google Shape;606;p3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18" name="Google Shape;618;p30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619" name="Google Shape;619;p30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31" name="Google Shape;631;p30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2" name="Google Shape;632;p30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30"/>
          <p:cNvSpPr txBox="1"/>
          <p:nvPr/>
        </p:nvSpPr>
        <p:spPr>
          <a:xfrm>
            <a:off x="1949450" y="618807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634" name="Google Shape;634;p30"/>
          <p:cNvSpPr txBox="1"/>
          <p:nvPr/>
        </p:nvSpPr>
        <p:spPr>
          <a:xfrm>
            <a:off x="2790825" y="6210300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635" name="Google Shape;635;p30"/>
          <p:cNvSpPr txBox="1"/>
          <p:nvPr/>
        </p:nvSpPr>
        <p:spPr>
          <a:xfrm>
            <a:off x="7954962" y="6091237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of ##</a:t>
            </a:r>
            <a:endParaRPr/>
          </a:p>
        </p:txBody>
      </p:sp>
      <p:sp>
        <p:nvSpPr>
          <p:cNvPr id="636" name="Google Shape;636;p30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7" name="Google Shape;637;p30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8" name="Google Shape;638;p30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32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645" name="Google Shape;645;p3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657" name="Google Shape;657;p32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658" name="Google Shape;658;p32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670" name="Google Shape;670;p32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1" name="Google Shape;671;p32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2" name="Google Shape;672;p32"/>
          <p:cNvSpPr txBox="1"/>
          <p:nvPr/>
        </p:nvSpPr>
        <p:spPr>
          <a:xfrm>
            <a:off x="1949450" y="618807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673" name="Google Shape;673;p32"/>
          <p:cNvSpPr txBox="1"/>
          <p:nvPr/>
        </p:nvSpPr>
        <p:spPr>
          <a:xfrm>
            <a:off x="2790825" y="6210300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674" name="Google Shape;674;p32"/>
          <p:cNvSpPr txBox="1"/>
          <p:nvPr/>
        </p:nvSpPr>
        <p:spPr>
          <a:xfrm>
            <a:off x="7954962" y="6091237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 of ##</a:t>
            </a:r>
            <a:endParaRPr/>
          </a:p>
        </p:txBody>
      </p:sp>
      <p:sp>
        <p:nvSpPr>
          <p:cNvPr id="675" name="Google Shape;675;p32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6" name="Google Shape;676;p32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77" name="Google Shape;677;p32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7" name="Google Shape;47;p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60" name="Google Shape;60;p3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3"/>
          <p:cNvSpPr txBox="1"/>
          <p:nvPr>
            <p:ph idx="10" type="dt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idx="11" type="ftr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Google Shape;78;p3"/>
          <p:cNvSpPr txBox="1"/>
          <p:nvPr>
            <p:ph idx="12" type="sldNum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87" name="Google Shape;87;p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100" name="Google Shape;100;p5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5"/>
          <p:cNvSpPr txBox="1"/>
          <p:nvPr>
            <p:ph idx="10" type="dt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11" type="ftr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20" name="Google Shape;120;p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133" name="Google Shape;133;p6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5" name="Google Shape;145;p6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6"/>
          <p:cNvSpPr/>
          <p:nvPr/>
        </p:nvSpPr>
        <p:spPr>
          <a:xfrm flipH="1" rot="10800000">
            <a:off x="0" y="3167062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(#)  of 12</a:t>
            </a:r>
            <a:endParaRPr/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6"/>
          <p:cNvSpPr txBox="1"/>
          <p:nvPr>
            <p:ph idx="10" type="dt"/>
          </p:nvPr>
        </p:nvSpPr>
        <p:spPr>
          <a:xfrm>
            <a:off x="1908175" y="612933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6"/>
          <p:cNvSpPr txBox="1"/>
          <p:nvPr>
            <p:ph idx="11" type="ftr"/>
          </p:nvPr>
        </p:nvSpPr>
        <p:spPr>
          <a:xfrm>
            <a:off x="2674937" y="6129337"/>
            <a:ext cx="51736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511175" y="324485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8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61" name="Google Shape;161;p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174" name="Google Shape;174;p8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86" name="Google Shape;186;p8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8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(#)  of 12</a:t>
            </a:r>
            <a:endParaRPr/>
          </a:p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8"/>
          <p:cNvSpPr txBox="1"/>
          <p:nvPr>
            <p:ph idx="10" type="dt"/>
          </p:nvPr>
        </p:nvSpPr>
        <p:spPr>
          <a:xfrm>
            <a:off x="1828800" y="6111875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2" name="Google Shape;192;p8"/>
          <p:cNvSpPr txBox="1"/>
          <p:nvPr>
            <p:ph idx="11" type="ftr"/>
          </p:nvPr>
        </p:nvSpPr>
        <p:spPr>
          <a:xfrm>
            <a:off x="2595562" y="6135687"/>
            <a:ext cx="50641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3" name="Google Shape;193;p8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0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203" name="Google Shape;203;p1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15" name="Google Shape;215;p10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216" name="Google Shape;216;p10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6" name="Google Shape;226;p1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8" name="Google Shape;228;p10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0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0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(#)  of 12</a:t>
            </a:r>
            <a:endParaRPr/>
          </a:p>
        </p:txBody>
      </p:sp>
      <p:sp>
        <p:nvSpPr>
          <p:cNvPr id="231" name="Google Shape;231;p10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0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3" name="Google Shape;233;p10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35" name="Google Shape;235;p10"/>
          <p:cNvSpPr txBox="1"/>
          <p:nvPr>
            <p:ph idx="11" type="ftr"/>
          </p:nvPr>
        </p:nvSpPr>
        <p:spPr>
          <a:xfrm>
            <a:off x="2819400" y="6156325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12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247" name="Google Shape;247;p12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59" name="Google Shape;259;p12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260" name="Google Shape;260;p12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2" name="Google Shape;272;p12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2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12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6" name="Google Shape;276;p12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7" name="Google Shape;277;p12"/>
          <p:cNvSpPr txBox="1"/>
          <p:nvPr>
            <p:ph idx="11" type="ftr"/>
          </p:nvPr>
        </p:nvSpPr>
        <p:spPr>
          <a:xfrm>
            <a:off x="2819400" y="6156325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8" name="Google Shape;278;p12"/>
          <p:cNvSpPr txBox="1"/>
          <p:nvPr>
            <p:ph idx="12" type="sldNum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14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286" name="Google Shape;286;p1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98" name="Google Shape;298;p14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299" name="Google Shape;299;p14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1" name="Google Shape;311;p14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4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14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(#)  of 12</a:t>
            </a:r>
            <a:endParaRPr/>
          </a:p>
        </p:txBody>
      </p:sp>
      <p:sp>
        <p:nvSpPr>
          <p:cNvPr id="314" name="Google Shape;314;p14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5" name="Google Shape;315;p14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6" name="Google Shape;316;p14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7" name="Google Shape;317;p14"/>
          <p:cNvSpPr txBox="1"/>
          <p:nvPr>
            <p:ph idx="11" type="ftr"/>
          </p:nvPr>
        </p:nvSpPr>
        <p:spPr>
          <a:xfrm>
            <a:off x="2819400" y="6156325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8" name="Google Shape;318;p14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16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325" name="Google Shape;325;p16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9607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37" name="Google Shape;337;p16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338" name="Google Shape;338;p16"/>
            <p:cNvSpPr/>
            <p:nvPr/>
          </p:nvSpPr>
          <p:spPr>
            <a:xfrm>
              <a:off x="6627813" y="196102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50" name="Google Shape;350;p16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16"/>
          <p:cNvSpPr/>
          <p:nvPr/>
        </p:nvSpPr>
        <p:spPr>
          <a:xfrm flipH="1" rot="10800000">
            <a:off x="0" y="711200"/>
            <a:ext cx="1358900" cy="508000"/>
          </a:xfrm>
          <a:custGeom>
            <a:rect b="b" l="l" r="r" t="t"/>
            <a:pathLst>
              <a:path extrusionOk="0" h="10000" w="7908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(#)  of 12</a:t>
            </a:r>
            <a:endParaRPr/>
          </a:p>
        </p:txBody>
      </p:sp>
      <p:sp>
        <p:nvSpPr>
          <p:cNvPr id="353" name="Google Shape;353;p16"/>
          <p:cNvSpPr txBox="1"/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4" name="Google Shape;354;p16"/>
          <p:cNvSpPr txBox="1"/>
          <p:nvPr>
            <p:ph idx="1" type="body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5" name="Google Shape;355;p16"/>
          <p:cNvSpPr txBox="1"/>
          <p:nvPr>
            <p:ph idx="12" type="sldNum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b="0" i="0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 txBox="1"/>
          <p:nvPr>
            <p:ph idx="10" type="dt"/>
          </p:nvPr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7" name="Google Shape;357;p16"/>
          <p:cNvSpPr txBox="1"/>
          <p:nvPr>
            <p:ph idx="11" type="ftr"/>
          </p:nvPr>
        </p:nvSpPr>
        <p:spPr>
          <a:xfrm>
            <a:off x="2819400" y="6156325"/>
            <a:ext cx="5029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4"/>
          <p:cNvSpPr txBox="1"/>
          <p:nvPr/>
        </p:nvSpPr>
        <p:spPr>
          <a:xfrm>
            <a:off x="876300" y="42862"/>
            <a:ext cx="8153400" cy="858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b="1" i="0" lang="en-US" sz="2400" u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DAYANANDA SAGAR UNIVERSITY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5672"/>
              </a:buClr>
              <a:buSzPts val="2000"/>
              <a:buFont typeface="Cambria"/>
              <a:buNone/>
            </a:pPr>
            <a:r>
              <a:rPr b="1" i="0" lang="en-US" sz="2000" u="none">
                <a:solidFill>
                  <a:srgbClr val="0E5672"/>
                </a:solidFill>
                <a:latin typeface="Cambria"/>
                <a:ea typeface="Cambria"/>
                <a:cs typeface="Cambria"/>
                <a:sym typeface="Cambria"/>
              </a:rPr>
              <a:t>SCHOOL OF ENGINEERING</a:t>
            </a:r>
            <a:endParaRPr/>
          </a:p>
        </p:txBody>
      </p:sp>
      <p:sp>
        <p:nvSpPr>
          <p:cNvPr id="690" name="Google Shape;690;p34"/>
          <p:cNvSpPr txBox="1"/>
          <p:nvPr>
            <p:ph idx="1" type="subTitle"/>
          </p:nvPr>
        </p:nvSpPr>
        <p:spPr>
          <a:xfrm>
            <a:off x="876300" y="2779712"/>
            <a:ext cx="77724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-US" sz="2800" u="none">
                <a:solidFill>
                  <a:srgbClr val="420408"/>
                </a:solidFill>
                <a:latin typeface="Calibri"/>
                <a:ea typeface="Calibri"/>
                <a:cs typeface="Calibri"/>
                <a:sym typeface="Calibri"/>
              </a:rPr>
              <a:t>&lt;TITLE OF THE PROJECT IN ALL CAPS&gt;</a:t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2590800" y="5105400"/>
            <a:ext cx="39624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(Student USN)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(Student USN)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(Student USN)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Name (Student USN)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4"/>
          <p:cNvSpPr txBox="1"/>
          <p:nvPr/>
        </p:nvSpPr>
        <p:spPr>
          <a:xfrm>
            <a:off x="1619250" y="2084387"/>
            <a:ext cx="590550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i="0" lang="en-US" sz="2400" u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Major Project Phase-I</a:t>
            </a:r>
            <a:endParaRPr/>
          </a:p>
        </p:txBody>
      </p:sp>
      <p:pic>
        <p:nvPicPr>
          <p:cNvPr id="693" name="Google Shape;69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462"/>
            <a:ext cx="1284287" cy="1112837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4"/>
          <p:cNvSpPr txBox="1"/>
          <p:nvPr/>
        </p:nvSpPr>
        <p:spPr>
          <a:xfrm>
            <a:off x="381000" y="1319212"/>
            <a:ext cx="8763000" cy="731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47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0D0D47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Technology</a:t>
            </a:r>
            <a:endParaRPr/>
          </a:p>
        </p:txBody>
      </p:sp>
      <p:sp>
        <p:nvSpPr>
          <p:cNvPr id="695" name="Google Shape;695;p34"/>
          <p:cNvSpPr txBox="1"/>
          <p:nvPr/>
        </p:nvSpPr>
        <p:spPr>
          <a:xfrm>
            <a:off x="1809750" y="3887787"/>
            <a:ext cx="59055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Under the Supervision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b="1" i="0" lang="en-US" sz="2000" u="none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Dr./Prof. &lt;Guide Name&gt;</a:t>
            </a:r>
            <a:endParaRPr/>
          </a:p>
        </p:txBody>
      </p:sp>
      <p:sp>
        <p:nvSpPr>
          <p:cNvPr id="696" name="Google Shape;696;p34"/>
          <p:cNvSpPr txBox="1"/>
          <p:nvPr/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b="0" i="0" lang="en-US" sz="2000" u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3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Design- Screen design</a:t>
            </a: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1920875" y="6103937"/>
            <a:ext cx="10715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78" name="Google Shape;778;p43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779" name="Google Shape;779;p43"/>
          <p:cNvSpPr txBox="1"/>
          <p:nvPr>
            <p:ph idx="1" type="body"/>
          </p:nvPr>
        </p:nvSpPr>
        <p:spPr>
          <a:xfrm>
            <a:off x="1943100" y="2133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0" name="Google Shape;780;p43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4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/>
          </a:p>
        </p:txBody>
      </p:sp>
      <p:sp>
        <p:nvSpPr>
          <p:cNvPr id="786" name="Google Shape;786;p44"/>
          <p:cNvSpPr txBox="1"/>
          <p:nvPr>
            <p:ph idx="1" type="body"/>
          </p:nvPr>
        </p:nvSpPr>
        <p:spPr>
          <a:xfrm>
            <a:off x="1676400" y="1752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 the end of project in 8</a:t>
            </a:r>
            <a:r>
              <a:rPr b="0" baseline="3000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semester what output is expected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4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sp>
        <p:nvSpPr>
          <p:cNvPr id="788" name="Google Shape;788;p44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89" name="Google Shape;789;p44"/>
          <p:cNvSpPr txBox="1"/>
          <p:nvPr/>
        </p:nvSpPr>
        <p:spPr>
          <a:xfrm>
            <a:off x="2819400" y="6156325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5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795" name="Google Shape;795;p45"/>
          <p:cNvSpPr txBox="1"/>
          <p:nvPr>
            <p:ph idx="1" type="body"/>
          </p:nvPr>
        </p:nvSpPr>
        <p:spPr>
          <a:xfrm>
            <a:off x="1676400" y="1752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List of all the papers that were referred as mentioned in the  Literature survey section to be given in the IEEE format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45"/>
          <p:cNvSpPr txBox="1"/>
          <p:nvPr/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97" name="Google Shape;797;p45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798" name="Google Shape;798;p45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702" name="Google Shape;702;p35"/>
          <p:cNvSpPr txBox="1"/>
          <p:nvPr>
            <p:ph idx="1" type="body"/>
          </p:nvPr>
        </p:nvSpPr>
        <p:spPr>
          <a:xfrm>
            <a:off x="1676400" y="1824037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Social/Environmental Impact (If applicable)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State of the Art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35"/>
          <p:cNvSpPr txBox="1"/>
          <p:nvPr/>
        </p:nvSpPr>
        <p:spPr>
          <a:xfrm>
            <a:off x="950912" y="6165850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04" name="Google Shape;704;p35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705" name="Google Shape;705;p35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/>
          </a:p>
        </p:txBody>
      </p:sp>
      <p:sp>
        <p:nvSpPr>
          <p:cNvPr id="711" name="Google Shape;711;p36"/>
          <p:cNvSpPr txBox="1"/>
          <p:nvPr>
            <p:ph idx="1" type="body"/>
          </p:nvPr>
        </p:nvSpPr>
        <p:spPr>
          <a:xfrm>
            <a:off x="1676400" y="1752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Give only key points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 not write paragraph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Why this 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What you plan to 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How will you do-Approach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What we can expect as result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36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sp>
        <p:nvSpPr>
          <p:cNvPr id="713" name="Google Shape;713;p36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14" name="Google Shape;714;p36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7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200"/>
              <a:buFont typeface="Calibri"/>
              <a:buNone/>
            </a:pPr>
            <a:r>
              <a:rPr b="1" i="0" lang="en-US" sz="32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br>
              <a:rPr b="1" i="0" lang="en-US" sz="32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720" name="Google Shape;720;p37"/>
          <p:cNvSpPr txBox="1"/>
          <p:nvPr>
            <p:ph idx="1" type="body"/>
          </p:nvPr>
        </p:nvSpPr>
        <p:spPr>
          <a:xfrm>
            <a:off x="1676400" y="1752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problem statement is usually </a:t>
            </a:r>
            <a:r>
              <a:rPr b="1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one or two sentences </a:t>
            </a: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explain the problem your process improvement project will address.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problem statement should include a user, a need/ pain point and a goal/ reason.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Precise definition of the problem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Problem: 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“Going to the video store requires fighting traffic, wandering the aisles, and waiting in long lines just to get a single movie.”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1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Solution: </a:t>
            </a: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Include the technology</a:t>
            </a:r>
            <a:endParaRPr/>
          </a:p>
        </p:txBody>
      </p:sp>
      <p:sp>
        <p:nvSpPr>
          <p:cNvPr id="721" name="Google Shape;721;p37"/>
          <p:cNvSpPr txBox="1"/>
          <p:nvPr/>
        </p:nvSpPr>
        <p:spPr>
          <a:xfrm>
            <a:off x="8243887" y="6156325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sp>
        <p:nvSpPr>
          <p:cNvPr id="722" name="Google Shape;722;p37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23" name="Google Shape;723;p37"/>
          <p:cNvSpPr txBox="1"/>
          <p:nvPr/>
        </p:nvSpPr>
        <p:spPr>
          <a:xfrm>
            <a:off x="2819400" y="6156325"/>
            <a:ext cx="5257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8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729" name="Google Shape;729;p38"/>
          <p:cNvSpPr txBox="1"/>
          <p:nvPr>
            <p:ph idx="1" type="body"/>
          </p:nvPr>
        </p:nvSpPr>
        <p:spPr>
          <a:xfrm>
            <a:off x="1676400" y="1752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What is the current status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What you plan to do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Scope of the project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Assumptions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38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sp>
        <p:nvSpPr>
          <p:cNvPr id="731" name="Google Shape;731;p38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32" name="Google Shape;732;p38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39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b="1" i="0" lang="en-US" sz="28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Social/Environmental/ Technical Impact</a:t>
            </a:r>
            <a:br>
              <a:rPr b="1" i="0" lang="en-US" sz="28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738" name="Google Shape;738;p39"/>
          <p:cNvSpPr txBox="1"/>
          <p:nvPr>
            <p:ph idx="1" type="body"/>
          </p:nvPr>
        </p:nvSpPr>
        <p:spPr>
          <a:xfrm>
            <a:off x="1676400" y="1752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State in one or two sentences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Can use pics/images to explain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9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sp>
        <p:nvSpPr>
          <p:cNvPr id="740" name="Google Shape;740;p39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41" name="Google Shape;741;p39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0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State of the Art-work</a:t>
            </a:r>
            <a:b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747" name="Google Shape;747;p40"/>
          <p:cNvSpPr txBox="1"/>
          <p:nvPr>
            <p:ph idx="1" type="body"/>
          </p:nvPr>
        </p:nvSpPr>
        <p:spPr>
          <a:xfrm>
            <a:off x="1676400" y="1752600"/>
            <a:ext cx="65913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 not copy paragraphs from papers or your report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Can include a table like below( this is in general: include or exclude columns as per guide instructions)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40"/>
          <p:cNvSpPr txBox="1"/>
          <p:nvPr/>
        </p:nvSpPr>
        <p:spPr>
          <a:xfrm>
            <a:off x="1657350" y="6091237"/>
            <a:ext cx="106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49" name="Google Shape;749;p40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graphicFrame>
        <p:nvGraphicFramePr>
          <p:cNvPr id="750" name="Google Shape;750;p40"/>
          <p:cNvGraphicFramePr/>
          <p:nvPr/>
        </p:nvGraphicFramePr>
        <p:xfrm>
          <a:off x="914400" y="338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{2B881FAD-07A5-42EF-9D34-E71FABE4D0F1}</a:tableStyleId>
              </a:tblPr>
              <a:tblGrid>
                <a:gridCol w="1616075"/>
                <a:gridCol w="1614475"/>
                <a:gridCol w="1616075"/>
                <a:gridCol w="1614475"/>
                <a:gridCol w="1616075"/>
              </a:tblGrid>
              <a:tr h="118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Author’s Name/ Paper Title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Conference/Journal Name and year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Technology/ Design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Results shared by author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599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entury Gothic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What you infer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65991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DD1DC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AEE"/>
                    </a:solidFill>
                  </a:tcPr>
                </a:tc>
              </a:tr>
            </a:tbl>
          </a:graphicData>
        </a:graphic>
      </p:graphicFrame>
      <p:sp>
        <p:nvSpPr>
          <p:cNvPr id="751" name="Google Shape;751;p40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1"/>
          <p:cNvSpPr txBox="1"/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/>
          </a:p>
        </p:txBody>
      </p:sp>
      <p:sp>
        <p:nvSpPr>
          <p:cNvPr id="757" name="Google Shape;757;p41"/>
          <p:cNvSpPr txBox="1"/>
          <p:nvPr>
            <p:ph idx="1" type="body"/>
          </p:nvPr>
        </p:nvSpPr>
        <p:spPr>
          <a:xfrm>
            <a:off x="1676400" y="1752600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</a:pPr>
            <a:r>
              <a:rPr b="0" i="0" lang="en-US" sz="1800" u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 high-level design will include data flows, flowcharts, data structures: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System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Brief mention of all the platforms, systems, services, and processes the product would depend 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Brief description of relationships between the modules and system features</a:t>
            </a:r>
            <a:endParaRPr/>
          </a:p>
        </p:txBody>
      </p:sp>
      <p:sp>
        <p:nvSpPr>
          <p:cNvPr id="758" name="Google Shape;758;p41"/>
          <p:cNvSpPr txBox="1"/>
          <p:nvPr/>
        </p:nvSpPr>
        <p:spPr>
          <a:xfrm>
            <a:off x="1371600" y="6099175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59" name="Google Shape;759;p41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  <p:sp>
        <p:nvSpPr>
          <p:cNvPr id="760" name="Google Shape;760;p41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42"/>
          <p:cNvSpPr txBox="1"/>
          <p:nvPr>
            <p:ph type="title"/>
          </p:nvPr>
        </p:nvSpPr>
        <p:spPr>
          <a:xfrm>
            <a:off x="1276350" y="76200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Design- few examples</a:t>
            </a:r>
            <a:endParaRPr/>
          </a:p>
        </p:txBody>
      </p:sp>
      <p:pic>
        <p:nvPicPr>
          <p:cNvPr id="766" name="Google Shape;76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2" y="747712"/>
            <a:ext cx="3438525" cy="2416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high level diagram of the SVO software architecture. | Download  Scientific Diagram" id="767" name="Google Shape;76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32500" y="531812"/>
            <a:ext cx="2736850" cy="282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munications Express High-Level Architecture (Sun Java Communications  Suite 5 Deployment Planning Guide)" id="768" name="Google Shape;76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600" y="3302000"/>
            <a:ext cx="2471737" cy="2665412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42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12</a:t>
            </a:r>
            <a:endParaRPr/>
          </a:p>
        </p:txBody>
      </p:sp>
      <p:sp>
        <p:nvSpPr>
          <p:cNvPr id="770" name="Google Shape;770;p42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/>
          </a:p>
        </p:txBody>
      </p:sp>
      <p:sp>
        <p:nvSpPr>
          <p:cNvPr id="771" name="Google Shape;771;p42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b="0" i="0" lang="en-US" sz="900" u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3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5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2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4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3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9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0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4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1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8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6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