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verpass Black"/>
      <p:bold r:id="rId15"/>
      <p:boldItalic r:id="rId16"/>
    </p:embeddedFont>
    <p:embeddedFont>
      <p:font typeface="Overpass ExtraBold"/>
      <p:bold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6.xml"/><Relationship Id="rId22" Type="http://schemas.openxmlformats.org/officeDocument/2006/relationships/font" Target="fonts/SourceSansPro-boldItalic.fntdata"/><Relationship Id="rId10" Type="http://schemas.openxmlformats.org/officeDocument/2006/relationships/slide" Target="slides/slide5.xml"/><Relationship Id="rId21"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verpassBlack-bold.fntdata"/><Relationship Id="rId14" Type="http://schemas.openxmlformats.org/officeDocument/2006/relationships/slide" Target="slides/slide9.xml"/><Relationship Id="rId17" Type="http://schemas.openxmlformats.org/officeDocument/2006/relationships/font" Target="fonts/OverpassExtraBold-bold.fntdata"/><Relationship Id="rId16" Type="http://schemas.openxmlformats.org/officeDocument/2006/relationships/font" Target="fonts/OverpassBlack-boldItalic.fntdata"/><Relationship Id="rId5" Type="http://schemas.openxmlformats.org/officeDocument/2006/relationships/notesMaster" Target="notesMasters/notesMaster1.xml"/><Relationship Id="rId19" Type="http://schemas.openxmlformats.org/officeDocument/2006/relationships/font" Target="fonts/SourceSansPro-regular.fntdata"/><Relationship Id="rId6" Type="http://schemas.openxmlformats.org/officeDocument/2006/relationships/slide" Target="slides/slide1.xml"/><Relationship Id="rId18" Type="http://schemas.openxmlformats.org/officeDocument/2006/relationships/font" Target="fonts/Overpass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a19366549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a19366549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a19366549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a19366549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a19366549d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a19366549d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a19366549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a19366549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a198a113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a198a113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a19a77f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a19a77f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a19a77f2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a19a77f2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a19a77f2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a19a77f2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flipH="1">
            <a:off x="-643491" y="24355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81000" y="838988"/>
            <a:ext cx="4353900" cy="1656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3580013"/>
            <a:ext cx="2859600" cy="92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341753" y="2205193"/>
            <a:ext cx="2926979" cy="2493455"/>
            <a:chOff x="1897175" y="1267900"/>
            <a:chExt cx="3687300" cy="3154675"/>
          </a:xfrm>
        </p:grpSpPr>
        <p:sp>
          <p:nvSpPr>
            <p:cNvPr id="13" name="Google Shape;13;p2"/>
            <p:cNvSpPr/>
            <p:nvPr/>
          </p:nvSpPr>
          <p:spPr>
            <a:xfrm>
              <a:off x="2028800" y="2689050"/>
              <a:ext cx="2372300" cy="1246600"/>
            </a:xfrm>
            <a:custGeom>
              <a:rect b="b" l="l" r="r" t="t"/>
              <a:pathLst>
                <a:path extrusionOk="0" h="49864" w="94892">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124025" y="2256150"/>
              <a:ext cx="2372300" cy="1246600"/>
            </a:xfrm>
            <a:custGeom>
              <a:rect b="b" l="l" r="r" t="t"/>
              <a:pathLst>
                <a:path extrusionOk="0" h="49864" w="94892">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57500" y="2975550"/>
              <a:ext cx="2372300" cy="1246625"/>
            </a:xfrm>
            <a:custGeom>
              <a:rect b="b" l="l" r="r" t="t"/>
              <a:pathLst>
                <a:path extrusionOk="0" h="49865" w="94892">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230250" y="3393600"/>
              <a:ext cx="1354225" cy="711625"/>
            </a:xfrm>
            <a:custGeom>
              <a:rect b="b" l="l" r="r" t="t"/>
              <a:pathLst>
                <a:path extrusionOk="0" h="28465" w="54169">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722475" y="4165125"/>
              <a:ext cx="298775" cy="157275"/>
            </a:xfrm>
            <a:custGeom>
              <a:rect b="b" l="l" r="r" t="t"/>
              <a:pathLst>
                <a:path extrusionOk="0" h="6291" w="11951">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97175" y="3338200"/>
              <a:ext cx="210000" cy="110525"/>
            </a:xfrm>
            <a:custGeom>
              <a:rect b="b" l="l" r="r" t="t"/>
              <a:pathLst>
                <a:path extrusionOk="0" h="4421" w="840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68575" y="3128375"/>
              <a:ext cx="190400" cy="140825"/>
            </a:xfrm>
            <a:custGeom>
              <a:rect b="b" l="l" r="r" t="t"/>
              <a:pathLst>
                <a:path extrusionOk="0" h="5633" w="7616">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03050" y="2389450"/>
              <a:ext cx="165325" cy="769550"/>
            </a:xfrm>
            <a:custGeom>
              <a:rect b="b" l="l" r="r" t="t"/>
              <a:pathLst>
                <a:path extrusionOk="0" h="30782" w="6613">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04500" y="3201825"/>
              <a:ext cx="107150" cy="187975"/>
            </a:xfrm>
            <a:custGeom>
              <a:rect b="b" l="l" r="r" t="t"/>
              <a:pathLst>
                <a:path extrusionOk="0" h="7519" w="4286">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98375" y="2396175"/>
              <a:ext cx="187350" cy="866900"/>
            </a:xfrm>
            <a:custGeom>
              <a:rect b="b" l="l" r="r" t="t"/>
              <a:pathLst>
                <a:path extrusionOk="0" h="34676" w="7494">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rgbClr val="6765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43475" y="1957850"/>
              <a:ext cx="399775" cy="353275"/>
            </a:xfrm>
            <a:custGeom>
              <a:rect b="b" l="l" r="r" t="t"/>
              <a:pathLst>
                <a:path extrusionOk="0" h="14131" w="15991">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rgbClr val="B1B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124900" y="1955400"/>
              <a:ext cx="382050" cy="618950"/>
            </a:xfrm>
            <a:custGeom>
              <a:rect b="b" l="l" r="r" t="t"/>
              <a:pathLst>
                <a:path extrusionOk="0" h="24758" w="15282">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64900" y="1957850"/>
              <a:ext cx="120000" cy="622625"/>
            </a:xfrm>
            <a:custGeom>
              <a:rect b="b" l="l" r="r" t="t"/>
              <a:pathLst>
                <a:path extrusionOk="0" h="24905" w="480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410200" y="1803575"/>
              <a:ext cx="26950" cy="71050"/>
            </a:xfrm>
            <a:custGeom>
              <a:rect b="b" l="l" r="r" t="t"/>
              <a:pathLst>
                <a:path extrusionOk="0" h="2842" w="1078">
                  <a:moveTo>
                    <a:pt x="0" y="1"/>
                  </a:moveTo>
                  <a:cubicBezTo>
                    <a:pt x="1078" y="343"/>
                    <a:pt x="0" y="2841"/>
                    <a:pt x="0" y="2841"/>
                  </a:cubicBezTo>
                  <a:close/>
                </a:path>
              </a:pathLst>
            </a:custGeom>
            <a:solidFill>
              <a:srgbClr val="203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52250" y="1753375"/>
              <a:ext cx="169600" cy="243675"/>
            </a:xfrm>
            <a:custGeom>
              <a:rect b="b" l="l" r="r" t="t"/>
              <a:pathLst>
                <a:path extrusionOk="0" h="9747" w="6784">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274275" y="1915600"/>
              <a:ext cx="105325" cy="154300"/>
            </a:xfrm>
            <a:custGeom>
              <a:rect b="b" l="l" r="r" t="t"/>
              <a:pathLst>
                <a:path extrusionOk="0" h="6172" w="4213">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198975" y="1692150"/>
              <a:ext cx="237575" cy="238175"/>
            </a:xfrm>
            <a:custGeom>
              <a:rect b="b" l="l" r="r" t="t"/>
              <a:pathLst>
                <a:path extrusionOk="0" h="9527" w="9503">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40225" y="1986025"/>
              <a:ext cx="206325" cy="606100"/>
            </a:xfrm>
            <a:custGeom>
              <a:rect b="b" l="l" r="r" t="t"/>
              <a:pathLst>
                <a:path extrusionOk="0" h="24244" w="8253">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23075" y="2020900"/>
              <a:ext cx="419375" cy="370400"/>
            </a:xfrm>
            <a:custGeom>
              <a:rect b="b" l="l" r="r" t="t"/>
              <a:pathLst>
                <a:path extrusionOk="0" h="14816" w="16775">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rgbClr val="B1B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99375" y="1953575"/>
              <a:ext cx="76550" cy="53275"/>
            </a:xfrm>
            <a:custGeom>
              <a:rect b="b" l="l" r="r" t="t"/>
              <a:pathLst>
                <a:path extrusionOk="0" h="2131" w="3062">
                  <a:moveTo>
                    <a:pt x="3062" y="1225"/>
                  </a:moveTo>
                  <a:cubicBezTo>
                    <a:pt x="2352" y="1494"/>
                    <a:pt x="1323" y="1078"/>
                    <a:pt x="1" y="0"/>
                  </a:cubicBezTo>
                  <a:cubicBezTo>
                    <a:pt x="1" y="0"/>
                    <a:pt x="393" y="1567"/>
                    <a:pt x="3062" y="2131"/>
                  </a:cubicBezTo>
                  <a:close/>
                </a:path>
              </a:pathLst>
            </a:custGeom>
            <a:solidFill>
              <a:srgbClr val="F4A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273050" y="1972550"/>
              <a:ext cx="82675" cy="116325"/>
            </a:xfrm>
            <a:custGeom>
              <a:rect b="b" l="l" r="r" t="t"/>
              <a:pathLst>
                <a:path extrusionOk="0" h="4653" w="3307">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55700" y="1983575"/>
              <a:ext cx="38000" cy="96125"/>
            </a:xfrm>
            <a:custGeom>
              <a:rect b="b" l="l" r="r" t="t"/>
              <a:pathLst>
                <a:path extrusionOk="0" h="3845" w="152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97200" y="2609850"/>
              <a:ext cx="18400" cy="60625"/>
            </a:xfrm>
            <a:custGeom>
              <a:rect b="b" l="l" r="r" t="t"/>
              <a:pathLst>
                <a:path extrusionOk="0" h="2425" w="736">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11500" y="2158050"/>
              <a:ext cx="124900" cy="521600"/>
            </a:xfrm>
            <a:custGeom>
              <a:rect b="b" l="l" r="r" t="t"/>
              <a:pathLst>
                <a:path extrusionOk="0" h="20864" w="4996">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081500" y="2573725"/>
              <a:ext cx="138375" cy="125525"/>
            </a:xfrm>
            <a:custGeom>
              <a:rect b="b" l="l" r="r" t="t"/>
              <a:pathLst>
                <a:path extrusionOk="0" h="5021" w="5535">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70050" y="2163550"/>
              <a:ext cx="115725" cy="612825"/>
            </a:xfrm>
            <a:custGeom>
              <a:rect b="b" l="l" r="r" t="t"/>
              <a:pathLst>
                <a:path extrusionOk="0" h="24513" w="4629">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97600" y="2682075"/>
              <a:ext cx="76550" cy="94300"/>
            </a:xfrm>
            <a:custGeom>
              <a:rect b="b" l="l" r="r" t="t"/>
              <a:pathLst>
                <a:path extrusionOk="0" h="3772" w="3062">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134750" y="1940100"/>
              <a:ext cx="143300" cy="614050"/>
            </a:xfrm>
            <a:custGeom>
              <a:rect b="b" l="l" r="r" t="t"/>
              <a:pathLst>
                <a:path extrusionOk="0" h="24562" w="5732">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243725" y="1846425"/>
              <a:ext cx="177575" cy="783650"/>
            </a:xfrm>
            <a:custGeom>
              <a:rect b="b" l="l" r="r" t="t"/>
              <a:pathLst>
                <a:path extrusionOk="0" h="31346" w="7103">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064975" y="1475450"/>
              <a:ext cx="339175" cy="610375"/>
            </a:xfrm>
            <a:custGeom>
              <a:rect b="b" l="l" r="r" t="t"/>
              <a:pathLst>
                <a:path extrusionOk="0" h="24415" w="13567">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112100" y="1477900"/>
              <a:ext cx="92475" cy="614050"/>
            </a:xfrm>
            <a:custGeom>
              <a:rect b="b" l="l" r="r" t="t"/>
              <a:pathLst>
                <a:path extrusionOk="0" h="24562" w="3699">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240050" y="1507275"/>
              <a:ext cx="216150" cy="590175"/>
            </a:xfrm>
            <a:custGeom>
              <a:rect b="b" l="l" r="r" t="t"/>
              <a:pathLst>
                <a:path extrusionOk="0" h="23607" w="8646">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944375" y="1791100"/>
              <a:ext cx="64300" cy="33625"/>
            </a:xfrm>
            <a:custGeom>
              <a:rect b="b" l="l" r="r" t="t"/>
              <a:pathLst>
                <a:path extrusionOk="0" h="1345" w="2572">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062525" y="1567275"/>
              <a:ext cx="352650" cy="342850"/>
            </a:xfrm>
            <a:custGeom>
              <a:rect b="b" l="l" r="r" t="t"/>
              <a:pathLst>
                <a:path extrusionOk="0" h="13714" w="14106">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947425" y="1487675"/>
              <a:ext cx="272450" cy="337975"/>
            </a:xfrm>
            <a:custGeom>
              <a:rect b="b" l="l" r="r" t="t"/>
              <a:pathLst>
                <a:path extrusionOk="0" h="13519" w="10898">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873350" y="1788275"/>
              <a:ext cx="113900" cy="98575"/>
            </a:xfrm>
            <a:custGeom>
              <a:rect b="b" l="l" r="r" t="t"/>
              <a:pathLst>
                <a:path extrusionOk="0" h="3943" w="4556">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945600" y="1828075"/>
              <a:ext cx="146325" cy="74100"/>
            </a:xfrm>
            <a:custGeom>
              <a:rect b="b" l="l" r="r" t="t"/>
              <a:pathLst>
                <a:path extrusionOk="0" h="2964" w="5853">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093125" y="1315650"/>
              <a:ext cx="144500" cy="181250"/>
            </a:xfrm>
            <a:custGeom>
              <a:rect b="b" l="l" r="r" t="t"/>
              <a:pathLst>
                <a:path extrusionOk="0" h="7250" w="578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189250" y="1445450"/>
              <a:ext cx="104700" cy="142050"/>
            </a:xfrm>
            <a:custGeom>
              <a:rect b="b" l="l" r="r" t="t"/>
              <a:pathLst>
                <a:path extrusionOk="0" h="5682" w="4188">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140875" y="1285650"/>
              <a:ext cx="156150" cy="222875"/>
            </a:xfrm>
            <a:custGeom>
              <a:rect b="b" l="l" r="r" t="t"/>
              <a:pathLst>
                <a:path extrusionOk="0" h="8915" w="6246">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177000" y="1270975"/>
              <a:ext cx="167775" cy="231425"/>
            </a:xfrm>
            <a:custGeom>
              <a:rect b="b" l="l" r="r" t="t"/>
              <a:pathLst>
                <a:path extrusionOk="0" h="9257" w="6711">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121300" y="1267900"/>
              <a:ext cx="110200" cy="125525"/>
            </a:xfrm>
            <a:custGeom>
              <a:rect b="b" l="l" r="r" t="t"/>
              <a:pathLst>
                <a:path extrusionOk="0" h="5021" w="4408">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95375" y="1472375"/>
              <a:ext cx="53900" cy="38600"/>
            </a:xfrm>
            <a:custGeom>
              <a:rect b="b" l="l" r="r" t="t"/>
              <a:pathLst>
                <a:path extrusionOk="0" h="1544" w="2156">
                  <a:moveTo>
                    <a:pt x="123" y="1029"/>
                  </a:moveTo>
                  <a:cubicBezTo>
                    <a:pt x="1078" y="931"/>
                    <a:pt x="2155" y="1"/>
                    <a:pt x="2155" y="1"/>
                  </a:cubicBezTo>
                  <a:cubicBezTo>
                    <a:pt x="2155" y="1"/>
                    <a:pt x="1935" y="1127"/>
                    <a:pt x="0" y="1543"/>
                  </a:cubicBezTo>
                  <a:close/>
                </a:path>
              </a:pathLst>
            </a:custGeom>
            <a:solidFill>
              <a:srgbClr val="F4A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865725" y="2915325"/>
              <a:ext cx="258975" cy="109625"/>
            </a:xfrm>
            <a:custGeom>
              <a:rect b="b" l="l" r="r" t="t"/>
              <a:pathLst>
                <a:path extrusionOk="0" h="4385" w="10359">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206375" y="1925400"/>
              <a:ext cx="279200" cy="315300"/>
            </a:xfrm>
            <a:custGeom>
              <a:rect b="b" l="l" r="r" t="t"/>
              <a:pathLst>
                <a:path extrusionOk="0" h="12612" w="11168">
                  <a:moveTo>
                    <a:pt x="11167" y="1"/>
                  </a:moveTo>
                  <a:lnTo>
                    <a:pt x="25" y="6466"/>
                  </a:lnTo>
                  <a:lnTo>
                    <a:pt x="1" y="12612"/>
                  </a:lnTo>
                  <a:lnTo>
                    <a:pt x="11143" y="6147"/>
                  </a:lnTo>
                  <a:lnTo>
                    <a:pt x="11167" y="1"/>
                  </a:lnTo>
                  <a:close/>
                </a:path>
              </a:pathLst>
            </a:custGeom>
            <a:solidFill>
              <a:srgbClr val="B1B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951375" y="1925400"/>
              <a:ext cx="281025" cy="315300"/>
            </a:xfrm>
            <a:custGeom>
              <a:rect b="b" l="l" r="r" t="t"/>
              <a:pathLst>
                <a:path extrusionOk="0" h="12612" w="11241">
                  <a:moveTo>
                    <a:pt x="25" y="1"/>
                  </a:moveTo>
                  <a:lnTo>
                    <a:pt x="1" y="6147"/>
                  </a:lnTo>
                  <a:lnTo>
                    <a:pt x="11216" y="12612"/>
                  </a:lnTo>
                  <a:lnTo>
                    <a:pt x="11241" y="6490"/>
                  </a:lnTo>
                  <a:lnTo>
                    <a:pt x="25" y="1"/>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956000" y="2062225"/>
              <a:ext cx="251025" cy="238475"/>
            </a:xfrm>
            <a:custGeom>
              <a:rect b="b" l="l" r="r" t="t"/>
              <a:pathLst>
                <a:path extrusionOk="0" h="9539" w="10041">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231775" y="2062300"/>
              <a:ext cx="252250" cy="239025"/>
            </a:xfrm>
            <a:custGeom>
              <a:rect b="b" l="l" r="r" t="t"/>
              <a:pathLst>
                <a:path extrusionOk="0" h="9561" w="1009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rgbClr val="B1B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440525" y="2207625"/>
              <a:ext cx="280400" cy="315300"/>
            </a:xfrm>
            <a:custGeom>
              <a:rect b="b" l="l" r="r" t="t"/>
              <a:pathLst>
                <a:path extrusionOk="0" h="12612" w="11216">
                  <a:moveTo>
                    <a:pt x="25" y="1"/>
                  </a:moveTo>
                  <a:lnTo>
                    <a:pt x="1" y="6147"/>
                  </a:lnTo>
                  <a:lnTo>
                    <a:pt x="11216" y="12612"/>
                  </a:lnTo>
                  <a:lnTo>
                    <a:pt x="11216" y="6490"/>
                  </a:lnTo>
                  <a:lnTo>
                    <a:pt x="25" y="1"/>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720925" y="2207625"/>
              <a:ext cx="278575" cy="315300"/>
            </a:xfrm>
            <a:custGeom>
              <a:rect b="b" l="l" r="r" t="t"/>
              <a:pathLst>
                <a:path extrusionOk="0" h="12612" w="11143">
                  <a:moveTo>
                    <a:pt x="11142" y="1"/>
                  </a:moveTo>
                  <a:lnTo>
                    <a:pt x="0" y="6490"/>
                  </a:lnTo>
                  <a:lnTo>
                    <a:pt x="0" y="12612"/>
                  </a:lnTo>
                  <a:lnTo>
                    <a:pt x="11142" y="6147"/>
                  </a:lnTo>
                  <a:lnTo>
                    <a:pt x="11142" y="1"/>
                  </a:lnTo>
                  <a:close/>
                </a:path>
              </a:pathLst>
            </a:custGeom>
            <a:solidFill>
              <a:srgbClr val="B1B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952000" y="1481575"/>
              <a:ext cx="1533575" cy="888300"/>
            </a:xfrm>
            <a:custGeom>
              <a:rect b="b" l="l" r="r" t="t"/>
              <a:pathLst>
                <a:path extrusionOk="0" h="35532" w="61343">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208500" y="2282925"/>
              <a:ext cx="43500" cy="213075"/>
            </a:xfrm>
            <a:custGeom>
              <a:rect b="b" l="l" r="r" t="t"/>
              <a:pathLst>
                <a:path extrusionOk="0" h="8523" w="174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210350" y="2504550"/>
              <a:ext cx="279175" cy="314700"/>
            </a:xfrm>
            <a:custGeom>
              <a:rect b="b" l="l" r="r" t="t"/>
              <a:pathLst>
                <a:path extrusionOk="0" h="12588" w="11167">
                  <a:moveTo>
                    <a:pt x="11167" y="0"/>
                  </a:moveTo>
                  <a:lnTo>
                    <a:pt x="25" y="6465"/>
                  </a:lnTo>
                  <a:lnTo>
                    <a:pt x="0" y="12587"/>
                  </a:lnTo>
                  <a:lnTo>
                    <a:pt x="11142" y="6122"/>
                  </a:lnTo>
                  <a:lnTo>
                    <a:pt x="11167" y="0"/>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959950" y="2641375"/>
              <a:ext cx="251025" cy="237850"/>
            </a:xfrm>
            <a:custGeom>
              <a:rect b="b" l="l" r="r" t="t"/>
              <a:pathLst>
                <a:path extrusionOk="0" h="9514" w="10041">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24875" y="2786775"/>
              <a:ext cx="279175" cy="315300"/>
            </a:xfrm>
            <a:custGeom>
              <a:rect b="b" l="l" r="r" t="t"/>
              <a:pathLst>
                <a:path extrusionOk="0" h="12612" w="11167">
                  <a:moveTo>
                    <a:pt x="11167" y="0"/>
                  </a:moveTo>
                  <a:lnTo>
                    <a:pt x="25" y="6465"/>
                  </a:lnTo>
                  <a:lnTo>
                    <a:pt x="0" y="12611"/>
                  </a:lnTo>
                  <a:lnTo>
                    <a:pt x="11142" y="6122"/>
                  </a:lnTo>
                  <a:lnTo>
                    <a:pt x="11167" y="0"/>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955325" y="2504550"/>
              <a:ext cx="770175" cy="597525"/>
            </a:xfrm>
            <a:custGeom>
              <a:rect b="b" l="l" r="r" t="t"/>
              <a:pathLst>
                <a:path extrusionOk="0" h="23901" w="30807">
                  <a:moveTo>
                    <a:pt x="25" y="0"/>
                  </a:moveTo>
                  <a:lnTo>
                    <a:pt x="1" y="6122"/>
                  </a:lnTo>
                  <a:lnTo>
                    <a:pt x="30782" y="23900"/>
                  </a:lnTo>
                  <a:lnTo>
                    <a:pt x="30807" y="17754"/>
                  </a:lnTo>
                  <a:lnTo>
                    <a:pt x="25" y="0"/>
                  </a:ln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955950" y="2060100"/>
              <a:ext cx="1533575" cy="888300"/>
            </a:xfrm>
            <a:custGeom>
              <a:rect b="b" l="l" r="r" t="t"/>
              <a:pathLst>
                <a:path extrusionOk="0" h="35532" w="61343">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189250" y="2281700"/>
              <a:ext cx="44100" cy="214300"/>
            </a:xfrm>
            <a:custGeom>
              <a:rect b="b" l="l" r="r" t="t"/>
              <a:pathLst>
                <a:path extrusionOk="0" h="8572" w="1764">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954150" y="2504550"/>
              <a:ext cx="280425" cy="315300"/>
            </a:xfrm>
            <a:custGeom>
              <a:rect b="b" l="l" r="r" t="t"/>
              <a:pathLst>
                <a:path extrusionOk="0" h="12612" w="11217">
                  <a:moveTo>
                    <a:pt x="25" y="0"/>
                  </a:moveTo>
                  <a:lnTo>
                    <a:pt x="1" y="6122"/>
                  </a:lnTo>
                  <a:lnTo>
                    <a:pt x="11216" y="12612"/>
                  </a:lnTo>
                  <a:lnTo>
                    <a:pt x="11216" y="6465"/>
                  </a:lnTo>
                  <a:lnTo>
                    <a:pt x="25" y="0"/>
                  </a:lnTo>
                  <a:close/>
                </a:path>
              </a:pathLst>
            </a:custGeom>
            <a:solidFill>
              <a:srgbClr val="6765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234550" y="2641375"/>
              <a:ext cx="251625" cy="238475"/>
            </a:xfrm>
            <a:custGeom>
              <a:rect b="b" l="l" r="r" t="t"/>
              <a:pathLst>
                <a:path extrusionOk="0" h="9539" w="10065">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42700" y="2786775"/>
              <a:ext cx="281025" cy="315300"/>
            </a:xfrm>
            <a:custGeom>
              <a:rect b="b" l="l" r="r" t="t"/>
              <a:pathLst>
                <a:path extrusionOk="0" h="12612" w="11241">
                  <a:moveTo>
                    <a:pt x="25" y="0"/>
                  </a:moveTo>
                  <a:lnTo>
                    <a:pt x="0" y="6122"/>
                  </a:lnTo>
                  <a:lnTo>
                    <a:pt x="11216" y="12611"/>
                  </a:lnTo>
                  <a:lnTo>
                    <a:pt x="11240" y="6465"/>
                  </a:lnTo>
                  <a:lnTo>
                    <a:pt x="25" y="0"/>
                  </a:lnTo>
                  <a:close/>
                </a:path>
              </a:pathLst>
            </a:custGeom>
            <a:solidFill>
              <a:srgbClr val="6765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723075" y="2504550"/>
              <a:ext cx="764675" cy="597525"/>
            </a:xfrm>
            <a:custGeom>
              <a:rect b="b" l="l" r="r" t="t"/>
              <a:pathLst>
                <a:path extrusionOk="0" h="23901" w="30587">
                  <a:moveTo>
                    <a:pt x="30586" y="0"/>
                  </a:moveTo>
                  <a:lnTo>
                    <a:pt x="25" y="17754"/>
                  </a:lnTo>
                  <a:lnTo>
                    <a:pt x="1" y="23900"/>
                  </a:lnTo>
                  <a:lnTo>
                    <a:pt x="1" y="23900"/>
                  </a:lnTo>
                  <a:lnTo>
                    <a:pt x="30586" y="6122"/>
                  </a:lnTo>
                  <a:lnTo>
                    <a:pt x="3058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54775" y="2060100"/>
              <a:ext cx="1532975" cy="888300"/>
            </a:xfrm>
            <a:custGeom>
              <a:rect b="b" l="l" r="r" t="t"/>
              <a:pathLst>
                <a:path extrusionOk="0" h="35532" w="61319">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rgbClr val="6765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211275" y="2861450"/>
              <a:ext cx="42900" cy="213075"/>
            </a:xfrm>
            <a:custGeom>
              <a:rect b="b" l="l" r="r" t="t"/>
              <a:pathLst>
                <a:path extrusionOk="0" h="8523" w="1716">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193200" y="2860850"/>
              <a:ext cx="44100" cy="213675"/>
            </a:xfrm>
            <a:custGeom>
              <a:rect b="b" l="l" r="r" t="t"/>
              <a:pathLst>
                <a:path extrusionOk="0" h="8547" w="1764">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453375" y="3540375"/>
              <a:ext cx="161650" cy="60625"/>
            </a:xfrm>
            <a:custGeom>
              <a:rect b="b" l="l" r="r" t="t"/>
              <a:pathLst>
                <a:path extrusionOk="0" h="2425" w="6466">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958125" y="3083075"/>
              <a:ext cx="769550" cy="597525"/>
            </a:xfrm>
            <a:custGeom>
              <a:rect b="b" l="l" r="r" t="t"/>
              <a:pathLst>
                <a:path extrusionOk="0" h="23901" w="30782">
                  <a:moveTo>
                    <a:pt x="24" y="0"/>
                  </a:moveTo>
                  <a:lnTo>
                    <a:pt x="0" y="6147"/>
                  </a:lnTo>
                  <a:lnTo>
                    <a:pt x="30757" y="23900"/>
                  </a:lnTo>
                  <a:lnTo>
                    <a:pt x="30781" y="17754"/>
                  </a:lnTo>
                  <a:lnTo>
                    <a:pt x="24" y="0"/>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727025" y="3083075"/>
              <a:ext cx="764675" cy="597525"/>
            </a:xfrm>
            <a:custGeom>
              <a:rect b="b" l="l" r="r" t="t"/>
              <a:pathLst>
                <a:path extrusionOk="0" h="23901" w="30587">
                  <a:moveTo>
                    <a:pt x="30586" y="0"/>
                  </a:moveTo>
                  <a:lnTo>
                    <a:pt x="25" y="17754"/>
                  </a:lnTo>
                  <a:lnTo>
                    <a:pt x="1" y="23900"/>
                  </a:lnTo>
                  <a:lnTo>
                    <a:pt x="30586" y="6147"/>
                  </a:lnTo>
                  <a:lnTo>
                    <a:pt x="30586" y="0"/>
                  </a:lnTo>
                  <a:close/>
                </a:path>
              </a:pathLst>
            </a:custGeom>
            <a:solidFill>
              <a:srgbClr val="F9A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58725" y="2639225"/>
              <a:ext cx="1532975" cy="887700"/>
            </a:xfrm>
            <a:custGeom>
              <a:rect b="b" l="l" r="r" t="t"/>
              <a:pathLst>
                <a:path extrusionOk="0" h="35508" w="61319">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558075" y="3050000"/>
              <a:ext cx="171425" cy="65700"/>
            </a:xfrm>
            <a:custGeom>
              <a:rect b="b" l="l" r="r" t="t"/>
              <a:pathLst>
                <a:path extrusionOk="0" h="2628" w="6857">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50100" y="3000425"/>
              <a:ext cx="187975" cy="99200"/>
            </a:xfrm>
            <a:custGeom>
              <a:rect b="b" l="l" r="r" t="t"/>
              <a:pathLst>
                <a:path extrusionOk="0" h="3968" w="7519">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371350" y="2529575"/>
              <a:ext cx="502025" cy="650850"/>
            </a:xfrm>
            <a:custGeom>
              <a:rect b="b" l="l" r="r" t="t"/>
              <a:pathLst>
                <a:path extrusionOk="0" h="26034" w="20081">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398900" y="2545650"/>
              <a:ext cx="483050" cy="636925"/>
            </a:xfrm>
            <a:custGeom>
              <a:rect b="b" l="l" r="r" t="t"/>
              <a:pathLst>
                <a:path extrusionOk="0" h="25477" w="19322">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418475" y="2567600"/>
              <a:ext cx="443875" cy="554075"/>
            </a:xfrm>
            <a:custGeom>
              <a:rect b="b" l="l" r="r" t="t"/>
              <a:pathLst>
                <a:path extrusionOk="0" h="22163" w="17755">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419100" y="2567600"/>
              <a:ext cx="442650" cy="274900"/>
            </a:xfrm>
            <a:custGeom>
              <a:rect b="b" l="l" r="r" t="t"/>
              <a:pathLst>
                <a:path extrusionOk="0" h="10996" w="17706">
                  <a:moveTo>
                    <a:pt x="17705" y="1"/>
                  </a:moveTo>
                  <a:lnTo>
                    <a:pt x="2449" y="8792"/>
                  </a:lnTo>
                  <a:lnTo>
                    <a:pt x="0" y="10212"/>
                  </a:lnTo>
                  <a:lnTo>
                    <a:pt x="0" y="10996"/>
                  </a:lnTo>
                  <a:lnTo>
                    <a:pt x="17705" y="760"/>
                  </a:lnTo>
                  <a:lnTo>
                    <a:pt x="17705" y="1"/>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442975" y="2856600"/>
              <a:ext cx="27575" cy="36175"/>
            </a:xfrm>
            <a:custGeom>
              <a:rect b="b" l="l" r="r" t="t"/>
              <a:pathLst>
                <a:path extrusionOk="0" h="1447" w="1103">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442975" y="2905800"/>
              <a:ext cx="27575" cy="36225"/>
            </a:xfrm>
            <a:custGeom>
              <a:rect b="b" l="l" r="r" t="t"/>
              <a:pathLst>
                <a:path extrusionOk="0" h="1449" w="1103">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442975" y="2954550"/>
              <a:ext cx="27575" cy="36050"/>
            </a:xfrm>
            <a:custGeom>
              <a:rect b="b" l="l" r="r" t="t"/>
              <a:pathLst>
                <a:path extrusionOk="0" h="1442" w="1103">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449100" y="3119700"/>
              <a:ext cx="19600" cy="25925"/>
            </a:xfrm>
            <a:custGeom>
              <a:rect b="b" l="l" r="r" t="t"/>
              <a:pathLst>
                <a:path extrusionOk="0" h="1037" w="784">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899675" y="2955125"/>
              <a:ext cx="318375" cy="184300"/>
            </a:xfrm>
            <a:custGeom>
              <a:rect b="b" l="l" r="r" t="t"/>
              <a:pathLst>
                <a:path extrusionOk="0" h="7372" w="12735">
                  <a:moveTo>
                    <a:pt x="7273" y="0"/>
                  </a:moveTo>
                  <a:lnTo>
                    <a:pt x="0" y="4212"/>
                  </a:lnTo>
                  <a:lnTo>
                    <a:pt x="5461" y="7371"/>
                  </a:lnTo>
                  <a:lnTo>
                    <a:pt x="12734" y="3159"/>
                  </a:lnTo>
                  <a:lnTo>
                    <a:pt x="7273"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036200" y="3034100"/>
              <a:ext cx="181850" cy="110825"/>
            </a:xfrm>
            <a:custGeom>
              <a:rect b="b" l="l" r="r" t="t"/>
              <a:pathLst>
                <a:path extrusionOk="0" h="4433" w="7274">
                  <a:moveTo>
                    <a:pt x="7273" y="0"/>
                  </a:moveTo>
                  <a:lnTo>
                    <a:pt x="0" y="4212"/>
                  </a:lnTo>
                  <a:lnTo>
                    <a:pt x="0" y="4433"/>
                  </a:lnTo>
                  <a:lnTo>
                    <a:pt x="7273" y="245"/>
                  </a:lnTo>
                  <a:lnTo>
                    <a:pt x="7273"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899675" y="3060425"/>
              <a:ext cx="136550" cy="84500"/>
            </a:xfrm>
            <a:custGeom>
              <a:rect b="b" l="l" r="r" t="t"/>
              <a:pathLst>
                <a:path extrusionOk="0" h="3380" w="5462">
                  <a:moveTo>
                    <a:pt x="0" y="0"/>
                  </a:moveTo>
                  <a:lnTo>
                    <a:pt x="0" y="221"/>
                  </a:lnTo>
                  <a:lnTo>
                    <a:pt x="5461" y="3380"/>
                  </a:lnTo>
                  <a:lnTo>
                    <a:pt x="5461" y="315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3548875" y="3234900"/>
              <a:ext cx="133500" cy="89400"/>
            </a:xfrm>
            <a:custGeom>
              <a:rect b="b" l="l" r="r" t="t"/>
              <a:pathLst>
                <a:path extrusionOk="0" h="3576" w="5340">
                  <a:moveTo>
                    <a:pt x="1" y="0"/>
                  </a:moveTo>
                  <a:lnTo>
                    <a:pt x="1" y="466"/>
                  </a:lnTo>
                  <a:lnTo>
                    <a:pt x="5339" y="3576"/>
                  </a:lnTo>
                  <a:lnTo>
                    <a:pt x="5339" y="3110"/>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3682350" y="3141850"/>
              <a:ext cx="295100" cy="182450"/>
            </a:xfrm>
            <a:custGeom>
              <a:rect b="b" l="l" r="r" t="t"/>
              <a:pathLst>
                <a:path extrusionOk="0" h="7298" w="11804">
                  <a:moveTo>
                    <a:pt x="11803" y="0"/>
                  </a:moveTo>
                  <a:lnTo>
                    <a:pt x="0" y="6832"/>
                  </a:lnTo>
                  <a:lnTo>
                    <a:pt x="0" y="7298"/>
                  </a:lnTo>
                  <a:lnTo>
                    <a:pt x="11803" y="465"/>
                  </a:lnTo>
                  <a:lnTo>
                    <a:pt x="11803"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548875" y="3064100"/>
              <a:ext cx="428575" cy="248575"/>
            </a:xfrm>
            <a:custGeom>
              <a:rect b="b" l="l" r="r" t="t"/>
              <a:pathLst>
                <a:path extrusionOk="0" h="9943" w="17143">
                  <a:moveTo>
                    <a:pt x="11804" y="0"/>
                  </a:moveTo>
                  <a:lnTo>
                    <a:pt x="1" y="6832"/>
                  </a:lnTo>
                  <a:lnTo>
                    <a:pt x="5339" y="9942"/>
                  </a:lnTo>
                  <a:lnTo>
                    <a:pt x="17142" y="3110"/>
                  </a:lnTo>
                  <a:lnTo>
                    <a:pt x="11804"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826200" y="3083675"/>
              <a:ext cx="18400" cy="16550"/>
            </a:xfrm>
            <a:custGeom>
              <a:rect b="b" l="l" r="r" t="t"/>
              <a:pathLst>
                <a:path extrusionOk="0" h="662" w="736">
                  <a:moveTo>
                    <a:pt x="1" y="1"/>
                  </a:moveTo>
                  <a:lnTo>
                    <a:pt x="1" y="246"/>
                  </a:lnTo>
                  <a:lnTo>
                    <a:pt x="736" y="662"/>
                  </a:lnTo>
                  <a:lnTo>
                    <a:pt x="736"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844575" y="3084300"/>
              <a:ext cx="18400" cy="15925"/>
            </a:xfrm>
            <a:custGeom>
              <a:rect b="b" l="l" r="r" t="t"/>
              <a:pathLst>
                <a:path extrusionOk="0" h="637" w="736">
                  <a:moveTo>
                    <a:pt x="735" y="0"/>
                  </a:moveTo>
                  <a:lnTo>
                    <a:pt x="1" y="417"/>
                  </a:lnTo>
                  <a:lnTo>
                    <a:pt x="1"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826200" y="3073275"/>
              <a:ext cx="36775" cy="21450"/>
            </a:xfrm>
            <a:custGeom>
              <a:rect b="b" l="l" r="r" t="t"/>
              <a:pathLst>
                <a:path extrusionOk="0" h="858" w="1471">
                  <a:moveTo>
                    <a:pt x="736" y="0"/>
                  </a:moveTo>
                  <a:lnTo>
                    <a:pt x="1" y="417"/>
                  </a:lnTo>
                  <a:lnTo>
                    <a:pt x="736" y="858"/>
                  </a:lnTo>
                  <a:lnTo>
                    <a:pt x="1470" y="441"/>
                  </a:lnTo>
                  <a:lnTo>
                    <a:pt x="73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802950" y="3097150"/>
              <a:ext cx="18400" cy="16550"/>
            </a:xfrm>
            <a:custGeom>
              <a:rect b="b" l="l" r="r" t="t"/>
              <a:pathLst>
                <a:path extrusionOk="0" h="662" w="736">
                  <a:moveTo>
                    <a:pt x="0" y="1"/>
                  </a:moveTo>
                  <a:lnTo>
                    <a:pt x="0" y="245"/>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821325" y="3097750"/>
              <a:ext cx="18375" cy="15950"/>
            </a:xfrm>
            <a:custGeom>
              <a:rect b="b" l="l" r="r" t="t"/>
              <a:pathLst>
                <a:path extrusionOk="0" h="638" w="735">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3802950" y="3086750"/>
              <a:ext cx="36750" cy="21450"/>
            </a:xfrm>
            <a:custGeom>
              <a:rect b="b" l="l" r="r" t="t"/>
              <a:pathLst>
                <a:path extrusionOk="0" h="858" w="1470">
                  <a:moveTo>
                    <a:pt x="711" y="0"/>
                  </a:moveTo>
                  <a:lnTo>
                    <a:pt x="0" y="417"/>
                  </a:lnTo>
                  <a:lnTo>
                    <a:pt x="735"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779675" y="3110625"/>
              <a:ext cx="18400" cy="16550"/>
            </a:xfrm>
            <a:custGeom>
              <a:rect b="b" l="l" r="r" t="t"/>
              <a:pathLst>
                <a:path extrusionOk="0" h="662" w="736">
                  <a:moveTo>
                    <a:pt x="1" y="0"/>
                  </a:moveTo>
                  <a:lnTo>
                    <a:pt x="1" y="245"/>
                  </a:lnTo>
                  <a:lnTo>
                    <a:pt x="735" y="661"/>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798050" y="3111225"/>
              <a:ext cx="17775" cy="15950"/>
            </a:xfrm>
            <a:custGeom>
              <a:rect b="b" l="l" r="r" t="t"/>
              <a:pathLst>
                <a:path extrusionOk="0" h="638" w="711">
                  <a:moveTo>
                    <a:pt x="711" y="1"/>
                  </a:moveTo>
                  <a:lnTo>
                    <a:pt x="0" y="417"/>
                  </a:lnTo>
                  <a:lnTo>
                    <a:pt x="0" y="637"/>
                  </a:lnTo>
                  <a:lnTo>
                    <a:pt x="711" y="221"/>
                  </a:lnTo>
                  <a:lnTo>
                    <a:pt x="71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779675" y="3100200"/>
              <a:ext cx="36150" cy="21475"/>
            </a:xfrm>
            <a:custGeom>
              <a:rect b="b" l="l" r="r" t="t"/>
              <a:pathLst>
                <a:path extrusionOk="0" h="859" w="1446">
                  <a:moveTo>
                    <a:pt x="711" y="1"/>
                  </a:moveTo>
                  <a:lnTo>
                    <a:pt x="1" y="417"/>
                  </a:lnTo>
                  <a:lnTo>
                    <a:pt x="735" y="858"/>
                  </a:lnTo>
                  <a:lnTo>
                    <a:pt x="1446" y="442"/>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3755800" y="3124075"/>
              <a:ext cx="19000" cy="16575"/>
            </a:xfrm>
            <a:custGeom>
              <a:rect b="b" l="l" r="r" t="t"/>
              <a:pathLst>
                <a:path extrusionOk="0" h="663" w="760">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774775" y="3124700"/>
              <a:ext cx="17800" cy="15950"/>
            </a:xfrm>
            <a:custGeom>
              <a:rect b="b" l="l" r="r" t="t"/>
              <a:pathLst>
                <a:path extrusionOk="0" h="638" w="712">
                  <a:moveTo>
                    <a:pt x="711" y="0"/>
                  </a:moveTo>
                  <a:lnTo>
                    <a:pt x="1" y="417"/>
                  </a:lnTo>
                  <a:lnTo>
                    <a:pt x="1" y="637"/>
                  </a:lnTo>
                  <a:lnTo>
                    <a:pt x="711" y="221"/>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755800" y="3113675"/>
              <a:ext cx="36775" cy="21450"/>
            </a:xfrm>
            <a:custGeom>
              <a:rect b="b" l="l" r="r" t="t"/>
              <a:pathLst>
                <a:path extrusionOk="0" h="858" w="1471">
                  <a:moveTo>
                    <a:pt x="735" y="1"/>
                  </a:moveTo>
                  <a:lnTo>
                    <a:pt x="1" y="417"/>
                  </a:lnTo>
                  <a:lnTo>
                    <a:pt x="760"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732550" y="3137550"/>
              <a:ext cx="18375" cy="16550"/>
            </a:xfrm>
            <a:custGeom>
              <a:rect b="b" l="l" r="r" t="t"/>
              <a:pathLst>
                <a:path extrusionOk="0" h="662" w="735">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750900" y="3138175"/>
              <a:ext cx="18400" cy="15925"/>
            </a:xfrm>
            <a:custGeom>
              <a:rect b="b" l="l" r="r" t="t"/>
              <a:pathLst>
                <a:path extrusionOk="0" h="637" w="736">
                  <a:moveTo>
                    <a:pt x="736" y="0"/>
                  </a:moveTo>
                  <a:lnTo>
                    <a:pt x="1" y="416"/>
                  </a:lnTo>
                  <a:lnTo>
                    <a:pt x="1" y="637"/>
                  </a:lnTo>
                  <a:lnTo>
                    <a:pt x="736" y="221"/>
                  </a:lnTo>
                  <a:lnTo>
                    <a:pt x="73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732550" y="3127150"/>
              <a:ext cx="36750" cy="21450"/>
            </a:xfrm>
            <a:custGeom>
              <a:rect b="b" l="l" r="r" t="t"/>
              <a:pathLst>
                <a:path extrusionOk="0" h="858" w="1470">
                  <a:moveTo>
                    <a:pt x="735" y="0"/>
                  </a:moveTo>
                  <a:lnTo>
                    <a:pt x="0"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709275" y="3151025"/>
              <a:ext cx="18400" cy="16550"/>
            </a:xfrm>
            <a:custGeom>
              <a:rect b="b" l="l" r="r" t="t"/>
              <a:pathLst>
                <a:path extrusionOk="0" h="662" w="736">
                  <a:moveTo>
                    <a:pt x="1" y="0"/>
                  </a:moveTo>
                  <a:lnTo>
                    <a:pt x="1" y="245"/>
                  </a:lnTo>
                  <a:lnTo>
                    <a:pt x="735" y="662"/>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727650" y="3151625"/>
              <a:ext cx="18400" cy="15950"/>
            </a:xfrm>
            <a:custGeom>
              <a:rect b="b" l="l" r="r" t="t"/>
              <a:pathLst>
                <a:path extrusionOk="0" h="638" w="736">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709275" y="3140625"/>
              <a:ext cx="36775" cy="21450"/>
            </a:xfrm>
            <a:custGeom>
              <a:rect b="b" l="l" r="r" t="t"/>
              <a:pathLst>
                <a:path extrusionOk="0" h="858" w="1471">
                  <a:moveTo>
                    <a:pt x="735" y="0"/>
                  </a:moveTo>
                  <a:lnTo>
                    <a:pt x="1" y="416"/>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686025" y="316450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704375" y="3165100"/>
              <a:ext cx="18400" cy="15950"/>
            </a:xfrm>
            <a:custGeom>
              <a:rect b="b" l="l" r="r" t="t"/>
              <a:pathLst>
                <a:path extrusionOk="0" h="638" w="736">
                  <a:moveTo>
                    <a:pt x="735" y="1"/>
                  </a:moveTo>
                  <a:lnTo>
                    <a:pt x="1" y="417"/>
                  </a:lnTo>
                  <a:lnTo>
                    <a:pt x="1" y="637"/>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686025" y="3154075"/>
              <a:ext cx="36750" cy="21450"/>
            </a:xfrm>
            <a:custGeom>
              <a:rect b="b" l="l" r="r" t="t"/>
              <a:pathLst>
                <a:path extrusionOk="0" h="858" w="1470">
                  <a:moveTo>
                    <a:pt x="735" y="1"/>
                  </a:moveTo>
                  <a:lnTo>
                    <a:pt x="0" y="417"/>
                  </a:lnTo>
                  <a:lnTo>
                    <a:pt x="735" y="858"/>
                  </a:lnTo>
                  <a:lnTo>
                    <a:pt x="1469"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662750" y="3177950"/>
              <a:ext cx="18400" cy="16575"/>
            </a:xfrm>
            <a:custGeom>
              <a:rect b="b" l="l" r="r" t="t"/>
              <a:pathLst>
                <a:path extrusionOk="0" h="663" w="736">
                  <a:moveTo>
                    <a:pt x="1" y="1"/>
                  </a:moveTo>
                  <a:lnTo>
                    <a:pt x="1" y="246"/>
                  </a:lnTo>
                  <a:lnTo>
                    <a:pt x="735" y="662"/>
                  </a:lnTo>
                  <a:lnTo>
                    <a:pt x="735"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681125" y="3178575"/>
              <a:ext cx="18375" cy="15950"/>
            </a:xfrm>
            <a:custGeom>
              <a:rect b="b" l="l" r="r" t="t"/>
              <a:pathLst>
                <a:path extrusionOk="0" h="638" w="735">
                  <a:moveTo>
                    <a:pt x="735" y="0"/>
                  </a:moveTo>
                  <a:lnTo>
                    <a:pt x="0" y="417"/>
                  </a:lnTo>
                  <a:lnTo>
                    <a:pt x="0"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662750" y="3167550"/>
              <a:ext cx="36750" cy="21450"/>
            </a:xfrm>
            <a:custGeom>
              <a:rect b="b" l="l" r="r" t="t"/>
              <a:pathLst>
                <a:path extrusionOk="0" h="858" w="1470">
                  <a:moveTo>
                    <a:pt x="735" y="1"/>
                  </a:moveTo>
                  <a:lnTo>
                    <a:pt x="1" y="417"/>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639500" y="3191425"/>
              <a:ext cx="18375" cy="16550"/>
            </a:xfrm>
            <a:custGeom>
              <a:rect b="b" l="l" r="r" t="t"/>
              <a:pathLst>
                <a:path extrusionOk="0" h="662" w="735">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657850" y="3192050"/>
              <a:ext cx="18400" cy="15925"/>
            </a:xfrm>
            <a:custGeom>
              <a:rect b="b" l="l" r="r" t="t"/>
              <a:pathLst>
                <a:path extrusionOk="0" h="637" w="736">
                  <a:moveTo>
                    <a:pt x="735" y="0"/>
                  </a:moveTo>
                  <a:lnTo>
                    <a:pt x="1" y="416"/>
                  </a:lnTo>
                  <a:lnTo>
                    <a:pt x="1"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639500" y="3181025"/>
              <a:ext cx="36750" cy="21450"/>
            </a:xfrm>
            <a:custGeom>
              <a:rect b="b" l="l" r="r" t="t"/>
              <a:pathLst>
                <a:path extrusionOk="0" h="858" w="1470">
                  <a:moveTo>
                    <a:pt x="735" y="0"/>
                  </a:moveTo>
                  <a:lnTo>
                    <a:pt x="0" y="417"/>
                  </a:lnTo>
                  <a:lnTo>
                    <a:pt x="735"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616225" y="3204900"/>
              <a:ext cx="18400" cy="16550"/>
            </a:xfrm>
            <a:custGeom>
              <a:rect b="b" l="l" r="r" t="t"/>
              <a:pathLst>
                <a:path extrusionOk="0" h="662" w="736">
                  <a:moveTo>
                    <a:pt x="1" y="0"/>
                  </a:moveTo>
                  <a:lnTo>
                    <a:pt x="1" y="245"/>
                  </a:lnTo>
                  <a:lnTo>
                    <a:pt x="735" y="662"/>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634600" y="3205500"/>
              <a:ext cx="18375" cy="15950"/>
            </a:xfrm>
            <a:custGeom>
              <a:rect b="b" l="l" r="r" t="t"/>
              <a:pathLst>
                <a:path extrusionOk="0" h="638" w="735">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616225" y="3194500"/>
              <a:ext cx="36750" cy="21450"/>
            </a:xfrm>
            <a:custGeom>
              <a:rect b="b" l="l" r="r" t="t"/>
              <a:pathLst>
                <a:path extrusionOk="0" h="858" w="1470">
                  <a:moveTo>
                    <a:pt x="711" y="0"/>
                  </a:moveTo>
                  <a:lnTo>
                    <a:pt x="1" y="416"/>
                  </a:lnTo>
                  <a:lnTo>
                    <a:pt x="735"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569075" y="3231825"/>
              <a:ext cx="19025" cy="16550"/>
            </a:xfrm>
            <a:custGeom>
              <a:rect b="b" l="l" r="r" t="t"/>
              <a:pathLst>
                <a:path extrusionOk="0" h="662" w="761">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588075" y="3218975"/>
              <a:ext cx="41650" cy="29400"/>
            </a:xfrm>
            <a:custGeom>
              <a:rect b="b" l="l" r="r" t="t"/>
              <a:pathLst>
                <a:path extrusionOk="0" h="1176" w="1666">
                  <a:moveTo>
                    <a:pt x="1665" y="1"/>
                  </a:moveTo>
                  <a:lnTo>
                    <a:pt x="0" y="956"/>
                  </a:lnTo>
                  <a:lnTo>
                    <a:pt x="0" y="1176"/>
                  </a:lnTo>
                  <a:lnTo>
                    <a:pt x="1665" y="221"/>
                  </a:lnTo>
                  <a:lnTo>
                    <a:pt x="166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3569075" y="3207950"/>
              <a:ext cx="60650" cy="34925"/>
            </a:xfrm>
            <a:custGeom>
              <a:rect b="b" l="l" r="r" t="t"/>
              <a:pathLst>
                <a:path extrusionOk="0" h="1397" w="2426">
                  <a:moveTo>
                    <a:pt x="1666" y="1"/>
                  </a:moveTo>
                  <a:lnTo>
                    <a:pt x="1" y="956"/>
                  </a:lnTo>
                  <a:lnTo>
                    <a:pt x="760" y="1397"/>
                  </a:lnTo>
                  <a:lnTo>
                    <a:pt x="2425" y="442"/>
                  </a:lnTo>
                  <a:lnTo>
                    <a:pt x="166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3826200" y="3111225"/>
              <a:ext cx="18400" cy="16550"/>
            </a:xfrm>
            <a:custGeom>
              <a:rect b="b" l="l" r="r" t="t"/>
              <a:pathLst>
                <a:path extrusionOk="0" h="662" w="736">
                  <a:moveTo>
                    <a:pt x="1" y="1"/>
                  </a:moveTo>
                  <a:lnTo>
                    <a:pt x="1" y="221"/>
                  </a:lnTo>
                  <a:lnTo>
                    <a:pt x="736" y="662"/>
                  </a:lnTo>
                  <a:lnTo>
                    <a:pt x="736"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3844575" y="3097750"/>
              <a:ext cx="41650" cy="30025"/>
            </a:xfrm>
            <a:custGeom>
              <a:rect b="b" l="l" r="r" t="t"/>
              <a:pathLst>
                <a:path extrusionOk="0" h="1201" w="1666">
                  <a:moveTo>
                    <a:pt x="1666" y="1"/>
                  </a:moveTo>
                  <a:lnTo>
                    <a:pt x="1" y="956"/>
                  </a:lnTo>
                  <a:lnTo>
                    <a:pt x="1" y="1201"/>
                  </a:lnTo>
                  <a:lnTo>
                    <a:pt x="1666" y="221"/>
                  </a:lnTo>
                  <a:lnTo>
                    <a:pt x="166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826200" y="3086750"/>
              <a:ext cx="60025" cy="34925"/>
            </a:xfrm>
            <a:custGeom>
              <a:rect b="b" l="l" r="r" t="t"/>
              <a:pathLst>
                <a:path extrusionOk="0" h="1397" w="2401">
                  <a:moveTo>
                    <a:pt x="1666" y="0"/>
                  </a:moveTo>
                  <a:lnTo>
                    <a:pt x="1" y="980"/>
                  </a:lnTo>
                  <a:lnTo>
                    <a:pt x="736" y="1396"/>
                  </a:lnTo>
                  <a:lnTo>
                    <a:pt x="2401" y="441"/>
                  </a:lnTo>
                  <a:lnTo>
                    <a:pt x="166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802950" y="3124700"/>
              <a:ext cx="18400" cy="16550"/>
            </a:xfrm>
            <a:custGeom>
              <a:rect b="b" l="l" r="r" t="t"/>
              <a:pathLst>
                <a:path extrusionOk="0" h="662" w="736">
                  <a:moveTo>
                    <a:pt x="0" y="0"/>
                  </a:moveTo>
                  <a:lnTo>
                    <a:pt x="0" y="221"/>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821325" y="3124700"/>
              <a:ext cx="18375" cy="16550"/>
            </a:xfrm>
            <a:custGeom>
              <a:rect b="b" l="l" r="r" t="t"/>
              <a:pathLst>
                <a:path extrusionOk="0" h="662" w="735">
                  <a:moveTo>
                    <a:pt x="735" y="0"/>
                  </a:moveTo>
                  <a:lnTo>
                    <a:pt x="0" y="417"/>
                  </a:lnTo>
                  <a:lnTo>
                    <a:pt x="0" y="662"/>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802950" y="3113675"/>
              <a:ext cx="36750" cy="21450"/>
            </a:xfrm>
            <a:custGeom>
              <a:rect b="b" l="l" r="r" t="t"/>
              <a:pathLst>
                <a:path extrusionOk="0" h="858" w="1470">
                  <a:moveTo>
                    <a:pt x="735" y="1"/>
                  </a:moveTo>
                  <a:lnTo>
                    <a:pt x="0" y="441"/>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779675" y="3138175"/>
              <a:ext cx="18400" cy="16550"/>
            </a:xfrm>
            <a:custGeom>
              <a:rect b="b" l="l" r="r" t="t"/>
              <a:pathLst>
                <a:path extrusionOk="0" h="662" w="736">
                  <a:moveTo>
                    <a:pt x="1" y="0"/>
                  </a:moveTo>
                  <a:lnTo>
                    <a:pt x="1" y="221"/>
                  </a:lnTo>
                  <a:lnTo>
                    <a:pt x="735" y="661"/>
                  </a:lnTo>
                  <a:lnTo>
                    <a:pt x="735"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798050" y="3138175"/>
              <a:ext cx="18400" cy="16550"/>
            </a:xfrm>
            <a:custGeom>
              <a:rect b="b" l="l" r="r" t="t"/>
              <a:pathLst>
                <a:path extrusionOk="0" h="662" w="736">
                  <a:moveTo>
                    <a:pt x="735" y="0"/>
                  </a:moveTo>
                  <a:lnTo>
                    <a:pt x="0" y="416"/>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779675" y="3127150"/>
              <a:ext cx="36775" cy="21450"/>
            </a:xfrm>
            <a:custGeom>
              <a:rect b="b" l="l" r="r" t="t"/>
              <a:pathLst>
                <a:path extrusionOk="0" h="858" w="1471">
                  <a:moveTo>
                    <a:pt x="735" y="0"/>
                  </a:moveTo>
                  <a:lnTo>
                    <a:pt x="1" y="441"/>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3756425" y="3151625"/>
              <a:ext cx="18375" cy="16575"/>
            </a:xfrm>
            <a:custGeom>
              <a:rect b="b" l="l" r="r" t="t"/>
              <a:pathLst>
                <a:path extrusionOk="0" h="663"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3774775" y="3151625"/>
              <a:ext cx="18400" cy="16575"/>
            </a:xfrm>
            <a:custGeom>
              <a:rect b="b" l="l" r="r" t="t"/>
              <a:pathLst>
                <a:path extrusionOk="0" h="663" w="736">
                  <a:moveTo>
                    <a:pt x="736" y="1"/>
                  </a:moveTo>
                  <a:lnTo>
                    <a:pt x="1" y="417"/>
                  </a:lnTo>
                  <a:lnTo>
                    <a:pt x="1" y="662"/>
                  </a:lnTo>
                  <a:lnTo>
                    <a:pt x="736" y="246"/>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3756425" y="3140625"/>
              <a:ext cx="36750" cy="21450"/>
            </a:xfrm>
            <a:custGeom>
              <a:rect b="b" l="l" r="r" t="t"/>
              <a:pathLst>
                <a:path extrusionOk="0" h="858" w="1470">
                  <a:moveTo>
                    <a:pt x="710" y="0"/>
                  </a:moveTo>
                  <a:lnTo>
                    <a:pt x="0" y="441"/>
                  </a:lnTo>
                  <a:lnTo>
                    <a:pt x="735" y="857"/>
                  </a:lnTo>
                  <a:lnTo>
                    <a:pt x="1470" y="441"/>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3733150" y="3165100"/>
              <a:ext cx="18400" cy="16550"/>
            </a:xfrm>
            <a:custGeom>
              <a:rect b="b" l="l" r="r" t="t"/>
              <a:pathLst>
                <a:path extrusionOk="0" h="662"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751525" y="3165100"/>
              <a:ext cx="18400" cy="16550"/>
            </a:xfrm>
            <a:custGeom>
              <a:rect b="b" l="l" r="r" t="t"/>
              <a:pathLst>
                <a:path extrusionOk="0" h="662" w="736">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3733150" y="3154075"/>
              <a:ext cx="36775" cy="21450"/>
            </a:xfrm>
            <a:custGeom>
              <a:rect b="b" l="l" r="r" t="t"/>
              <a:pathLst>
                <a:path extrusionOk="0" h="858" w="1471">
                  <a:moveTo>
                    <a:pt x="711" y="1"/>
                  </a:moveTo>
                  <a:lnTo>
                    <a:pt x="1" y="442"/>
                  </a:lnTo>
                  <a:lnTo>
                    <a:pt x="735" y="858"/>
                  </a:lnTo>
                  <a:lnTo>
                    <a:pt x="1470" y="442"/>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3709900" y="3178575"/>
              <a:ext cx="18375" cy="16550"/>
            </a:xfrm>
            <a:custGeom>
              <a:rect b="b" l="l" r="r" t="t"/>
              <a:pathLst>
                <a:path extrusionOk="0" h="662" w="735">
                  <a:moveTo>
                    <a:pt x="0" y="0"/>
                  </a:moveTo>
                  <a:lnTo>
                    <a:pt x="0" y="221"/>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3728250" y="3178575"/>
              <a:ext cx="17800" cy="16550"/>
            </a:xfrm>
            <a:custGeom>
              <a:rect b="b" l="l" r="r" t="t"/>
              <a:pathLst>
                <a:path extrusionOk="0" h="662" w="712">
                  <a:moveTo>
                    <a:pt x="711" y="0"/>
                  </a:moveTo>
                  <a:lnTo>
                    <a:pt x="1" y="417"/>
                  </a:lnTo>
                  <a:lnTo>
                    <a:pt x="1" y="662"/>
                  </a:lnTo>
                  <a:lnTo>
                    <a:pt x="711"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709900" y="3167550"/>
              <a:ext cx="36150" cy="21450"/>
            </a:xfrm>
            <a:custGeom>
              <a:rect b="b" l="l" r="r" t="t"/>
              <a:pathLst>
                <a:path extrusionOk="0" h="858" w="1446">
                  <a:moveTo>
                    <a:pt x="710" y="1"/>
                  </a:moveTo>
                  <a:lnTo>
                    <a:pt x="0" y="441"/>
                  </a:lnTo>
                  <a:lnTo>
                    <a:pt x="735" y="858"/>
                  </a:lnTo>
                  <a:lnTo>
                    <a:pt x="1445" y="441"/>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686025" y="3192050"/>
              <a:ext cx="19000" cy="16550"/>
            </a:xfrm>
            <a:custGeom>
              <a:rect b="b" l="l" r="r" t="t"/>
              <a:pathLst>
                <a:path extrusionOk="0" h="662" w="760">
                  <a:moveTo>
                    <a:pt x="0" y="0"/>
                  </a:moveTo>
                  <a:lnTo>
                    <a:pt x="0" y="221"/>
                  </a:lnTo>
                  <a:lnTo>
                    <a:pt x="759" y="661"/>
                  </a:lnTo>
                  <a:lnTo>
                    <a:pt x="759" y="416"/>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3705000" y="3192050"/>
              <a:ext cx="17775" cy="16550"/>
            </a:xfrm>
            <a:custGeom>
              <a:rect b="b" l="l" r="r" t="t"/>
              <a:pathLst>
                <a:path extrusionOk="0" h="662" w="711">
                  <a:moveTo>
                    <a:pt x="710" y="0"/>
                  </a:moveTo>
                  <a:lnTo>
                    <a:pt x="0" y="416"/>
                  </a:lnTo>
                  <a:lnTo>
                    <a:pt x="0" y="661"/>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686025" y="3181025"/>
              <a:ext cx="36750" cy="21450"/>
            </a:xfrm>
            <a:custGeom>
              <a:rect b="b" l="l" r="r" t="t"/>
              <a:pathLst>
                <a:path extrusionOk="0" h="858" w="1470">
                  <a:moveTo>
                    <a:pt x="735" y="0"/>
                  </a:moveTo>
                  <a:lnTo>
                    <a:pt x="0" y="441"/>
                  </a:lnTo>
                  <a:lnTo>
                    <a:pt x="759"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662750" y="3205500"/>
              <a:ext cx="18400" cy="16575"/>
            </a:xfrm>
            <a:custGeom>
              <a:rect b="b" l="l" r="r" t="t"/>
              <a:pathLst>
                <a:path extrusionOk="0" h="663"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681125" y="3205500"/>
              <a:ext cx="18375" cy="16575"/>
            </a:xfrm>
            <a:custGeom>
              <a:rect b="b" l="l" r="r" t="t"/>
              <a:pathLst>
                <a:path extrusionOk="0" h="663" w="735">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3662750" y="3194500"/>
              <a:ext cx="36750" cy="21450"/>
            </a:xfrm>
            <a:custGeom>
              <a:rect b="b" l="l" r="r" t="t"/>
              <a:pathLst>
                <a:path extrusionOk="0" h="858" w="1470">
                  <a:moveTo>
                    <a:pt x="735" y="0"/>
                  </a:moveTo>
                  <a:lnTo>
                    <a:pt x="1" y="441"/>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639500" y="321897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657850" y="3218975"/>
              <a:ext cx="18400" cy="16550"/>
            </a:xfrm>
            <a:custGeom>
              <a:rect b="b" l="l" r="r" t="t"/>
              <a:pathLst>
                <a:path extrusionOk="0" h="662" w="736">
                  <a:moveTo>
                    <a:pt x="735" y="1"/>
                  </a:moveTo>
                  <a:lnTo>
                    <a:pt x="1" y="417"/>
                  </a:lnTo>
                  <a:lnTo>
                    <a:pt x="1" y="662"/>
                  </a:lnTo>
                  <a:lnTo>
                    <a:pt x="735" y="245"/>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639500" y="3207950"/>
              <a:ext cx="36750" cy="21450"/>
            </a:xfrm>
            <a:custGeom>
              <a:rect b="b" l="l" r="r" t="t"/>
              <a:pathLst>
                <a:path extrusionOk="0" h="858" w="1470">
                  <a:moveTo>
                    <a:pt x="735" y="1"/>
                  </a:moveTo>
                  <a:lnTo>
                    <a:pt x="0" y="442"/>
                  </a:lnTo>
                  <a:lnTo>
                    <a:pt x="735" y="858"/>
                  </a:lnTo>
                  <a:lnTo>
                    <a:pt x="1469"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3616225" y="3232450"/>
              <a:ext cx="18400" cy="16550"/>
            </a:xfrm>
            <a:custGeom>
              <a:rect b="b" l="l" r="r" t="t"/>
              <a:pathLst>
                <a:path extrusionOk="0" h="662" w="736">
                  <a:moveTo>
                    <a:pt x="1" y="0"/>
                  </a:moveTo>
                  <a:lnTo>
                    <a:pt x="1" y="221"/>
                  </a:lnTo>
                  <a:lnTo>
                    <a:pt x="735" y="661"/>
                  </a:lnTo>
                  <a:lnTo>
                    <a:pt x="735"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3634600" y="3232450"/>
              <a:ext cx="18375" cy="16550"/>
            </a:xfrm>
            <a:custGeom>
              <a:rect b="b" l="l" r="r" t="t"/>
              <a:pathLst>
                <a:path extrusionOk="0" h="662" w="735">
                  <a:moveTo>
                    <a:pt x="735" y="0"/>
                  </a:moveTo>
                  <a:lnTo>
                    <a:pt x="0" y="417"/>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616225" y="3221425"/>
              <a:ext cx="36750" cy="21450"/>
            </a:xfrm>
            <a:custGeom>
              <a:rect b="b" l="l" r="r" t="t"/>
              <a:pathLst>
                <a:path extrusionOk="0" h="858" w="1470">
                  <a:moveTo>
                    <a:pt x="735" y="1"/>
                  </a:moveTo>
                  <a:lnTo>
                    <a:pt x="1" y="441"/>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3592975" y="3245925"/>
              <a:ext cx="18375" cy="16550"/>
            </a:xfrm>
            <a:custGeom>
              <a:rect b="b" l="l" r="r" t="t"/>
              <a:pathLst>
                <a:path extrusionOk="0" h="662" w="735">
                  <a:moveTo>
                    <a:pt x="0" y="0"/>
                  </a:moveTo>
                  <a:lnTo>
                    <a:pt x="0" y="220"/>
                  </a:lnTo>
                  <a:lnTo>
                    <a:pt x="735" y="661"/>
                  </a:lnTo>
                  <a:lnTo>
                    <a:pt x="735" y="416"/>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3611325" y="3245925"/>
              <a:ext cx="18400" cy="16550"/>
            </a:xfrm>
            <a:custGeom>
              <a:rect b="b" l="l" r="r" t="t"/>
              <a:pathLst>
                <a:path extrusionOk="0" h="662" w="736">
                  <a:moveTo>
                    <a:pt x="735" y="0"/>
                  </a:moveTo>
                  <a:lnTo>
                    <a:pt x="1" y="416"/>
                  </a:lnTo>
                  <a:lnTo>
                    <a:pt x="1"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3592975" y="3234900"/>
              <a:ext cx="36750" cy="21450"/>
            </a:xfrm>
            <a:custGeom>
              <a:rect b="b" l="l" r="r" t="t"/>
              <a:pathLst>
                <a:path extrusionOk="0" h="858" w="1470">
                  <a:moveTo>
                    <a:pt x="735" y="0"/>
                  </a:moveTo>
                  <a:lnTo>
                    <a:pt x="0" y="441"/>
                  </a:lnTo>
                  <a:lnTo>
                    <a:pt x="735"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3850075" y="3124700"/>
              <a:ext cx="18400" cy="16550"/>
            </a:xfrm>
            <a:custGeom>
              <a:rect b="b" l="l" r="r" t="t"/>
              <a:pathLst>
                <a:path extrusionOk="0" h="662" w="736">
                  <a:moveTo>
                    <a:pt x="1" y="0"/>
                  </a:moveTo>
                  <a:lnTo>
                    <a:pt x="1" y="245"/>
                  </a:lnTo>
                  <a:lnTo>
                    <a:pt x="736" y="662"/>
                  </a:lnTo>
                  <a:lnTo>
                    <a:pt x="736"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3868450" y="3111225"/>
              <a:ext cx="41650" cy="30025"/>
            </a:xfrm>
            <a:custGeom>
              <a:rect b="b" l="l" r="r" t="t"/>
              <a:pathLst>
                <a:path extrusionOk="0" h="1201" w="1666">
                  <a:moveTo>
                    <a:pt x="1666" y="1"/>
                  </a:moveTo>
                  <a:lnTo>
                    <a:pt x="1" y="956"/>
                  </a:lnTo>
                  <a:lnTo>
                    <a:pt x="1" y="1201"/>
                  </a:lnTo>
                  <a:lnTo>
                    <a:pt x="1666" y="246"/>
                  </a:lnTo>
                  <a:lnTo>
                    <a:pt x="166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3850075" y="3100825"/>
              <a:ext cx="60025" cy="34300"/>
            </a:xfrm>
            <a:custGeom>
              <a:rect b="b" l="l" r="r" t="t"/>
              <a:pathLst>
                <a:path extrusionOk="0" h="1372" w="2401">
                  <a:moveTo>
                    <a:pt x="1642" y="0"/>
                  </a:moveTo>
                  <a:lnTo>
                    <a:pt x="1" y="955"/>
                  </a:lnTo>
                  <a:lnTo>
                    <a:pt x="736" y="1372"/>
                  </a:lnTo>
                  <a:lnTo>
                    <a:pt x="2401" y="417"/>
                  </a:lnTo>
                  <a:lnTo>
                    <a:pt x="1642"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3826200" y="3138175"/>
              <a:ext cx="19025" cy="16550"/>
            </a:xfrm>
            <a:custGeom>
              <a:rect b="b" l="l" r="r" t="t"/>
              <a:pathLst>
                <a:path extrusionOk="0" h="662" w="761">
                  <a:moveTo>
                    <a:pt x="1" y="0"/>
                  </a:moveTo>
                  <a:lnTo>
                    <a:pt x="1" y="245"/>
                  </a:lnTo>
                  <a:lnTo>
                    <a:pt x="760" y="661"/>
                  </a:lnTo>
                  <a:lnTo>
                    <a:pt x="760"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3845200" y="3138175"/>
              <a:ext cx="17775" cy="16550"/>
            </a:xfrm>
            <a:custGeom>
              <a:rect b="b" l="l" r="r" t="t"/>
              <a:pathLst>
                <a:path extrusionOk="0" h="662" w="711">
                  <a:moveTo>
                    <a:pt x="710" y="0"/>
                  </a:moveTo>
                  <a:lnTo>
                    <a:pt x="0" y="416"/>
                  </a:lnTo>
                  <a:lnTo>
                    <a:pt x="0" y="661"/>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3826200" y="3127750"/>
              <a:ext cx="36775" cy="20850"/>
            </a:xfrm>
            <a:custGeom>
              <a:rect b="b" l="l" r="r" t="t"/>
              <a:pathLst>
                <a:path extrusionOk="0" h="834" w="1471">
                  <a:moveTo>
                    <a:pt x="736" y="1"/>
                  </a:moveTo>
                  <a:lnTo>
                    <a:pt x="1" y="417"/>
                  </a:lnTo>
                  <a:lnTo>
                    <a:pt x="760" y="833"/>
                  </a:lnTo>
                  <a:lnTo>
                    <a:pt x="1470" y="417"/>
                  </a:lnTo>
                  <a:lnTo>
                    <a:pt x="73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3802950" y="3151625"/>
              <a:ext cx="19000" cy="16575"/>
            </a:xfrm>
            <a:custGeom>
              <a:rect b="b" l="l" r="r" t="t"/>
              <a:pathLst>
                <a:path extrusionOk="0" h="663" w="760">
                  <a:moveTo>
                    <a:pt x="0" y="1"/>
                  </a:moveTo>
                  <a:lnTo>
                    <a:pt x="0" y="246"/>
                  </a:lnTo>
                  <a:lnTo>
                    <a:pt x="760"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821325" y="3151625"/>
              <a:ext cx="18375" cy="16575"/>
            </a:xfrm>
            <a:custGeom>
              <a:rect b="b" l="l" r="r" t="t"/>
              <a:pathLst>
                <a:path extrusionOk="0" h="663" w="735">
                  <a:moveTo>
                    <a:pt x="735" y="1"/>
                  </a:moveTo>
                  <a:lnTo>
                    <a:pt x="0" y="417"/>
                  </a:lnTo>
                  <a:lnTo>
                    <a:pt x="25"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3802950" y="3141225"/>
              <a:ext cx="36750" cy="20850"/>
            </a:xfrm>
            <a:custGeom>
              <a:rect b="b" l="l" r="r" t="t"/>
              <a:pathLst>
                <a:path extrusionOk="0" h="834" w="1470">
                  <a:moveTo>
                    <a:pt x="735" y="1"/>
                  </a:moveTo>
                  <a:lnTo>
                    <a:pt x="0" y="417"/>
                  </a:lnTo>
                  <a:lnTo>
                    <a:pt x="735" y="833"/>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3779675" y="3165100"/>
              <a:ext cx="18400" cy="16550"/>
            </a:xfrm>
            <a:custGeom>
              <a:rect b="b" l="l" r="r" t="t"/>
              <a:pathLst>
                <a:path extrusionOk="0" h="662" w="736">
                  <a:moveTo>
                    <a:pt x="1" y="1"/>
                  </a:moveTo>
                  <a:lnTo>
                    <a:pt x="1" y="246"/>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3798050" y="3165100"/>
              <a:ext cx="18400" cy="16550"/>
            </a:xfrm>
            <a:custGeom>
              <a:rect b="b" l="l" r="r" t="t"/>
              <a:pathLst>
                <a:path extrusionOk="0" h="662" w="736">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3779675" y="3154700"/>
              <a:ext cx="36775" cy="20825"/>
            </a:xfrm>
            <a:custGeom>
              <a:rect b="b" l="l" r="r" t="t"/>
              <a:pathLst>
                <a:path extrusionOk="0" h="833" w="1471">
                  <a:moveTo>
                    <a:pt x="735" y="0"/>
                  </a:moveTo>
                  <a:lnTo>
                    <a:pt x="1" y="417"/>
                  </a:lnTo>
                  <a:lnTo>
                    <a:pt x="735" y="833"/>
                  </a:lnTo>
                  <a:lnTo>
                    <a:pt x="1470" y="417"/>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3756425" y="3178575"/>
              <a:ext cx="18375" cy="16550"/>
            </a:xfrm>
            <a:custGeom>
              <a:rect b="b" l="l" r="r" t="t"/>
              <a:pathLst>
                <a:path extrusionOk="0" h="662" w="735">
                  <a:moveTo>
                    <a:pt x="0" y="0"/>
                  </a:moveTo>
                  <a:lnTo>
                    <a:pt x="0" y="245"/>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3774775" y="3178575"/>
              <a:ext cx="18400" cy="16550"/>
            </a:xfrm>
            <a:custGeom>
              <a:rect b="b" l="l" r="r" t="t"/>
              <a:pathLst>
                <a:path extrusionOk="0" h="662" w="736">
                  <a:moveTo>
                    <a:pt x="736" y="0"/>
                  </a:moveTo>
                  <a:lnTo>
                    <a:pt x="1" y="417"/>
                  </a:lnTo>
                  <a:lnTo>
                    <a:pt x="1" y="662"/>
                  </a:lnTo>
                  <a:lnTo>
                    <a:pt x="736" y="245"/>
                  </a:lnTo>
                  <a:lnTo>
                    <a:pt x="73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3756425" y="3168175"/>
              <a:ext cx="36750" cy="20825"/>
            </a:xfrm>
            <a:custGeom>
              <a:rect b="b" l="l" r="r" t="t"/>
              <a:pathLst>
                <a:path extrusionOk="0" h="833" w="1470">
                  <a:moveTo>
                    <a:pt x="735" y="0"/>
                  </a:moveTo>
                  <a:lnTo>
                    <a:pt x="0" y="416"/>
                  </a:lnTo>
                  <a:lnTo>
                    <a:pt x="735" y="833"/>
                  </a:lnTo>
                  <a:lnTo>
                    <a:pt x="1470" y="416"/>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3733150" y="3192050"/>
              <a:ext cx="18400" cy="16550"/>
            </a:xfrm>
            <a:custGeom>
              <a:rect b="b" l="l" r="r" t="t"/>
              <a:pathLst>
                <a:path extrusionOk="0" h="662" w="736">
                  <a:moveTo>
                    <a:pt x="1" y="0"/>
                  </a:moveTo>
                  <a:lnTo>
                    <a:pt x="1" y="245"/>
                  </a:lnTo>
                  <a:lnTo>
                    <a:pt x="735" y="661"/>
                  </a:lnTo>
                  <a:lnTo>
                    <a:pt x="735"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3751525" y="3192050"/>
              <a:ext cx="18400" cy="16550"/>
            </a:xfrm>
            <a:custGeom>
              <a:rect b="b" l="l" r="r" t="t"/>
              <a:pathLst>
                <a:path extrusionOk="0" h="662" w="736">
                  <a:moveTo>
                    <a:pt x="735" y="0"/>
                  </a:moveTo>
                  <a:lnTo>
                    <a:pt x="0" y="416"/>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3733150" y="3181625"/>
              <a:ext cx="36775" cy="20850"/>
            </a:xfrm>
            <a:custGeom>
              <a:rect b="b" l="l" r="r" t="t"/>
              <a:pathLst>
                <a:path extrusionOk="0" h="834" w="1471">
                  <a:moveTo>
                    <a:pt x="735" y="1"/>
                  </a:moveTo>
                  <a:lnTo>
                    <a:pt x="1" y="417"/>
                  </a:lnTo>
                  <a:lnTo>
                    <a:pt x="735" y="833"/>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3709900" y="3205500"/>
              <a:ext cx="18375" cy="16575"/>
            </a:xfrm>
            <a:custGeom>
              <a:rect b="b" l="l" r="r" t="t"/>
              <a:pathLst>
                <a:path extrusionOk="0" h="663" w="735">
                  <a:moveTo>
                    <a:pt x="0" y="1"/>
                  </a:moveTo>
                  <a:lnTo>
                    <a:pt x="0" y="246"/>
                  </a:lnTo>
                  <a:lnTo>
                    <a:pt x="735" y="662"/>
                  </a:lnTo>
                  <a:lnTo>
                    <a:pt x="735" y="442"/>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728250" y="3205500"/>
              <a:ext cx="18400" cy="16575"/>
            </a:xfrm>
            <a:custGeom>
              <a:rect b="b" l="l" r="r" t="t"/>
              <a:pathLst>
                <a:path extrusionOk="0" h="663" w="736">
                  <a:moveTo>
                    <a:pt x="736" y="1"/>
                  </a:moveTo>
                  <a:lnTo>
                    <a:pt x="1" y="442"/>
                  </a:lnTo>
                  <a:lnTo>
                    <a:pt x="1" y="662"/>
                  </a:lnTo>
                  <a:lnTo>
                    <a:pt x="736" y="246"/>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709900" y="3195100"/>
              <a:ext cx="36750" cy="21450"/>
            </a:xfrm>
            <a:custGeom>
              <a:rect b="b" l="l" r="r" t="t"/>
              <a:pathLst>
                <a:path extrusionOk="0" h="858" w="1470">
                  <a:moveTo>
                    <a:pt x="735" y="1"/>
                  </a:moveTo>
                  <a:lnTo>
                    <a:pt x="0" y="417"/>
                  </a:lnTo>
                  <a:lnTo>
                    <a:pt x="735" y="858"/>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3686625" y="3218975"/>
              <a:ext cx="18400" cy="16550"/>
            </a:xfrm>
            <a:custGeom>
              <a:rect b="b" l="l" r="r" t="t"/>
              <a:pathLst>
                <a:path extrusionOk="0" h="662" w="736">
                  <a:moveTo>
                    <a:pt x="1" y="1"/>
                  </a:moveTo>
                  <a:lnTo>
                    <a:pt x="1" y="245"/>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705000" y="3218975"/>
              <a:ext cx="18375" cy="16550"/>
            </a:xfrm>
            <a:custGeom>
              <a:rect b="b" l="l" r="r" t="t"/>
              <a:pathLst>
                <a:path extrusionOk="0" h="662" w="735">
                  <a:moveTo>
                    <a:pt x="735" y="1"/>
                  </a:moveTo>
                  <a:lnTo>
                    <a:pt x="0" y="417"/>
                  </a:lnTo>
                  <a:lnTo>
                    <a:pt x="0" y="662"/>
                  </a:lnTo>
                  <a:lnTo>
                    <a:pt x="735" y="245"/>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686625" y="3208575"/>
              <a:ext cx="36750" cy="20825"/>
            </a:xfrm>
            <a:custGeom>
              <a:rect b="b" l="l" r="r" t="t"/>
              <a:pathLst>
                <a:path extrusionOk="0" h="833" w="1470">
                  <a:moveTo>
                    <a:pt x="711" y="0"/>
                  </a:moveTo>
                  <a:lnTo>
                    <a:pt x="1" y="417"/>
                  </a:lnTo>
                  <a:lnTo>
                    <a:pt x="735" y="833"/>
                  </a:lnTo>
                  <a:lnTo>
                    <a:pt x="1470" y="417"/>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3663375" y="3232450"/>
              <a:ext cx="18375" cy="16550"/>
            </a:xfrm>
            <a:custGeom>
              <a:rect b="b" l="l" r="r" t="t"/>
              <a:pathLst>
                <a:path extrusionOk="0" h="662" w="735">
                  <a:moveTo>
                    <a:pt x="0" y="0"/>
                  </a:moveTo>
                  <a:lnTo>
                    <a:pt x="0" y="245"/>
                  </a:lnTo>
                  <a:lnTo>
                    <a:pt x="735" y="661"/>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3681725" y="3232450"/>
              <a:ext cx="18400" cy="16550"/>
            </a:xfrm>
            <a:custGeom>
              <a:rect b="b" l="l" r="r" t="t"/>
              <a:pathLst>
                <a:path extrusionOk="0" h="662" w="736">
                  <a:moveTo>
                    <a:pt x="735" y="0"/>
                  </a:moveTo>
                  <a:lnTo>
                    <a:pt x="1" y="417"/>
                  </a:lnTo>
                  <a:lnTo>
                    <a:pt x="1"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3663375" y="3222050"/>
              <a:ext cx="36750" cy="20825"/>
            </a:xfrm>
            <a:custGeom>
              <a:rect b="b" l="l" r="r" t="t"/>
              <a:pathLst>
                <a:path extrusionOk="0" h="833" w="1470">
                  <a:moveTo>
                    <a:pt x="710" y="0"/>
                  </a:moveTo>
                  <a:lnTo>
                    <a:pt x="0" y="416"/>
                  </a:lnTo>
                  <a:lnTo>
                    <a:pt x="735" y="833"/>
                  </a:lnTo>
                  <a:lnTo>
                    <a:pt x="1469" y="416"/>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3616225" y="3259375"/>
              <a:ext cx="19000" cy="16550"/>
            </a:xfrm>
            <a:custGeom>
              <a:rect b="b" l="l" r="r" t="t"/>
              <a:pathLst>
                <a:path extrusionOk="0" h="662" w="760">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3635200" y="3245925"/>
              <a:ext cx="41050" cy="30000"/>
            </a:xfrm>
            <a:custGeom>
              <a:rect b="b" l="l" r="r" t="t"/>
              <a:pathLst>
                <a:path extrusionOk="0" h="1200" w="1642">
                  <a:moveTo>
                    <a:pt x="1641" y="0"/>
                  </a:moveTo>
                  <a:lnTo>
                    <a:pt x="1" y="980"/>
                  </a:lnTo>
                  <a:lnTo>
                    <a:pt x="1" y="1200"/>
                  </a:lnTo>
                  <a:lnTo>
                    <a:pt x="1641" y="245"/>
                  </a:lnTo>
                  <a:lnTo>
                    <a:pt x="164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3616225" y="3235500"/>
              <a:ext cx="60025" cy="34925"/>
            </a:xfrm>
            <a:custGeom>
              <a:rect b="b" l="l" r="r" t="t"/>
              <a:pathLst>
                <a:path extrusionOk="0" h="1397" w="2401">
                  <a:moveTo>
                    <a:pt x="1666" y="1"/>
                  </a:moveTo>
                  <a:lnTo>
                    <a:pt x="1" y="956"/>
                  </a:lnTo>
                  <a:lnTo>
                    <a:pt x="760" y="1397"/>
                  </a:lnTo>
                  <a:lnTo>
                    <a:pt x="2400" y="417"/>
                  </a:lnTo>
                  <a:lnTo>
                    <a:pt x="166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850075" y="3151625"/>
              <a:ext cx="18400" cy="16575"/>
            </a:xfrm>
            <a:custGeom>
              <a:rect b="b" l="l" r="r" t="t"/>
              <a:pathLst>
                <a:path extrusionOk="0" h="663" w="736">
                  <a:moveTo>
                    <a:pt x="1" y="1"/>
                  </a:moveTo>
                  <a:lnTo>
                    <a:pt x="1" y="246"/>
                  </a:lnTo>
                  <a:lnTo>
                    <a:pt x="736" y="662"/>
                  </a:lnTo>
                  <a:lnTo>
                    <a:pt x="736"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868450" y="3125300"/>
              <a:ext cx="64925" cy="42900"/>
            </a:xfrm>
            <a:custGeom>
              <a:rect b="b" l="l" r="r" t="t"/>
              <a:pathLst>
                <a:path extrusionOk="0" h="1716" w="2597">
                  <a:moveTo>
                    <a:pt x="2596" y="1"/>
                  </a:moveTo>
                  <a:lnTo>
                    <a:pt x="1" y="1495"/>
                  </a:lnTo>
                  <a:lnTo>
                    <a:pt x="1" y="1715"/>
                  </a:lnTo>
                  <a:lnTo>
                    <a:pt x="2596" y="221"/>
                  </a:lnTo>
                  <a:lnTo>
                    <a:pt x="259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850075" y="3114300"/>
              <a:ext cx="83300" cy="48375"/>
            </a:xfrm>
            <a:custGeom>
              <a:rect b="b" l="l" r="r" t="t"/>
              <a:pathLst>
                <a:path extrusionOk="0" h="1935" w="3332">
                  <a:moveTo>
                    <a:pt x="2597" y="0"/>
                  </a:moveTo>
                  <a:lnTo>
                    <a:pt x="1" y="1494"/>
                  </a:lnTo>
                  <a:lnTo>
                    <a:pt x="736" y="1935"/>
                  </a:lnTo>
                  <a:lnTo>
                    <a:pt x="3331" y="441"/>
                  </a:lnTo>
                  <a:lnTo>
                    <a:pt x="259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826825" y="3165100"/>
              <a:ext cx="18400" cy="16550"/>
            </a:xfrm>
            <a:custGeom>
              <a:rect b="b" l="l" r="r" t="t"/>
              <a:pathLst>
                <a:path extrusionOk="0" h="662" w="736">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3845200" y="3165725"/>
              <a:ext cx="18375" cy="15925"/>
            </a:xfrm>
            <a:custGeom>
              <a:rect b="b" l="l" r="r" t="t"/>
              <a:pathLst>
                <a:path extrusionOk="0" h="637" w="735">
                  <a:moveTo>
                    <a:pt x="735" y="0"/>
                  </a:moveTo>
                  <a:lnTo>
                    <a:pt x="0" y="416"/>
                  </a:lnTo>
                  <a:lnTo>
                    <a:pt x="0"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3826825" y="3154700"/>
              <a:ext cx="36750" cy="21450"/>
            </a:xfrm>
            <a:custGeom>
              <a:rect b="b" l="l" r="r" t="t"/>
              <a:pathLst>
                <a:path extrusionOk="0" h="858" w="1470">
                  <a:moveTo>
                    <a:pt x="735" y="0"/>
                  </a:moveTo>
                  <a:lnTo>
                    <a:pt x="0"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3803550" y="3178575"/>
              <a:ext cx="18400" cy="16550"/>
            </a:xfrm>
            <a:custGeom>
              <a:rect b="b" l="l" r="r" t="t"/>
              <a:pathLst>
                <a:path extrusionOk="0" h="662" w="736">
                  <a:moveTo>
                    <a:pt x="1" y="0"/>
                  </a:moveTo>
                  <a:lnTo>
                    <a:pt x="1" y="245"/>
                  </a:lnTo>
                  <a:lnTo>
                    <a:pt x="736" y="662"/>
                  </a:lnTo>
                  <a:lnTo>
                    <a:pt x="736"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3821925" y="3179175"/>
              <a:ext cx="18400" cy="15950"/>
            </a:xfrm>
            <a:custGeom>
              <a:rect b="b" l="l" r="r" t="t"/>
              <a:pathLst>
                <a:path extrusionOk="0" h="638" w="736">
                  <a:moveTo>
                    <a:pt x="735" y="1"/>
                  </a:moveTo>
                  <a:lnTo>
                    <a:pt x="1" y="417"/>
                  </a:lnTo>
                  <a:lnTo>
                    <a:pt x="1"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3803550" y="3168175"/>
              <a:ext cx="36775" cy="21450"/>
            </a:xfrm>
            <a:custGeom>
              <a:rect b="b" l="l" r="r" t="t"/>
              <a:pathLst>
                <a:path extrusionOk="0" h="858" w="1471">
                  <a:moveTo>
                    <a:pt x="711" y="0"/>
                  </a:moveTo>
                  <a:lnTo>
                    <a:pt x="1" y="416"/>
                  </a:lnTo>
                  <a:lnTo>
                    <a:pt x="736"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3780300" y="319205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3798650" y="3192650"/>
              <a:ext cx="18400" cy="15950"/>
            </a:xfrm>
            <a:custGeom>
              <a:rect b="b" l="l" r="r" t="t"/>
              <a:pathLst>
                <a:path extrusionOk="0" h="638" w="736">
                  <a:moveTo>
                    <a:pt x="711" y="1"/>
                  </a:moveTo>
                  <a:lnTo>
                    <a:pt x="1" y="417"/>
                  </a:lnTo>
                  <a:lnTo>
                    <a:pt x="1" y="637"/>
                  </a:lnTo>
                  <a:lnTo>
                    <a:pt x="736" y="221"/>
                  </a:lnTo>
                  <a:lnTo>
                    <a:pt x="71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3780300" y="3181625"/>
              <a:ext cx="36150" cy="21450"/>
            </a:xfrm>
            <a:custGeom>
              <a:rect b="b" l="l" r="r" t="t"/>
              <a:pathLst>
                <a:path extrusionOk="0" h="858" w="1446">
                  <a:moveTo>
                    <a:pt x="710" y="1"/>
                  </a:moveTo>
                  <a:lnTo>
                    <a:pt x="0" y="417"/>
                  </a:lnTo>
                  <a:lnTo>
                    <a:pt x="735" y="858"/>
                  </a:lnTo>
                  <a:lnTo>
                    <a:pt x="1445" y="442"/>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3756425" y="3205500"/>
              <a:ext cx="19000" cy="16575"/>
            </a:xfrm>
            <a:custGeom>
              <a:rect b="b" l="l" r="r" t="t"/>
              <a:pathLst>
                <a:path extrusionOk="0" h="663" w="760">
                  <a:moveTo>
                    <a:pt x="0" y="1"/>
                  </a:moveTo>
                  <a:lnTo>
                    <a:pt x="25" y="246"/>
                  </a:lnTo>
                  <a:lnTo>
                    <a:pt x="759" y="662"/>
                  </a:lnTo>
                  <a:lnTo>
                    <a:pt x="759" y="442"/>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3775400" y="3206125"/>
              <a:ext cx="17775" cy="15950"/>
            </a:xfrm>
            <a:custGeom>
              <a:rect b="b" l="l" r="r" t="t"/>
              <a:pathLst>
                <a:path extrusionOk="0" h="638" w="711">
                  <a:moveTo>
                    <a:pt x="711" y="0"/>
                  </a:moveTo>
                  <a:lnTo>
                    <a:pt x="0" y="417"/>
                  </a:lnTo>
                  <a:lnTo>
                    <a:pt x="0" y="637"/>
                  </a:lnTo>
                  <a:lnTo>
                    <a:pt x="711" y="221"/>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3756425" y="3195100"/>
              <a:ext cx="36750" cy="21450"/>
            </a:xfrm>
            <a:custGeom>
              <a:rect b="b" l="l" r="r" t="t"/>
              <a:pathLst>
                <a:path extrusionOk="0" h="858" w="1470">
                  <a:moveTo>
                    <a:pt x="735" y="1"/>
                  </a:moveTo>
                  <a:lnTo>
                    <a:pt x="0" y="417"/>
                  </a:lnTo>
                  <a:lnTo>
                    <a:pt x="759"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3733150" y="3218975"/>
              <a:ext cx="19000" cy="16550"/>
            </a:xfrm>
            <a:custGeom>
              <a:rect b="b" l="l" r="r" t="t"/>
              <a:pathLst>
                <a:path extrusionOk="0" h="662" w="760">
                  <a:moveTo>
                    <a:pt x="1" y="1"/>
                  </a:moveTo>
                  <a:lnTo>
                    <a:pt x="1" y="245"/>
                  </a:lnTo>
                  <a:lnTo>
                    <a:pt x="760" y="662"/>
                  </a:lnTo>
                  <a:lnTo>
                    <a:pt x="735" y="441"/>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3751525" y="3219600"/>
              <a:ext cx="18400" cy="15925"/>
            </a:xfrm>
            <a:custGeom>
              <a:rect b="b" l="l" r="r" t="t"/>
              <a:pathLst>
                <a:path extrusionOk="0" h="637" w="736">
                  <a:moveTo>
                    <a:pt x="735" y="0"/>
                  </a:moveTo>
                  <a:lnTo>
                    <a:pt x="0" y="416"/>
                  </a:lnTo>
                  <a:lnTo>
                    <a:pt x="25" y="637"/>
                  </a:lnTo>
                  <a:lnTo>
                    <a:pt x="735" y="220"/>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733150" y="3208575"/>
              <a:ext cx="36775" cy="21450"/>
            </a:xfrm>
            <a:custGeom>
              <a:rect b="b" l="l" r="r" t="t"/>
              <a:pathLst>
                <a:path extrusionOk="0" h="858" w="1471">
                  <a:moveTo>
                    <a:pt x="735" y="0"/>
                  </a:moveTo>
                  <a:lnTo>
                    <a:pt x="1"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3709900" y="323245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3728250" y="3233050"/>
              <a:ext cx="18400" cy="15950"/>
            </a:xfrm>
            <a:custGeom>
              <a:rect b="b" l="l" r="r" t="t"/>
              <a:pathLst>
                <a:path extrusionOk="0" h="638" w="736">
                  <a:moveTo>
                    <a:pt x="736" y="1"/>
                  </a:moveTo>
                  <a:lnTo>
                    <a:pt x="1" y="417"/>
                  </a:lnTo>
                  <a:lnTo>
                    <a:pt x="1" y="637"/>
                  </a:lnTo>
                  <a:lnTo>
                    <a:pt x="736" y="221"/>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3709900" y="3222050"/>
              <a:ext cx="36750" cy="21450"/>
            </a:xfrm>
            <a:custGeom>
              <a:rect b="b" l="l" r="r" t="t"/>
              <a:pathLst>
                <a:path extrusionOk="0" h="858" w="1470">
                  <a:moveTo>
                    <a:pt x="735" y="0"/>
                  </a:moveTo>
                  <a:lnTo>
                    <a:pt x="0" y="416"/>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3686625" y="3245925"/>
              <a:ext cx="18400" cy="16550"/>
            </a:xfrm>
            <a:custGeom>
              <a:rect b="b" l="l" r="r" t="t"/>
              <a:pathLst>
                <a:path extrusionOk="0" h="662" w="736">
                  <a:moveTo>
                    <a:pt x="1" y="0"/>
                  </a:moveTo>
                  <a:lnTo>
                    <a:pt x="1" y="245"/>
                  </a:lnTo>
                  <a:lnTo>
                    <a:pt x="735" y="661"/>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3705000" y="3246525"/>
              <a:ext cx="18375" cy="15950"/>
            </a:xfrm>
            <a:custGeom>
              <a:rect b="b" l="l" r="r" t="t"/>
              <a:pathLst>
                <a:path extrusionOk="0" h="638" w="735">
                  <a:moveTo>
                    <a:pt x="735" y="1"/>
                  </a:moveTo>
                  <a:lnTo>
                    <a:pt x="0" y="417"/>
                  </a:lnTo>
                  <a:lnTo>
                    <a:pt x="0" y="637"/>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3686625" y="3235500"/>
              <a:ext cx="36750" cy="21450"/>
            </a:xfrm>
            <a:custGeom>
              <a:rect b="b" l="l" r="r" t="t"/>
              <a:pathLst>
                <a:path extrusionOk="0" h="858" w="1470">
                  <a:moveTo>
                    <a:pt x="735" y="1"/>
                  </a:moveTo>
                  <a:lnTo>
                    <a:pt x="1" y="417"/>
                  </a:lnTo>
                  <a:lnTo>
                    <a:pt x="735" y="858"/>
                  </a:lnTo>
                  <a:lnTo>
                    <a:pt x="1470"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3640100" y="3272850"/>
              <a:ext cx="18400" cy="16550"/>
            </a:xfrm>
            <a:custGeom>
              <a:rect b="b" l="l" r="r" t="t"/>
              <a:pathLst>
                <a:path extrusionOk="0" h="662" w="736">
                  <a:moveTo>
                    <a:pt x="1" y="1"/>
                  </a:moveTo>
                  <a:lnTo>
                    <a:pt x="1" y="245"/>
                  </a:lnTo>
                  <a:lnTo>
                    <a:pt x="735" y="662"/>
                  </a:lnTo>
                  <a:lnTo>
                    <a:pt x="735" y="441"/>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3658475" y="3260000"/>
              <a:ext cx="41650" cy="29400"/>
            </a:xfrm>
            <a:custGeom>
              <a:rect b="b" l="l" r="r" t="t"/>
              <a:pathLst>
                <a:path extrusionOk="0" h="1176" w="1666">
                  <a:moveTo>
                    <a:pt x="1665" y="0"/>
                  </a:moveTo>
                  <a:lnTo>
                    <a:pt x="0" y="955"/>
                  </a:lnTo>
                  <a:lnTo>
                    <a:pt x="0" y="1176"/>
                  </a:lnTo>
                  <a:lnTo>
                    <a:pt x="1665" y="221"/>
                  </a:lnTo>
                  <a:lnTo>
                    <a:pt x="166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3640100" y="3248975"/>
              <a:ext cx="60025" cy="34925"/>
            </a:xfrm>
            <a:custGeom>
              <a:rect b="b" l="l" r="r" t="t"/>
              <a:pathLst>
                <a:path extrusionOk="0" h="1397" w="2401">
                  <a:moveTo>
                    <a:pt x="1666" y="0"/>
                  </a:moveTo>
                  <a:lnTo>
                    <a:pt x="1" y="956"/>
                  </a:lnTo>
                  <a:lnTo>
                    <a:pt x="735" y="1396"/>
                  </a:lnTo>
                  <a:lnTo>
                    <a:pt x="2400" y="441"/>
                  </a:lnTo>
                  <a:lnTo>
                    <a:pt x="166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3920500" y="313877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3938850" y="3138775"/>
              <a:ext cx="18400" cy="16550"/>
            </a:xfrm>
            <a:custGeom>
              <a:rect b="b" l="l" r="r" t="t"/>
              <a:pathLst>
                <a:path extrusionOk="0" h="662" w="736">
                  <a:moveTo>
                    <a:pt x="735" y="1"/>
                  </a:moveTo>
                  <a:lnTo>
                    <a:pt x="1" y="417"/>
                  </a:lnTo>
                  <a:lnTo>
                    <a:pt x="1"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3920500" y="3127750"/>
              <a:ext cx="36750" cy="21450"/>
            </a:xfrm>
            <a:custGeom>
              <a:rect b="b" l="l" r="r" t="t"/>
              <a:pathLst>
                <a:path extrusionOk="0" h="858" w="1470">
                  <a:moveTo>
                    <a:pt x="710" y="1"/>
                  </a:moveTo>
                  <a:lnTo>
                    <a:pt x="0" y="442"/>
                  </a:lnTo>
                  <a:lnTo>
                    <a:pt x="735" y="858"/>
                  </a:lnTo>
                  <a:lnTo>
                    <a:pt x="1469" y="442"/>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3896625" y="3152250"/>
              <a:ext cx="19000" cy="16550"/>
            </a:xfrm>
            <a:custGeom>
              <a:rect b="b" l="l" r="r" t="t"/>
              <a:pathLst>
                <a:path extrusionOk="0" h="662" w="760">
                  <a:moveTo>
                    <a:pt x="0" y="0"/>
                  </a:moveTo>
                  <a:lnTo>
                    <a:pt x="25" y="221"/>
                  </a:lnTo>
                  <a:lnTo>
                    <a:pt x="759" y="662"/>
                  </a:lnTo>
                  <a:lnTo>
                    <a:pt x="759"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3915600" y="3152250"/>
              <a:ext cx="17775" cy="16550"/>
            </a:xfrm>
            <a:custGeom>
              <a:rect b="b" l="l" r="r" t="t"/>
              <a:pathLst>
                <a:path extrusionOk="0" h="662" w="711">
                  <a:moveTo>
                    <a:pt x="710" y="0"/>
                  </a:moveTo>
                  <a:lnTo>
                    <a:pt x="0" y="417"/>
                  </a:lnTo>
                  <a:lnTo>
                    <a:pt x="0" y="662"/>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3896625" y="3141225"/>
              <a:ext cx="36750" cy="21450"/>
            </a:xfrm>
            <a:custGeom>
              <a:rect b="b" l="l" r="r" t="t"/>
              <a:pathLst>
                <a:path extrusionOk="0" h="858" w="1470">
                  <a:moveTo>
                    <a:pt x="735" y="1"/>
                  </a:moveTo>
                  <a:lnTo>
                    <a:pt x="0" y="441"/>
                  </a:lnTo>
                  <a:lnTo>
                    <a:pt x="759" y="858"/>
                  </a:lnTo>
                  <a:lnTo>
                    <a:pt x="1469"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3873350" y="3165725"/>
              <a:ext cx="19000" cy="16550"/>
            </a:xfrm>
            <a:custGeom>
              <a:rect b="b" l="l" r="r" t="t"/>
              <a:pathLst>
                <a:path extrusionOk="0" h="662" w="760">
                  <a:moveTo>
                    <a:pt x="1" y="0"/>
                  </a:moveTo>
                  <a:lnTo>
                    <a:pt x="1" y="221"/>
                  </a:lnTo>
                  <a:lnTo>
                    <a:pt x="760" y="661"/>
                  </a:lnTo>
                  <a:lnTo>
                    <a:pt x="760"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3892325" y="3165725"/>
              <a:ext cx="17775" cy="16550"/>
            </a:xfrm>
            <a:custGeom>
              <a:rect b="b" l="l" r="r" t="t"/>
              <a:pathLst>
                <a:path extrusionOk="0" h="662" w="711">
                  <a:moveTo>
                    <a:pt x="711" y="0"/>
                  </a:moveTo>
                  <a:lnTo>
                    <a:pt x="1" y="416"/>
                  </a:lnTo>
                  <a:lnTo>
                    <a:pt x="1" y="661"/>
                  </a:lnTo>
                  <a:lnTo>
                    <a:pt x="711"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3873350" y="3154700"/>
              <a:ext cx="36750" cy="21450"/>
            </a:xfrm>
            <a:custGeom>
              <a:rect b="b" l="l" r="r" t="t"/>
              <a:pathLst>
                <a:path extrusionOk="0" h="858" w="1470">
                  <a:moveTo>
                    <a:pt x="735" y="0"/>
                  </a:moveTo>
                  <a:lnTo>
                    <a:pt x="1" y="441"/>
                  </a:lnTo>
                  <a:lnTo>
                    <a:pt x="760"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3757025" y="3233050"/>
              <a:ext cx="18400" cy="16550"/>
            </a:xfrm>
            <a:custGeom>
              <a:rect b="b" l="l" r="r" t="t"/>
              <a:pathLst>
                <a:path extrusionOk="0" h="662"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3775400" y="3179175"/>
              <a:ext cx="111450" cy="70425"/>
            </a:xfrm>
            <a:custGeom>
              <a:rect b="b" l="l" r="r" t="t"/>
              <a:pathLst>
                <a:path extrusionOk="0" h="2817" w="4458">
                  <a:moveTo>
                    <a:pt x="4457" y="1"/>
                  </a:moveTo>
                  <a:lnTo>
                    <a:pt x="0" y="2572"/>
                  </a:lnTo>
                  <a:lnTo>
                    <a:pt x="0" y="2817"/>
                  </a:lnTo>
                  <a:lnTo>
                    <a:pt x="4457" y="246"/>
                  </a:lnTo>
                  <a:lnTo>
                    <a:pt x="445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3757025" y="3168175"/>
              <a:ext cx="129825" cy="75325"/>
            </a:xfrm>
            <a:custGeom>
              <a:rect b="b" l="l" r="r" t="t"/>
              <a:pathLst>
                <a:path extrusionOk="0" h="3013" w="5193">
                  <a:moveTo>
                    <a:pt x="4458" y="0"/>
                  </a:moveTo>
                  <a:lnTo>
                    <a:pt x="1" y="2596"/>
                  </a:lnTo>
                  <a:lnTo>
                    <a:pt x="735" y="3012"/>
                  </a:lnTo>
                  <a:lnTo>
                    <a:pt x="5192" y="441"/>
                  </a:lnTo>
                  <a:lnTo>
                    <a:pt x="4458"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3733775" y="324652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3752125" y="3246525"/>
              <a:ext cx="18400" cy="16550"/>
            </a:xfrm>
            <a:custGeom>
              <a:rect b="b" l="l" r="r" t="t"/>
              <a:pathLst>
                <a:path extrusionOk="0" h="662" w="736">
                  <a:moveTo>
                    <a:pt x="736" y="1"/>
                  </a:moveTo>
                  <a:lnTo>
                    <a:pt x="1" y="417"/>
                  </a:lnTo>
                  <a:lnTo>
                    <a:pt x="1" y="662"/>
                  </a:lnTo>
                  <a:lnTo>
                    <a:pt x="736" y="245"/>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3733775" y="3236125"/>
              <a:ext cx="36750" cy="20825"/>
            </a:xfrm>
            <a:custGeom>
              <a:rect b="b" l="l" r="r" t="t"/>
              <a:pathLst>
                <a:path extrusionOk="0" h="833" w="1470">
                  <a:moveTo>
                    <a:pt x="710" y="0"/>
                  </a:moveTo>
                  <a:lnTo>
                    <a:pt x="0" y="417"/>
                  </a:lnTo>
                  <a:lnTo>
                    <a:pt x="735" y="833"/>
                  </a:lnTo>
                  <a:lnTo>
                    <a:pt x="1470" y="417"/>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3710500" y="3260000"/>
              <a:ext cx="18400" cy="16550"/>
            </a:xfrm>
            <a:custGeom>
              <a:rect b="b" l="l" r="r" t="t"/>
              <a:pathLst>
                <a:path extrusionOk="0" h="662" w="736">
                  <a:moveTo>
                    <a:pt x="1" y="0"/>
                  </a:moveTo>
                  <a:lnTo>
                    <a:pt x="1" y="221"/>
                  </a:lnTo>
                  <a:lnTo>
                    <a:pt x="735" y="661"/>
                  </a:lnTo>
                  <a:lnTo>
                    <a:pt x="735"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3728875" y="3260000"/>
              <a:ext cx="18375" cy="16550"/>
            </a:xfrm>
            <a:custGeom>
              <a:rect b="b" l="l" r="r" t="t"/>
              <a:pathLst>
                <a:path extrusionOk="0" h="662" w="735">
                  <a:moveTo>
                    <a:pt x="711" y="0"/>
                  </a:moveTo>
                  <a:lnTo>
                    <a:pt x="0" y="417"/>
                  </a:lnTo>
                  <a:lnTo>
                    <a:pt x="0" y="661"/>
                  </a:lnTo>
                  <a:lnTo>
                    <a:pt x="735"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3710500" y="3249575"/>
              <a:ext cx="36150" cy="20850"/>
            </a:xfrm>
            <a:custGeom>
              <a:rect b="b" l="l" r="r" t="t"/>
              <a:pathLst>
                <a:path extrusionOk="0" h="834" w="1446">
                  <a:moveTo>
                    <a:pt x="711" y="1"/>
                  </a:moveTo>
                  <a:lnTo>
                    <a:pt x="1" y="417"/>
                  </a:lnTo>
                  <a:lnTo>
                    <a:pt x="735" y="834"/>
                  </a:lnTo>
                  <a:lnTo>
                    <a:pt x="1446" y="417"/>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3663375" y="3286925"/>
              <a:ext cx="19000" cy="16550"/>
            </a:xfrm>
            <a:custGeom>
              <a:rect b="b" l="l" r="r" t="t"/>
              <a:pathLst>
                <a:path extrusionOk="0" h="662" w="760">
                  <a:moveTo>
                    <a:pt x="0" y="1"/>
                  </a:moveTo>
                  <a:lnTo>
                    <a:pt x="0" y="221"/>
                  </a:lnTo>
                  <a:lnTo>
                    <a:pt x="759"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3681725" y="3273475"/>
              <a:ext cx="41650" cy="30000"/>
            </a:xfrm>
            <a:custGeom>
              <a:rect b="b" l="l" r="r" t="t"/>
              <a:pathLst>
                <a:path extrusionOk="0" h="1200" w="1666">
                  <a:moveTo>
                    <a:pt x="1666" y="0"/>
                  </a:moveTo>
                  <a:lnTo>
                    <a:pt x="1" y="955"/>
                  </a:lnTo>
                  <a:lnTo>
                    <a:pt x="25" y="1200"/>
                  </a:lnTo>
                  <a:lnTo>
                    <a:pt x="1666" y="245"/>
                  </a:lnTo>
                  <a:lnTo>
                    <a:pt x="166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3663375" y="3262450"/>
              <a:ext cx="60000" cy="34925"/>
            </a:xfrm>
            <a:custGeom>
              <a:rect b="b" l="l" r="r" t="t"/>
              <a:pathLst>
                <a:path extrusionOk="0" h="1397" w="2400">
                  <a:moveTo>
                    <a:pt x="1665" y="0"/>
                  </a:moveTo>
                  <a:lnTo>
                    <a:pt x="0" y="980"/>
                  </a:lnTo>
                  <a:lnTo>
                    <a:pt x="735" y="1396"/>
                  </a:lnTo>
                  <a:lnTo>
                    <a:pt x="2400" y="441"/>
                  </a:lnTo>
                  <a:lnTo>
                    <a:pt x="166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3735000" y="2713300"/>
              <a:ext cx="80825" cy="139600"/>
            </a:xfrm>
            <a:custGeom>
              <a:rect b="b" l="l" r="r" t="t"/>
              <a:pathLst>
                <a:path extrusionOk="0" h="5584" w="3233">
                  <a:moveTo>
                    <a:pt x="3233" y="1"/>
                  </a:moveTo>
                  <a:lnTo>
                    <a:pt x="0" y="1862"/>
                  </a:lnTo>
                  <a:lnTo>
                    <a:pt x="0" y="5584"/>
                  </a:lnTo>
                  <a:lnTo>
                    <a:pt x="3233" y="3723"/>
                  </a:lnTo>
                  <a:lnTo>
                    <a:pt x="3233" y="1"/>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3657850" y="2805750"/>
              <a:ext cx="58200" cy="37375"/>
            </a:xfrm>
            <a:custGeom>
              <a:rect b="b" l="l" r="r" t="t"/>
              <a:pathLst>
                <a:path extrusionOk="0" h="1495"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3657850" y="2794125"/>
              <a:ext cx="58200" cy="37350"/>
            </a:xfrm>
            <a:custGeom>
              <a:rect b="b" l="l" r="r" t="t"/>
              <a:pathLst>
                <a:path extrusionOk="0" h="1494"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3657850" y="2782475"/>
              <a:ext cx="58200" cy="37375"/>
            </a:xfrm>
            <a:custGeom>
              <a:rect b="b" l="l" r="r" t="t"/>
              <a:pathLst>
                <a:path extrusionOk="0" h="1495" w="2328">
                  <a:moveTo>
                    <a:pt x="2327" y="1"/>
                  </a:moveTo>
                  <a:lnTo>
                    <a:pt x="1" y="1348"/>
                  </a:lnTo>
                  <a:lnTo>
                    <a:pt x="1" y="1495"/>
                  </a:lnTo>
                  <a:lnTo>
                    <a:pt x="2327" y="148"/>
                  </a:lnTo>
                  <a:lnTo>
                    <a:pt x="2327"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3657850" y="2770850"/>
              <a:ext cx="58200" cy="37375"/>
            </a:xfrm>
            <a:custGeom>
              <a:rect b="b" l="l" r="r" t="t"/>
              <a:pathLst>
                <a:path extrusionOk="0" h="1495"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3657850" y="2829000"/>
              <a:ext cx="58800" cy="37375"/>
            </a:xfrm>
            <a:custGeom>
              <a:rect b="b" l="l" r="r" t="t"/>
              <a:pathLst>
                <a:path extrusionOk="0" h="1495" w="2352">
                  <a:moveTo>
                    <a:pt x="2352" y="1"/>
                  </a:moveTo>
                  <a:lnTo>
                    <a:pt x="1" y="1348"/>
                  </a:lnTo>
                  <a:lnTo>
                    <a:pt x="1" y="1495"/>
                  </a:lnTo>
                  <a:lnTo>
                    <a:pt x="2352" y="148"/>
                  </a:lnTo>
                  <a:lnTo>
                    <a:pt x="2352"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3657850" y="2817375"/>
              <a:ext cx="58800" cy="37375"/>
            </a:xfrm>
            <a:custGeom>
              <a:rect b="b" l="l" r="r" t="t"/>
              <a:pathLst>
                <a:path extrusionOk="0" h="1495" w="2352">
                  <a:moveTo>
                    <a:pt x="2352" y="1"/>
                  </a:moveTo>
                  <a:lnTo>
                    <a:pt x="1" y="1347"/>
                  </a:lnTo>
                  <a:lnTo>
                    <a:pt x="1" y="1494"/>
                  </a:lnTo>
                  <a:lnTo>
                    <a:pt x="2352" y="147"/>
                  </a:lnTo>
                  <a:lnTo>
                    <a:pt x="2352"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3672550" y="2840650"/>
              <a:ext cx="44100" cy="28800"/>
            </a:xfrm>
            <a:custGeom>
              <a:rect b="b" l="l" r="r" t="t"/>
              <a:pathLst>
                <a:path extrusionOk="0" h="1152" w="1764">
                  <a:moveTo>
                    <a:pt x="1764" y="0"/>
                  </a:moveTo>
                  <a:lnTo>
                    <a:pt x="0" y="1004"/>
                  </a:lnTo>
                  <a:lnTo>
                    <a:pt x="0" y="1151"/>
                  </a:lnTo>
                  <a:lnTo>
                    <a:pt x="1764" y="147"/>
                  </a:lnTo>
                  <a:lnTo>
                    <a:pt x="1764"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3801100" y="2682050"/>
              <a:ext cx="6150" cy="7025"/>
            </a:xfrm>
            <a:custGeom>
              <a:rect b="b" l="l" r="r" t="t"/>
              <a:pathLst>
                <a:path extrusionOk="0" h="281" w="246">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3639500" y="2661750"/>
              <a:ext cx="195300" cy="142175"/>
            </a:xfrm>
            <a:custGeom>
              <a:rect b="b" l="l" r="r" t="t"/>
              <a:pathLst>
                <a:path extrusionOk="0" h="5687" w="7812">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3639500" y="2687350"/>
              <a:ext cx="195925" cy="241325"/>
            </a:xfrm>
            <a:custGeom>
              <a:rect b="b" l="l" r="r" t="t"/>
              <a:pathLst>
                <a:path extrusionOk="0" h="9653" w="7837">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3823750" y="2669000"/>
              <a:ext cx="5550" cy="7225"/>
            </a:xfrm>
            <a:custGeom>
              <a:rect b="b" l="l" r="r" t="t"/>
              <a:pathLst>
                <a:path extrusionOk="0" h="289" w="222">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3812750" y="2675475"/>
              <a:ext cx="5525" cy="7275"/>
            </a:xfrm>
            <a:custGeom>
              <a:rect b="b" l="l" r="r" t="t"/>
              <a:pathLst>
                <a:path extrusionOk="0" h="291" w="221">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4082100" y="3053675"/>
              <a:ext cx="45325" cy="28800"/>
            </a:xfrm>
            <a:custGeom>
              <a:rect b="b" l="l" r="r" t="t"/>
              <a:pathLst>
                <a:path extrusionOk="0" h="1152" w="1813">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4004975" y="3000225"/>
              <a:ext cx="121850" cy="78575"/>
            </a:xfrm>
            <a:custGeom>
              <a:rect b="b" l="l" r="r" t="t"/>
              <a:pathLst>
                <a:path extrusionOk="0" h="3143" w="4874">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001900" y="3023500"/>
              <a:ext cx="88200" cy="59450"/>
            </a:xfrm>
            <a:custGeom>
              <a:rect b="b" l="l" r="r" t="t"/>
              <a:pathLst>
                <a:path extrusionOk="0" h="2378" w="3528">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999750" y="2497800"/>
              <a:ext cx="16550" cy="15950"/>
            </a:xfrm>
            <a:custGeom>
              <a:rect b="b" l="l" r="r" t="t"/>
              <a:pathLst>
                <a:path extrusionOk="0" h="638" w="662">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626925" y="1971700"/>
              <a:ext cx="22675" cy="9450"/>
            </a:xfrm>
            <a:custGeom>
              <a:rect b="b" l="l" r="r" t="t"/>
              <a:pathLst>
                <a:path extrusionOk="0" h="378" w="907">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3003425" y="2200900"/>
              <a:ext cx="13475" cy="304275"/>
            </a:xfrm>
            <a:custGeom>
              <a:rect b="b" l="l" r="r" t="t"/>
              <a:pathLst>
                <a:path extrusionOk="0" h="12171" w="539">
                  <a:moveTo>
                    <a:pt x="539" y="0"/>
                  </a:moveTo>
                  <a:lnTo>
                    <a:pt x="25" y="294"/>
                  </a:lnTo>
                  <a:lnTo>
                    <a:pt x="0" y="12171"/>
                  </a:lnTo>
                  <a:lnTo>
                    <a:pt x="514" y="11877"/>
                  </a:lnTo>
                  <a:lnTo>
                    <a:pt x="53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636700" y="1973150"/>
              <a:ext cx="367350" cy="212475"/>
            </a:xfrm>
            <a:custGeom>
              <a:rect b="b" l="l" r="r" t="t"/>
              <a:pathLst>
                <a:path extrusionOk="0" h="8499" w="14694">
                  <a:moveTo>
                    <a:pt x="515" y="1"/>
                  </a:moveTo>
                  <a:lnTo>
                    <a:pt x="1" y="319"/>
                  </a:lnTo>
                  <a:lnTo>
                    <a:pt x="14179" y="8498"/>
                  </a:lnTo>
                  <a:lnTo>
                    <a:pt x="14694" y="8204"/>
                  </a:lnTo>
                  <a:lnTo>
                    <a:pt x="51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991175" y="2178250"/>
              <a:ext cx="26350" cy="30025"/>
            </a:xfrm>
            <a:custGeom>
              <a:rect b="b" l="l" r="r" t="t"/>
              <a:pathLst>
                <a:path extrusionOk="0" h="1201" w="1054">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622625" y="1979200"/>
              <a:ext cx="381425" cy="535250"/>
            </a:xfrm>
            <a:custGeom>
              <a:rect b="b" l="l" r="r" t="t"/>
              <a:pathLst>
                <a:path extrusionOk="0" h="21410" w="15257">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636100" y="2011125"/>
              <a:ext cx="355100" cy="472025"/>
            </a:xfrm>
            <a:custGeom>
              <a:rect b="b" l="l" r="r" t="t"/>
              <a:pathLst>
                <a:path extrusionOk="0" h="18881" w="14204">
                  <a:moveTo>
                    <a:pt x="25" y="0"/>
                  </a:moveTo>
                  <a:lnTo>
                    <a:pt x="0" y="10677"/>
                  </a:lnTo>
                  <a:lnTo>
                    <a:pt x="14154" y="18880"/>
                  </a:lnTo>
                  <a:lnTo>
                    <a:pt x="14203" y="8179"/>
                  </a:lnTo>
                  <a:lnTo>
                    <a:pt x="25" y="0"/>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989950" y="2520450"/>
              <a:ext cx="5525" cy="22675"/>
            </a:xfrm>
            <a:custGeom>
              <a:rect b="b" l="l" r="r" t="t"/>
              <a:pathLst>
                <a:path extrusionOk="0" h="907" w="221">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710175" y="2675350"/>
              <a:ext cx="25725" cy="17925"/>
            </a:xfrm>
            <a:custGeom>
              <a:rect b="b" l="l" r="r" t="t"/>
              <a:pathLst>
                <a:path extrusionOk="0" h="717" w="1029">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350200" y="2462925"/>
              <a:ext cx="5525" cy="22675"/>
            </a:xfrm>
            <a:custGeom>
              <a:rect b="b" l="l" r="r" t="t"/>
              <a:pathLst>
                <a:path extrusionOk="0" h="907" w="221">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735875" y="2527800"/>
              <a:ext cx="254100" cy="162275"/>
            </a:xfrm>
            <a:custGeom>
              <a:rect b="b" l="l" r="r" t="t"/>
              <a:pathLst>
                <a:path extrusionOk="0" h="6491" w="10164">
                  <a:moveTo>
                    <a:pt x="10163" y="1"/>
                  </a:moveTo>
                  <a:lnTo>
                    <a:pt x="1" y="5902"/>
                  </a:lnTo>
                  <a:lnTo>
                    <a:pt x="1" y="6490"/>
                  </a:lnTo>
                  <a:lnTo>
                    <a:pt x="10163" y="613"/>
                  </a:lnTo>
                  <a:lnTo>
                    <a:pt x="10163"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355700" y="2470250"/>
              <a:ext cx="354500" cy="219825"/>
            </a:xfrm>
            <a:custGeom>
              <a:rect b="b" l="l" r="r" t="t"/>
              <a:pathLst>
                <a:path extrusionOk="0" h="8793" w="14180">
                  <a:moveTo>
                    <a:pt x="1" y="1"/>
                  </a:moveTo>
                  <a:lnTo>
                    <a:pt x="1" y="613"/>
                  </a:lnTo>
                  <a:lnTo>
                    <a:pt x="14179" y="8792"/>
                  </a:lnTo>
                  <a:lnTo>
                    <a:pt x="14179" y="8204"/>
                  </a:lnTo>
                  <a:lnTo>
                    <a:pt x="1"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348375" y="2304825"/>
              <a:ext cx="648950" cy="373750"/>
            </a:xfrm>
            <a:custGeom>
              <a:rect b="b" l="l" r="r" t="t"/>
              <a:pathLst>
                <a:path extrusionOk="0" h="14950" w="25958">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487950" y="2473925"/>
              <a:ext cx="218575" cy="125075"/>
            </a:xfrm>
            <a:custGeom>
              <a:rect b="b" l="l" r="r" t="t"/>
              <a:pathLst>
                <a:path extrusionOk="0" h="5003" w="8743">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615900" y="2331300"/>
              <a:ext cx="23900" cy="17775"/>
            </a:xfrm>
            <a:custGeom>
              <a:rect b="b" l="l" r="r" t="t"/>
              <a:pathLst>
                <a:path extrusionOk="0" h="711" w="956">
                  <a:moveTo>
                    <a:pt x="955" y="0"/>
                  </a:moveTo>
                  <a:lnTo>
                    <a:pt x="0" y="539"/>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592025" y="2331300"/>
              <a:ext cx="23900" cy="17775"/>
            </a:xfrm>
            <a:custGeom>
              <a:rect b="b" l="l" r="r" t="t"/>
              <a:pathLst>
                <a:path extrusionOk="0" h="711" w="956">
                  <a:moveTo>
                    <a:pt x="0" y="0"/>
                  </a:moveTo>
                  <a:lnTo>
                    <a:pt x="0" y="172"/>
                  </a:lnTo>
                  <a:lnTo>
                    <a:pt x="955" y="710"/>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592025" y="2317825"/>
              <a:ext cx="47775" cy="26950"/>
            </a:xfrm>
            <a:custGeom>
              <a:rect b="b" l="l" r="r" t="t"/>
              <a:pathLst>
                <a:path extrusionOk="0" h="1078" w="1911">
                  <a:moveTo>
                    <a:pt x="955" y="0"/>
                  </a:moveTo>
                  <a:lnTo>
                    <a:pt x="0" y="539"/>
                  </a:lnTo>
                  <a:lnTo>
                    <a:pt x="955" y="1078"/>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645900" y="2348425"/>
              <a:ext cx="23900" cy="17775"/>
            </a:xfrm>
            <a:custGeom>
              <a:rect b="b" l="l" r="r" t="t"/>
              <a:pathLst>
                <a:path extrusionOk="0" h="711"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622025" y="2349050"/>
              <a:ext cx="23900" cy="17150"/>
            </a:xfrm>
            <a:custGeom>
              <a:rect b="b" l="l" r="r" t="t"/>
              <a:pathLst>
                <a:path extrusionOk="0" h="686" w="956">
                  <a:moveTo>
                    <a:pt x="25" y="0"/>
                  </a:moveTo>
                  <a:lnTo>
                    <a:pt x="0" y="147"/>
                  </a:lnTo>
                  <a:lnTo>
                    <a:pt x="955" y="686"/>
                  </a:lnTo>
                  <a:lnTo>
                    <a:pt x="955" y="539"/>
                  </a:lnTo>
                  <a:lnTo>
                    <a:pt x="2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622625" y="2334975"/>
              <a:ext cx="47175" cy="27575"/>
            </a:xfrm>
            <a:custGeom>
              <a:rect b="b" l="l" r="r" t="t"/>
              <a:pathLst>
                <a:path extrusionOk="0" h="1103" w="1887">
                  <a:moveTo>
                    <a:pt x="931" y="0"/>
                  </a:moveTo>
                  <a:lnTo>
                    <a:pt x="1" y="563"/>
                  </a:lnTo>
                  <a:lnTo>
                    <a:pt x="931" y="1102"/>
                  </a:lnTo>
                  <a:lnTo>
                    <a:pt x="1886" y="539"/>
                  </a:lnTo>
                  <a:lnTo>
                    <a:pt x="93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675900" y="2366175"/>
              <a:ext cx="23900" cy="17175"/>
            </a:xfrm>
            <a:custGeom>
              <a:rect b="b" l="l" r="r" t="t"/>
              <a:pathLst>
                <a:path extrusionOk="0" h="687" w="956">
                  <a:moveTo>
                    <a:pt x="955" y="1"/>
                  </a:moveTo>
                  <a:lnTo>
                    <a:pt x="0" y="540"/>
                  </a:lnTo>
                  <a:lnTo>
                    <a:pt x="0" y="687"/>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652625" y="2366175"/>
              <a:ext cx="23300" cy="17175"/>
            </a:xfrm>
            <a:custGeom>
              <a:rect b="b" l="l" r="r" t="t"/>
              <a:pathLst>
                <a:path extrusionOk="0" h="687" w="932">
                  <a:moveTo>
                    <a:pt x="1" y="1"/>
                  </a:moveTo>
                  <a:lnTo>
                    <a:pt x="1" y="148"/>
                  </a:lnTo>
                  <a:lnTo>
                    <a:pt x="931" y="687"/>
                  </a:lnTo>
                  <a:lnTo>
                    <a:pt x="931"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652625" y="2352100"/>
              <a:ext cx="47175" cy="27575"/>
            </a:xfrm>
            <a:custGeom>
              <a:rect b="b" l="l" r="r" t="t"/>
              <a:pathLst>
                <a:path extrusionOk="0" h="1103" w="1887">
                  <a:moveTo>
                    <a:pt x="956" y="1"/>
                  </a:moveTo>
                  <a:lnTo>
                    <a:pt x="1" y="564"/>
                  </a:lnTo>
                  <a:lnTo>
                    <a:pt x="931" y="1103"/>
                  </a:lnTo>
                  <a:lnTo>
                    <a:pt x="1886" y="564"/>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705875" y="238332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682625" y="2383325"/>
              <a:ext cx="23275" cy="17775"/>
            </a:xfrm>
            <a:custGeom>
              <a:rect b="b" l="l" r="r" t="t"/>
              <a:pathLst>
                <a:path extrusionOk="0" h="711" w="931">
                  <a:moveTo>
                    <a:pt x="0" y="1"/>
                  </a:moveTo>
                  <a:lnTo>
                    <a:pt x="0" y="172"/>
                  </a:lnTo>
                  <a:lnTo>
                    <a:pt x="931" y="711"/>
                  </a:lnTo>
                  <a:lnTo>
                    <a:pt x="931" y="564"/>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682625" y="2369850"/>
              <a:ext cx="47150" cy="27575"/>
            </a:xfrm>
            <a:custGeom>
              <a:rect b="b" l="l" r="r" t="t"/>
              <a:pathLst>
                <a:path extrusionOk="0" h="1103" w="1886">
                  <a:moveTo>
                    <a:pt x="955" y="1"/>
                  </a:moveTo>
                  <a:lnTo>
                    <a:pt x="0" y="540"/>
                  </a:lnTo>
                  <a:lnTo>
                    <a:pt x="931" y="1103"/>
                  </a:lnTo>
                  <a:lnTo>
                    <a:pt x="1886" y="540"/>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735875" y="2400475"/>
              <a:ext cx="23900" cy="17775"/>
            </a:xfrm>
            <a:custGeom>
              <a:rect b="b" l="l" r="r" t="t"/>
              <a:pathLst>
                <a:path extrusionOk="0" h="711" w="956">
                  <a:moveTo>
                    <a:pt x="956" y="0"/>
                  </a:moveTo>
                  <a:lnTo>
                    <a:pt x="1" y="564"/>
                  </a:lnTo>
                  <a:lnTo>
                    <a:pt x="1" y="710"/>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712625" y="2401075"/>
              <a:ext cx="23275" cy="17175"/>
            </a:xfrm>
            <a:custGeom>
              <a:rect b="b" l="l" r="r" t="t"/>
              <a:pathLst>
                <a:path extrusionOk="0" h="687" w="931">
                  <a:moveTo>
                    <a:pt x="0" y="1"/>
                  </a:moveTo>
                  <a:lnTo>
                    <a:pt x="0" y="148"/>
                  </a:lnTo>
                  <a:lnTo>
                    <a:pt x="931" y="686"/>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712625" y="2387000"/>
              <a:ext cx="47150" cy="27575"/>
            </a:xfrm>
            <a:custGeom>
              <a:rect b="b" l="l" r="r" t="t"/>
              <a:pathLst>
                <a:path extrusionOk="0" h="1103" w="1886">
                  <a:moveTo>
                    <a:pt x="955" y="1"/>
                  </a:moveTo>
                  <a:lnTo>
                    <a:pt x="0" y="564"/>
                  </a:lnTo>
                  <a:lnTo>
                    <a:pt x="931" y="1103"/>
                  </a:lnTo>
                  <a:lnTo>
                    <a:pt x="1886" y="539"/>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765875" y="2418225"/>
              <a:ext cx="23900" cy="17775"/>
            </a:xfrm>
            <a:custGeom>
              <a:rect b="b" l="l" r="r" t="t"/>
              <a:pathLst>
                <a:path extrusionOk="0" h="711" w="956">
                  <a:moveTo>
                    <a:pt x="956" y="0"/>
                  </a:moveTo>
                  <a:lnTo>
                    <a:pt x="25" y="539"/>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742625" y="2418225"/>
              <a:ext cx="23900" cy="17775"/>
            </a:xfrm>
            <a:custGeom>
              <a:rect b="b" l="l" r="r" t="t"/>
              <a:pathLst>
                <a:path extrusionOk="0" h="711" w="956">
                  <a:moveTo>
                    <a:pt x="0" y="0"/>
                  </a:moveTo>
                  <a:lnTo>
                    <a:pt x="0" y="147"/>
                  </a:lnTo>
                  <a:lnTo>
                    <a:pt x="931" y="711"/>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742625" y="2404750"/>
              <a:ext cx="47150" cy="26975"/>
            </a:xfrm>
            <a:custGeom>
              <a:rect b="b" l="l" r="r" t="t"/>
              <a:pathLst>
                <a:path extrusionOk="0" h="1079" w="1886">
                  <a:moveTo>
                    <a:pt x="955" y="1"/>
                  </a:moveTo>
                  <a:lnTo>
                    <a:pt x="0" y="539"/>
                  </a:lnTo>
                  <a:lnTo>
                    <a:pt x="955" y="1078"/>
                  </a:lnTo>
                  <a:lnTo>
                    <a:pt x="1886" y="539"/>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796500" y="2435375"/>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772625" y="2435975"/>
              <a:ext cx="23900" cy="17175"/>
            </a:xfrm>
            <a:custGeom>
              <a:rect b="b" l="l" r="r" t="t"/>
              <a:pathLst>
                <a:path extrusionOk="0" h="687" w="956">
                  <a:moveTo>
                    <a:pt x="0" y="1"/>
                  </a:moveTo>
                  <a:lnTo>
                    <a:pt x="0" y="148"/>
                  </a:lnTo>
                  <a:lnTo>
                    <a:pt x="955" y="686"/>
                  </a:lnTo>
                  <a:lnTo>
                    <a:pt x="955"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772625" y="2421900"/>
              <a:ext cx="47775" cy="27575"/>
            </a:xfrm>
            <a:custGeom>
              <a:rect b="b" l="l" r="r" t="t"/>
              <a:pathLst>
                <a:path extrusionOk="0" h="1103" w="1911">
                  <a:moveTo>
                    <a:pt x="955" y="0"/>
                  </a:moveTo>
                  <a:lnTo>
                    <a:pt x="0" y="564"/>
                  </a:lnTo>
                  <a:lnTo>
                    <a:pt x="955" y="1102"/>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826500" y="2452500"/>
              <a:ext cx="23900" cy="17775"/>
            </a:xfrm>
            <a:custGeom>
              <a:rect b="b" l="l" r="r" t="t"/>
              <a:pathLst>
                <a:path extrusionOk="0" h="711" w="956">
                  <a:moveTo>
                    <a:pt x="955" y="1"/>
                  </a:moveTo>
                  <a:lnTo>
                    <a:pt x="0" y="564"/>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802625" y="2453125"/>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802625" y="2439050"/>
              <a:ext cx="47775" cy="27550"/>
            </a:xfrm>
            <a:custGeom>
              <a:rect b="b" l="l" r="r" t="t"/>
              <a:pathLst>
                <a:path extrusionOk="0" h="1102" w="1911">
                  <a:moveTo>
                    <a:pt x="955" y="0"/>
                  </a:moveTo>
                  <a:lnTo>
                    <a:pt x="0" y="563"/>
                  </a:lnTo>
                  <a:lnTo>
                    <a:pt x="955" y="1102"/>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856500" y="2470250"/>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832600" y="2470250"/>
              <a:ext cx="23900" cy="17800"/>
            </a:xfrm>
            <a:custGeom>
              <a:rect b="b" l="l" r="r" t="t"/>
              <a:pathLst>
                <a:path extrusionOk="0" h="712" w="956">
                  <a:moveTo>
                    <a:pt x="1" y="1"/>
                  </a:moveTo>
                  <a:lnTo>
                    <a:pt x="1" y="148"/>
                  </a:lnTo>
                  <a:lnTo>
                    <a:pt x="956" y="711"/>
                  </a:lnTo>
                  <a:lnTo>
                    <a:pt x="956" y="564"/>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832600" y="2456800"/>
              <a:ext cx="47800" cy="27575"/>
            </a:xfrm>
            <a:custGeom>
              <a:rect b="b" l="l" r="r" t="t"/>
              <a:pathLst>
                <a:path extrusionOk="0" h="1103" w="1912">
                  <a:moveTo>
                    <a:pt x="956" y="0"/>
                  </a:moveTo>
                  <a:lnTo>
                    <a:pt x="1" y="539"/>
                  </a:lnTo>
                  <a:lnTo>
                    <a:pt x="956" y="1102"/>
                  </a:lnTo>
                  <a:lnTo>
                    <a:pt x="1911"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886475" y="2487400"/>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863225" y="2488025"/>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863225" y="2473925"/>
              <a:ext cx="47150" cy="27575"/>
            </a:xfrm>
            <a:custGeom>
              <a:rect b="b" l="l" r="r" t="t"/>
              <a:pathLst>
                <a:path extrusionOk="0" h="1103" w="1886">
                  <a:moveTo>
                    <a:pt x="955" y="1"/>
                  </a:moveTo>
                  <a:lnTo>
                    <a:pt x="0" y="564"/>
                  </a:lnTo>
                  <a:lnTo>
                    <a:pt x="931" y="1103"/>
                  </a:lnTo>
                  <a:lnTo>
                    <a:pt x="1886" y="540"/>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946475" y="2522300"/>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893225" y="2505150"/>
              <a:ext cx="53275" cy="34925"/>
            </a:xfrm>
            <a:custGeom>
              <a:rect b="b" l="l" r="r" t="t"/>
              <a:pathLst>
                <a:path extrusionOk="0" h="1397" w="2131">
                  <a:moveTo>
                    <a:pt x="0" y="1"/>
                  </a:moveTo>
                  <a:lnTo>
                    <a:pt x="0" y="148"/>
                  </a:lnTo>
                  <a:lnTo>
                    <a:pt x="2131" y="1397"/>
                  </a:lnTo>
                  <a:lnTo>
                    <a:pt x="2131" y="125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893225" y="2491075"/>
              <a:ext cx="77150" cy="45325"/>
            </a:xfrm>
            <a:custGeom>
              <a:rect b="b" l="l" r="r" t="t"/>
              <a:pathLst>
                <a:path extrusionOk="0" h="1813" w="3086">
                  <a:moveTo>
                    <a:pt x="955" y="1"/>
                  </a:moveTo>
                  <a:lnTo>
                    <a:pt x="0" y="564"/>
                  </a:lnTo>
                  <a:lnTo>
                    <a:pt x="2131" y="1813"/>
                  </a:lnTo>
                  <a:lnTo>
                    <a:pt x="3086" y="1249"/>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615275" y="2366175"/>
              <a:ext cx="23900" cy="17800"/>
            </a:xfrm>
            <a:custGeom>
              <a:rect b="b" l="l" r="r" t="t"/>
              <a:pathLst>
                <a:path extrusionOk="0" h="712"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562025" y="2349050"/>
              <a:ext cx="53275" cy="34925"/>
            </a:xfrm>
            <a:custGeom>
              <a:rect b="b" l="l" r="r" t="t"/>
              <a:pathLst>
                <a:path extrusionOk="0" h="1397" w="2131">
                  <a:moveTo>
                    <a:pt x="0" y="0"/>
                  </a:moveTo>
                  <a:lnTo>
                    <a:pt x="0" y="147"/>
                  </a:lnTo>
                  <a:lnTo>
                    <a:pt x="2131" y="1396"/>
                  </a:lnTo>
                  <a:lnTo>
                    <a:pt x="2131" y="124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562025" y="2335575"/>
              <a:ext cx="77150" cy="44725"/>
            </a:xfrm>
            <a:custGeom>
              <a:rect b="b" l="l" r="r" t="t"/>
              <a:pathLst>
                <a:path extrusionOk="0" h="1789" w="3086">
                  <a:moveTo>
                    <a:pt x="955" y="1"/>
                  </a:moveTo>
                  <a:lnTo>
                    <a:pt x="0" y="539"/>
                  </a:lnTo>
                  <a:lnTo>
                    <a:pt x="2131" y="1788"/>
                  </a:lnTo>
                  <a:lnTo>
                    <a:pt x="3086" y="1225"/>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645900" y="2383325"/>
              <a:ext cx="23275" cy="17775"/>
            </a:xfrm>
            <a:custGeom>
              <a:rect b="b" l="l" r="r" t="t"/>
              <a:pathLst>
                <a:path extrusionOk="0" h="711" w="931">
                  <a:moveTo>
                    <a:pt x="931" y="1"/>
                  </a:moveTo>
                  <a:lnTo>
                    <a:pt x="0" y="564"/>
                  </a:lnTo>
                  <a:lnTo>
                    <a:pt x="0" y="711"/>
                  </a:lnTo>
                  <a:lnTo>
                    <a:pt x="931" y="172"/>
                  </a:lnTo>
                  <a:lnTo>
                    <a:pt x="93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622025" y="2383950"/>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622025" y="2369850"/>
              <a:ext cx="47150" cy="27575"/>
            </a:xfrm>
            <a:custGeom>
              <a:rect b="b" l="l" r="r" t="t"/>
              <a:pathLst>
                <a:path extrusionOk="0" h="1103" w="1886">
                  <a:moveTo>
                    <a:pt x="955" y="1"/>
                  </a:moveTo>
                  <a:lnTo>
                    <a:pt x="0" y="564"/>
                  </a:lnTo>
                  <a:lnTo>
                    <a:pt x="955" y="1103"/>
                  </a:lnTo>
                  <a:lnTo>
                    <a:pt x="1886" y="540"/>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675900" y="2401075"/>
              <a:ext cx="23900" cy="17775"/>
            </a:xfrm>
            <a:custGeom>
              <a:rect b="b" l="l" r="r" t="t"/>
              <a:pathLst>
                <a:path extrusionOk="0" h="711" w="956">
                  <a:moveTo>
                    <a:pt x="955" y="1"/>
                  </a:moveTo>
                  <a:lnTo>
                    <a:pt x="0" y="540"/>
                  </a:lnTo>
                  <a:lnTo>
                    <a:pt x="0" y="711"/>
                  </a:lnTo>
                  <a:lnTo>
                    <a:pt x="931"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652025" y="2401075"/>
              <a:ext cx="23900" cy="17775"/>
            </a:xfrm>
            <a:custGeom>
              <a:rect b="b" l="l" r="r" t="t"/>
              <a:pathLst>
                <a:path extrusionOk="0" h="711" w="956">
                  <a:moveTo>
                    <a:pt x="0" y="1"/>
                  </a:moveTo>
                  <a:lnTo>
                    <a:pt x="0" y="148"/>
                  </a:lnTo>
                  <a:lnTo>
                    <a:pt x="955" y="711"/>
                  </a:lnTo>
                  <a:lnTo>
                    <a:pt x="955"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652025" y="2387625"/>
              <a:ext cx="47775" cy="26950"/>
            </a:xfrm>
            <a:custGeom>
              <a:rect b="b" l="l" r="r" t="t"/>
              <a:pathLst>
                <a:path extrusionOk="0" h="1078" w="1911">
                  <a:moveTo>
                    <a:pt x="955" y="0"/>
                  </a:moveTo>
                  <a:lnTo>
                    <a:pt x="0" y="539"/>
                  </a:lnTo>
                  <a:lnTo>
                    <a:pt x="955" y="1078"/>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705875" y="2418225"/>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682000" y="2418825"/>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682000" y="2404750"/>
              <a:ext cx="47775" cy="27575"/>
            </a:xfrm>
            <a:custGeom>
              <a:rect b="b" l="l" r="r" t="t"/>
              <a:pathLst>
                <a:path extrusionOk="0" h="1103" w="1911">
                  <a:moveTo>
                    <a:pt x="956" y="1"/>
                  </a:moveTo>
                  <a:lnTo>
                    <a:pt x="1" y="564"/>
                  </a:lnTo>
                  <a:lnTo>
                    <a:pt x="956" y="1103"/>
                  </a:lnTo>
                  <a:lnTo>
                    <a:pt x="1911"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735875" y="2435975"/>
              <a:ext cx="23900" cy="17175"/>
            </a:xfrm>
            <a:custGeom>
              <a:rect b="b" l="l" r="r" t="t"/>
              <a:pathLst>
                <a:path extrusionOk="0" h="687" w="956">
                  <a:moveTo>
                    <a:pt x="956" y="1"/>
                  </a:moveTo>
                  <a:lnTo>
                    <a:pt x="1" y="539"/>
                  </a:lnTo>
                  <a:lnTo>
                    <a:pt x="1" y="686"/>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712625" y="2435975"/>
              <a:ext cx="23275" cy="17175"/>
            </a:xfrm>
            <a:custGeom>
              <a:rect b="b" l="l" r="r" t="t"/>
              <a:pathLst>
                <a:path extrusionOk="0" h="687" w="931">
                  <a:moveTo>
                    <a:pt x="0" y="1"/>
                  </a:moveTo>
                  <a:lnTo>
                    <a:pt x="0" y="148"/>
                  </a:lnTo>
                  <a:lnTo>
                    <a:pt x="931" y="686"/>
                  </a:lnTo>
                  <a:lnTo>
                    <a:pt x="931"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712625" y="2421900"/>
              <a:ext cx="47150" cy="27575"/>
            </a:xfrm>
            <a:custGeom>
              <a:rect b="b" l="l" r="r" t="t"/>
              <a:pathLst>
                <a:path extrusionOk="0" h="1103" w="1886">
                  <a:moveTo>
                    <a:pt x="931" y="0"/>
                  </a:moveTo>
                  <a:lnTo>
                    <a:pt x="0" y="564"/>
                  </a:lnTo>
                  <a:lnTo>
                    <a:pt x="931" y="1102"/>
                  </a:lnTo>
                  <a:lnTo>
                    <a:pt x="1886" y="564"/>
                  </a:lnTo>
                  <a:lnTo>
                    <a:pt x="93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765875" y="2453125"/>
              <a:ext cx="23900" cy="17775"/>
            </a:xfrm>
            <a:custGeom>
              <a:rect b="b" l="l" r="r" t="t"/>
              <a:pathLst>
                <a:path extrusionOk="0" h="711" w="956">
                  <a:moveTo>
                    <a:pt x="956" y="0"/>
                  </a:moveTo>
                  <a:lnTo>
                    <a:pt x="1" y="563"/>
                  </a:lnTo>
                  <a:lnTo>
                    <a:pt x="1" y="710"/>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742625" y="2453125"/>
              <a:ext cx="23275" cy="17775"/>
            </a:xfrm>
            <a:custGeom>
              <a:rect b="b" l="l" r="r" t="t"/>
              <a:pathLst>
                <a:path extrusionOk="0" h="711" w="931">
                  <a:moveTo>
                    <a:pt x="0" y="0"/>
                  </a:moveTo>
                  <a:lnTo>
                    <a:pt x="0" y="172"/>
                  </a:lnTo>
                  <a:lnTo>
                    <a:pt x="931" y="710"/>
                  </a:lnTo>
                  <a:lnTo>
                    <a:pt x="931" y="563"/>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742625" y="2439650"/>
              <a:ext cx="47150" cy="27575"/>
            </a:xfrm>
            <a:custGeom>
              <a:rect b="b" l="l" r="r" t="t"/>
              <a:pathLst>
                <a:path extrusionOk="0" h="1103" w="1886">
                  <a:moveTo>
                    <a:pt x="955" y="1"/>
                  </a:moveTo>
                  <a:lnTo>
                    <a:pt x="0" y="539"/>
                  </a:lnTo>
                  <a:lnTo>
                    <a:pt x="931" y="1102"/>
                  </a:lnTo>
                  <a:lnTo>
                    <a:pt x="1886" y="539"/>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795875" y="2470250"/>
              <a:ext cx="23900" cy="17800"/>
            </a:xfrm>
            <a:custGeom>
              <a:rect b="b" l="l" r="r" t="t"/>
              <a:pathLst>
                <a:path extrusionOk="0" h="712"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772625" y="2470875"/>
              <a:ext cx="23275" cy="17175"/>
            </a:xfrm>
            <a:custGeom>
              <a:rect b="b" l="l" r="r" t="t"/>
              <a:pathLst>
                <a:path extrusionOk="0" h="687"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772625" y="2456800"/>
              <a:ext cx="47150" cy="27575"/>
            </a:xfrm>
            <a:custGeom>
              <a:rect b="b" l="l" r="r" t="t"/>
              <a:pathLst>
                <a:path extrusionOk="0" h="1103" w="1886">
                  <a:moveTo>
                    <a:pt x="955" y="0"/>
                  </a:moveTo>
                  <a:lnTo>
                    <a:pt x="0" y="563"/>
                  </a:lnTo>
                  <a:lnTo>
                    <a:pt x="931" y="1102"/>
                  </a:lnTo>
                  <a:lnTo>
                    <a:pt x="1886"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825875" y="2488025"/>
              <a:ext cx="23900" cy="17150"/>
            </a:xfrm>
            <a:custGeom>
              <a:rect b="b" l="l" r="r" t="t"/>
              <a:pathLst>
                <a:path extrusionOk="0" h="686"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802625" y="2488025"/>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802625" y="2474550"/>
              <a:ext cx="47150" cy="26950"/>
            </a:xfrm>
            <a:custGeom>
              <a:rect b="b" l="l" r="r" t="t"/>
              <a:pathLst>
                <a:path extrusionOk="0" h="1078" w="1886">
                  <a:moveTo>
                    <a:pt x="955" y="0"/>
                  </a:moveTo>
                  <a:lnTo>
                    <a:pt x="0" y="539"/>
                  </a:lnTo>
                  <a:lnTo>
                    <a:pt x="931" y="1078"/>
                  </a:lnTo>
                  <a:lnTo>
                    <a:pt x="1886"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855875" y="2505150"/>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832600" y="2505775"/>
              <a:ext cx="23300" cy="17150"/>
            </a:xfrm>
            <a:custGeom>
              <a:rect b="b" l="l" r="r" t="t"/>
              <a:pathLst>
                <a:path extrusionOk="0" h="686" w="932">
                  <a:moveTo>
                    <a:pt x="1" y="0"/>
                  </a:moveTo>
                  <a:lnTo>
                    <a:pt x="1" y="147"/>
                  </a:lnTo>
                  <a:lnTo>
                    <a:pt x="932" y="686"/>
                  </a:lnTo>
                  <a:lnTo>
                    <a:pt x="932"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832600" y="2491700"/>
              <a:ext cx="47175" cy="27550"/>
            </a:xfrm>
            <a:custGeom>
              <a:rect b="b" l="l" r="r" t="t"/>
              <a:pathLst>
                <a:path extrusionOk="0" h="1102" w="1887">
                  <a:moveTo>
                    <a:pt x="956" y="0"/>
                  </a:moveTo>
                  <a:lnTo>
                    <a:pt x="1" y="563"/>
                  </a:lnTo>
                  <a:lnTo>
                    <a:pt x="932" y="1102"/>
                  </a:lnTo>
                  <a:lnTo>
                    <a:pt x="1887"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886475" y="2522300"/>
              <a:ext cx="23300" cy="17775"/>
            </a:xfrm>
            <a:custGeom>
              <a:rect b="b" l="l" r="r" t="t"/>
              <a:pathLst>
                <a:path extrusionOk="0" h="711" w="932">
                  <a:moveTo>
                    <a:pt x="931" y="0"/>
                  </a:moveTo>
                  <a:lnTo>
                    <a:pt x="1" y="564"/>
                  </a:lnTo>
                  <a:lnTo>
                    <a:pt x="1" y="711"/>
                  </a:lnTo>
                  <a:lnTo>
                    <a:pt x="931" y="172"/>
                  </a:lnTo>
                  <a:lnTo>
                    <a:pt x="93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862600" y="2522900"/>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862600" y="2508825"/>
              <a:ext cx="47175" cy="27575"/>
            </a:xfrm>
            <a:custGeom>
              <a:rect b="b" l="l" r="r" t="t"/>
              <a:pathLst>
                <a:path extrusionOk="0" h="1103" w="1887">
                  <a:moveTo>
                    <a:pt x="956" y="1"/>
                  </a:moveTo>
                  <a:lnTo>
                    <a:pt x="1" y="564"/>
                  </a:lnTo>
                  <a:lnTo>
                    <a:pt x="956" y="1103"/>
                  </a:lnTo>
                  <a:lnTo>
                    <a:pt x="1886"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916475" y="2540050"/>
              <a:ext cx="23900" cy="17775"/>
            </a:xfrm>
            <a:custGeom>
              <a:rect b="b" l="l" r="r" t="t"/>
              <a:pathLst>
                <a:path extrusionOk="0" h="711" w="956">
                  <a:moveTo>
                    <a:pt x="956" y="1"/>
                  </a:moveTo>
                  <a:lnTo>
                    <a:pt x="1" y="539"/>
                  </a:lnTo>
                  <a:lnTo>
                    <a:pt x="1" y="711"/>
                  </a:lnTo>
                  <a:lnTo>
                    <a:pt x="956" y="147"/>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892600" y="2540050"/>
              <a:ext cx="23900" cy="17775"/>
            </a:xfrm>
            <a:custGeom>
              <a:rect b="b" l="l" r="r" t="t"/>
              <a:pathLst>
                <a:path extrusionOk="0" h="711" w="956">
                  <a:moveTo>
                    <a:pt x="1" y="1"/>
                  </a:moveTo>
                  <a:lnTo>
                    <a:pt x="1" y="147"/>
                  </a:lnTo>
                  <a:lnTo>
                    <a:pt x="956" y="711"/>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892600" y="2526575"/>
              <a:ext cx="47775" cy="26975"/>
            </a:xfrm>
            <a:custGeom>
              <a:rect b="b" l="l" r="r" t="t"/>
              <a:pathLst>
                <a:path extrusionOk="0" h="1079" w="1911">
                  <a:moveTo>
                    <a:pt x="956" y="1"/>
                  </a:moveTo>
                  <a:lnTo>
                    <a:pt x="1" y="540"/>
                  </a:lnTo>
                  <a:lnTo>
                    <a:pt x="956" y="1078"/>
                  </a:lnTo>
                  <a:lnTo>
                    <a:pt x="1911" y="540"/>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585275" y="2383950"/>
              <a:ext cx="23900" cy="17775"/>
            </a:xfrm>
            <a:custGeom>
              <a:rect b="b" l="l" r="r" t="t"/>
              <a:pathLst>
                <a:path extrusionOk="0" h="711" w="956">
                  <a:moveTo>
                    <a:pt x="956" y="0"/>
                  </a:moveTo>
                  <a:lnTo>
                    <a:pt x="1" y="563"/>
                  </a:lnTo>
                  <a:lnTo>
                    <a:pt x="1" y="710"/>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531400" y="2366800"/>
              <a:ext cx="53900" cy="34925"/>
            </a:xfrm>
            <a:custGeom>
              <a:rect b="b" l="l" r="r" t="t"/>
              <a:pathLst>
                <a:path extrusionOk="0" h="1397" w="2156">
                  <a:moveTo>
                    <a:pt x="1" y="0"/>
                  </a:moveTo>
                  <a:lnTo>
                    <a:pt x="1" y="147"/>
                  </a:lnTo>
                  <a:lnTo>
                    <a:pt x="2156" y="1396"/>
                  </a:lnTo>
                  <a:lnTo>
                    <a:pt x="2156" y="124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531400" y="2352725"/>
              <a:ext cx="77775" cy="45325"/>
            </a:xfrm>
            <a:custGeom>
              <a:rect b="b" l="l" r="r" t="t"/>
              <a:pathLst>
                <a:path extrusionOk="0" h="1813" w="3111">
                  <a:moveTo>
                    <a:pt x="956" y="0"/>
                  </a:moveTo>
                  <a:lnTo>
                    <a:pt x="1" y="563"/>
                  </a:lnTo>
                  <a:lnTo>
                    <a:pt x="2156" y="1812"/>
                  </a:lnTo>
                  <a:lnTo>
                    <a:pt x="3111" y="124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15275" y="240107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592025" y="2401700"/>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592025" y="2387625"/>
              <a:ext cx="47150" cy="27575"/>
            </a:xfrm>
            <a:custGeom>
              <a:rect b="b" l="l" r="r" t="t"/>
              <a:pathLst>
                <a:path extrusionOk="0" h="1103" w="1886">
                  <a:moveTo>
                    <a:pt x="931" y="0"/>
                  </a:moveTo>
                  <a:lnTo>
                    <a:pt x="0" y="563"/>
                  </a:lnTo>
                  <a:lnTo>
                    <a:pt x="931" y="1102"/>
                  </a:lnTo>
                  <a:lnTo>
                    <a:pt x="1886" y="539"/>
                  </a:lnTo>
                  <a:lnTo>
                    <a:pt x="93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5275" y="2418825"/>
              <a:ext cx="23900" cy="17175"/>
            </a:xfrm>
            <a:custGeom>
              <a:rect b="b" l="l" r="r" t="t"/>
              <a:pathLst>
                <a:path extrusionOk="0" h="687" w="956">
                  <a:moveTo>
                    <a:pt x="956" y="1"/>
                  </a:moveTo>
                  <a:lnTo>
                    <a:pt x="1" y="540"/>
                  </a:lnTo>
                  <a:lnTo>
                    <a:pt x="1" y="687"/>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22025" y="2418825"/>
              <a:ext cx="23275" cy="17175"/>
            </a:xfrm>
            <a:custGeom>
              <a:rect b="b" l="l" r="r" t="t"/>
              <a:pathLst>
                <a:path extrusionOk="0" h="687" w="931">
                  <a:moveTo>
                    <a:pt x="0" y="1"/>
                  </a:moveTo>
                  <a:lnTo>
                    <a:pt x="0" y="148"/>
                  </a:lnTo>
                  <a:lnTo>
                    <a:pt x="931" y="687"/>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22025" y="2404750"/>
              <a:ext cx="47150" cy="27575"/>
            </a:xfrm>
            <a:custGeom>
              <a:rect b="b" l="l" r="r" t="t"/>
              <a:pathLst>
                <a:path extrusionOk="0" h="1103" w="1886">
                  <a:moveTo>
                    <a:pt x="955" y="1"/>
                  </a:moveTo>
                  <a:lnTo>
                    <a:pt x="0" y="564"/>
                  </a:lnTo>
                  <a:lnTo>
                    <a:pt x="931" y="1103"/>
                  </a:lnTo>
                  <a:lnTo>
                    <a:pt x="1886" y="564"/>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75275" y="243597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52025" y="2435975"/>
              <a:ext cx="23275" cy="17775"/>
            </a:xfrm>
            <a:custGeom>
              <a:rect b="b" l="l" r="r" t="t"/>
              <a:pathLst>
                <a:path extrusionOk="0" h="711" w="931">
                  <a:moveTo>
                    <a:pt x="0" y="1"/>
                  </a:moveTo>
                  <a:lnTo>
                    <a:pt x="0" y="172"/>
                  </a:lnTo>
                  <a:lnTo>
                    <a:pt x="931" y="711"/>
                  </a:lnTo>
                  <a:lnTo>
                    <a:pt x="931" y="564"/>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52025" y="2422500"/>
              <a:ext cx="47150" cy="27575"/>
            </a:xfrm>
            <a:custGeom>
              <a:rect b="b" l="l" r="r" t="t"/>
              <a:pathLst>
                <a:path extrusionOk="0" h="1103" w="1886">
                  <a:moveTo>
                    <a:pt x="955" y="1"/>
                  </a:moveTo>
                  <a:lnTo>
                    <a:pt x="0" y="540"/>
                  </a:lnTo>
                  <a:lnTo>
                    <a:pt x="931" y="1103"/>
                  </a:lnTo>
                  <a:lnTo>
                    <a:pt x="1886" y="540"/>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705275" y="2453125"/>
              <a:ext cx="23900" cy="17775"/>
            </a:xfrm>
            <a:custGeom>
              <a:rect b="b" l="l" r="r" t="t"/>
              <a:pathLst>
                <a:path extrusionOk="0" h="711" w="956">
                  <a:moveTo>
                    <a:pt x="956" y="0"/>
                  </a:moveTo>
                  <a:lnTo>
                    <a:pt x="0" y="563"/>
                  </a:lnTo>
                  <a:lnTo>
                    <a:pt x="0" y="710"/>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82000" y="2453725"/>
              <a:ext cx="23300" cy="17175"/>
            </a:xfrm>
            <a:custGeom>
              <a:rect b="b" l="l" r="r" t="t"/>
              <a:pathLst>
                <a:path extrusionOk="0" h="687" w="932">
                  <a:moveTo>
                    <a:pt x="1" y="1"/>
                  </a:moveTo>
                  <a:lnTo>
                    <a:pt x="1" y="148"/>
                  </a:lnTo>
                  <a:lnTo>
                    <a:pt x="931" y="686"/>
                  </a:lnTo>
                  <a:lnTo>
                    <a:pt x="931"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82000" y="2439650"/>
              <a:ext cx="47175" cy="27575"/>
            </a:xfrm>
            <a:custGeom>
              <a:rect b="b" l="l" r="r" t="t"/>
              <a:pathLst>
                <a:path extrusionOk="0" h="1103" w="1887">
                  <a:moveTo>
                    <a:pt x="956" y="1"/>
                  </a:moveTo>
                  <a:lnTo>
                    <a:pt x="1" y="564"/>
                  </a:lnTo>
                  <a:lnTo>
                    <a:pt x="931" y="1102"/>
                  </a:lnTo>
                  <a:lnTo>
                    <a:pt x="1887"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735275" y="2470875"/>
              <a:ext cx="23900" cy="17775"/>
            </a:xfrm>
            <a:custGeom>
              <a:rect b="b" l="l" r="r" t="t"/>
              <a:pathLst>
                <a:path extrusionOk="0" h="711" w="956">
                  <a:moveTo>
                    <a:pt x="955" y="0"/>
                  </a:moveTo>
                  <a:lnTo>
                    <a:pt x="0" y="539"/>
                  </a:lnTo>
                  <a:lnTo>
                    <a:pt x="0" y="711"/>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712000" y="2470875"/>
              <a:ext cx="23300" cy="17775"/>
            </a:xfrm>
            <a:custGeom>
              <a:rect b="b" l="l" r="r" t="t"/>
              <a:pathLst>
                <a:path extrusionOk="0" h="711" w="932">
                  <a:moveTo>
                    <a:pt x="1" y="0"/>
                  </a:moveTo>
                  <a:lnTo>
                    <a:pt x="1" y="147"/>
                  </a:lnTo>
                  <a:lnTo>
                    <a:pt x="931" y="711"/>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712000" y="2457400"/>
              <a:ext cx="47175" cy="26975"/>
            </a:xfrm>
            <a:custGeom>
              <a:rect b="b" l="l" r="r" t="t"/>
              <a:pathLst>
                <a:path extrusionOk="0" h="1079" w="1887">
                  <a:moveTo>
                    <a:pt x="956" y="1"/>
                  </a:moveTo>
                  <a:lnTo>
                    <a:pt x="1" y="539"/>
                  </a:lnTo>
                  <a:lnTo>
                    <a:pt x="931" y="1078"/>
                  </a:lnTo>
                  <a:lnTo>
                    <a:pt x="1886"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765875" y="2488025"/>
              <a:ext cx="23300" cy="17775"/>
            </a:xfrm>
            <a:custGeom>
              <a:rect b="b" l="l" r="r" t="t"/>
              <a:pathLst>
                <a:path extrusionOk="0" h="711" w="932">
                  <a:moveTo>
                    <a:pt x="931" y="0"/>
                  </a:moveTo>
                  <a:lnTo>
                    <a:pt x="1" y="563"/>
                  </a:lnTo>
                  <a:lnTo>
                    <a:pt x="1" y="710"/>
                  </a:lnTo>
                  <a:lnTo>
                    <a:pt x="931" y="147"/>
                  </a:lnTo>
                  <a:lnTo>
                    <a:pt x="93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742000" y="2488625"/>
              <a:ext cx="23900" cy="17175"/>
            </a:xfrm>
            <a:custGeom>
              <a:rect b="b" l="l" r="r" t="t"/>
              <a:pathLst>
                <a:path extrusionOk="0" h="687" w="956">
                  <a:moveTo>
                    <a:pt x="1" y="1"/>
                  </a:moveTo>
                  <a:lnTo>
                    <a:pt x="1" y="147"/>
                  </a:lnTo>
                  <a:lnTo>
                    <a:pt x="956" y="686"/>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742000" y="2474550"/>
              <a:ext cx="47175" cy="27575"/>
            </a:xfrm>
            <a:custGeom>
              <a:rect b="b" l="l" r="r" t="t"/>
              <a:pathLst>
                <a:path extrusionOk="0" h="1103" w="1887">
                  <a:moveTo>
                    <a:pt x="956" y="0"/>
                  </a:moveTo>
                  <a:lnTo>
                    <a:pt x="1" y="564"/>
                  </a:lnTo>
                  <a:lnTo>
                    <a:pt x="956" y="1102"/>
                  </a:lnTo>
                  <a:lnTo>
                    <a:pt x="1886"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795875" y="2505775"/>
              <a:ext cx="23900" cy="17150"/>
            </a:xfrm>
            <a:custGeom>
              <a:rect b="b" l="l" r="r" t="t"/>
              <a:pathLst>
                <a:path extrusionOk="0" h="686"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72000" y="2505775"/>
              <a:ext cx="23900" cy="17150"/>
            </a:xfrm>
            <a:custGeom>
              <a:rect b="b" l="l" r="r" t="t"/>
              <a:pathLst>
                <a:path extrusionOk="0" h="686" w="956">
                  <a:moveTo>
                    <a:pt x="1" y="0"/>
                  </a:moveTo>
                  <a:lnTo>
                    <a:pt x="1" y="147"/>
                  </a:lnTo>
                  <a:lnTo>
                    <a:pt x="956"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72000" y="2491700"/>
              <a:ext cx="47775" cy="27550"/>
            </a:xfrm>
            <a:custGeom>
              <a:rect b="b" l="l" r="r" t="t"/>
              <a:pathLst>
                <a:path extrusionOk="0" h="1102" w="1911">
                  <a:moveTo>
                    <a:pt x="956" y="0"/>
                  </a:moveTo>
                  <a:lnTo>
                    <a:pt x="1" y="563"/>
                  </a:lnTo>
                  <a:lnTo>
                    <a:pt x="956" y="1102"/>
                  </a:lnTo>
                  <a:lnTo>
                    <a:pt x="1911" y="563"/>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825875" y="2522900"/>
              <a:ext cx="23900" cy="17800"/>
            </a:xfrm>
            <a:custGeom>
              <a:rect b="b" l="l" r="r" t="t"/>
              <a:pathLst>
                <a:path extrusionOk="0" h="712" w="956">
                  <a:moveTo>
                    <a:pt x="956" y="1"/>
                  </a:moveTo>
                  <a:lnTo>
                    <a:pt x="1" y="540"/>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802625" y="2522900"/>
              <a:ext cx="23275" cy="17800"/>
            </a:xfrm>
            <a:custGeom>
              <a:rect b="b" l="l" r="r" t="t"/>
              <a:pathLst>
                <a:path extrusionOk="0" h="712" w="931">
                  <a:moveTo>
                    <a:pt x="0" y="1"/>
                  </a:moveTo>
                  <a:lnTo>
                    <a:pt x="0" y="148"/>
                  </a:lnTo>
                  <a:lnTo>
                    <a:pt x="931" y="711"/>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802625" y="2509450"/>
              <a:ext cx="47150" cy="26950"/>
            </a:xfrm>
            <a:custGeom>
              <a:rect b="b" l="l" r="r" t="t"/>
              <a:pathLst>
                <a:path extrusionOk="0" h="1078" w="1886">
                  <a:moveTo>
                    <a:pt x="931" y="0"/>
                  </a:moveTo>
                  <a:lnTo>
                    <a:pt x="0" y="539"/>
                  </a:lnTo>
                  <a:lnTo>
                    <a:pt x="931" y="1078"/>
                  </a:lnTo>
                  <a:lnTo>
                    <a:pt x="1886" y="539"/>
                  </a:lnTo>
                  <a:lnTo>
                    <a:pt x="93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885875" y="2557800"/>
              <a:ext cx="23900" cy="17175"/>
            </a:xfrm>
            <a:custGeom>
              <a:rect b="b" l="l" r="r" t="t"/>
              <a:pathLst>
                <a:path extrusionOk="0" h="687" w="956">
                  <a:moveTo>
                    <a:pt x="955" y="1"/>
                  </a:moveTo>
                  <a:lnTo>
                    <a:pt x="0" y="539"/>
                  </a:lnTo>
                  <a:lnTo>
                    <a:pt x="0" y="686"/>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832600" y="2540675"/>
              <a:ext cx="53300" cy="34300"/>
            </a:xfrm>
            <a:custGeom>
              <a:rect b="b" l="l" r="r" t="t"/>
              <a:pathLst>
                <a:path extrusionOk="0" h="1372" w="2132">
                  <a:moveTo>
                    <a:pt x="1" y="0"/>
                  </a:moveTo>
                  <a:lnTo>
                    <a:pt x="1" y="147"/>
                  </a:lnTo>
                  <a:lnTo>
                    <a:pt x="2131" y="1371"/>
                  </a:lnTo>
                  <a:lnTo>
                    <a:pt x="2131" y="1224"/>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832600" y="2526575"/>
              <a:ext cx="77175" cy="44725"/>
            </a:xfrm>
            <a:custGeom>
              <a:rect b="b" l="l" r="r" t="t"/>
              <a:pathLst>
                <a:path extrusionOk="0" h="1789" w="3087">
                  <a:moveTo>
                    <a:pt x="956" y="1"/>
                  </a:moveTo>
                  <a:lnTo>
                    <a:pt x="1" y="564"/>
                  </a:lnTo>
                  <a:lnTo>
                    <a:pt x="2131" y="1788"/>
                  </a:lnTo>
                  <a:lnTo>
                    <a:pt x="3086" y="1250"/>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584675" y="2418825"/>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501400" y="2384550"/>
              <a:ext cx="83300" cy="52075"/>
            </a:xfrm>
            <a:custGeom>
              <a:rect b="b" l="l" r="r" t="t"/>
              <a:pathLst>
                <a:path extrusionOk="0" h="2083" w="3332">
                  <a:moveTo>
                    <a:pt x="1" y="1"/>
                  </a:moveTo>
                  <a:lnTo>
                    <a:pt x="1" y="148"/>
                  </a:lnTo>
                  <a:lnTo>
                    <a:pt x="3331" y="2082"/>
                  </a:lnTo>
                  <a:lnTo>
                    <a:pt x="3331" y="1935"/>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501400" y="2370475"/>
              <a:ext cx="107175" cy="62475"/>
            </a:xfrm>
            <a:custGeom>
              <a:rect b="b" l="l" r="r" t="t"/>
              <a:pathLst>
                <a:path extrusionOk="0" h="2499" w="4287">
                  <a:moveTo>
                    <a:pt x="956" y="0"/>
                  </a:moveTo>
                  <a:lnTo>
                    <a:pt x="1" y="564"/>
                  </a:lnTo>
                  <a:lnTo>
                    <a:pt x="3331" y="2498"/>
                  </a:lnTo>
                  <a:lnTo>
                    <a:pt x="4286" y="1935"/>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614675" y="2435975"/>
              <a:ext cx="23900" cy="17775"/>
            </a:xfrm>
            <a:custGeom>
              <a:rect b="b" l="l" r="r" t="t"/>
              <a:pathLst>
                <a:path extrusionOk="0" h="711" w="956">
                  <a:moveTo>
                    <a:pt x="955" y="1"/>
                  </a:moveTo>
                  <a:lnTo>
                    <a:pt x="25" y="564"/>
                  </a:lnTo>
                  <a:lnTo>
                    <a:pt x="0" y="711"/>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591400" y="2436600"/>
              <a:ext cx="23900" cy="17150"/>
            </a:xfrm>
            <a:custGeom>
              <a:rect b="b" l="l" r="r" t="t"/>
              <a:pathLst>
                <a:path extrusionOk="0" h="686" w="956">
                  <a:moveTo>
                    <a:pt x="1" y="0"/>
                  </a:moveTo>
                  <a:lnTo>
                    <a:pt x="1" y="147"/>
                  </a:lnTo>
                  <a:lnTo>
                    <a:pt x="931"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591400" y="2422500"/>
              <a:ext cx="47175" cy="27575"/>
            </a:xfrm>
            <a:custGeom>
              <a:rect b="b" l="l" r="r" t="t"/>
              <a:pathLst>
                <a:path extrusionOk="0" h="1103" w="1887">
                  <a:moveTo>
                    <a:pt x="956" y="1"/>
                  </a:moveTo>
                  <a:lnTo>
                    <a:pt x="1" y="564"/>
                  </a:lnTo>
                  <a:lnTo>
                    <a:pt x="956" y="1103"/>
                  </a:lnTo>
                  <a:lnTo>
                    <a:pt x="1886" y="540"/>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645275" y="2453725"/>
              <a:ext cx="23300" cy="17775"/>
            </a:xfrm>
            <a:custGeom>
              <a:rect b="b" l="l" r="r" t="t"/>
              <a:pathLst>
                <a:path extrusionOk="0" h="711" w="932">
                  <a:moveTo>
                    <a:pt x="931" y="1"/>
                  </a:moveTo>
                  <a:lnTo>
                    <a:pt x="1" y="539"/>
                  </a:lnTo>
                  <a:lnTo>
                    <a:pt x="1" y="711"/>
                  </a:lnTo>
                  <a:lnTo>
                    <a:pt x="931" y="148"/>
                  </a:lnTo>
                  <a:lnTo>
                    <a:pt x="93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621400" y="2453725"/>
              <a:ext cx="23900" cy="17775"/>
            </a:xfrm>
            <a:custGeom>
              <a:rect b="b" l="l" r="r" t="t"/>
              <a:pathLst>
                <a:path extrusionOk="0" h="711" w="956">
                  <a:moveTo>
                    <a:pt x="1" y="1"/>
                  </a:moveTo>
                  <a:lnTo>
                    <a:pt x="1" y="148"/>
                  </a:lnTo>
                  <a:lnTo>
                    <a:pt x="956" y="711"/>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621400" y="2440275"/>
              <a:ext cx="47175" cy="26950"/>
            </a:xfrm>
            <a:custGeom>
              <a:rect b="b" l="l" r="r" t="t"/>
              <a:pathLst>
                <a:path extrusionOk="0" h="1078" w="1887">
                  <a:moveTo>
                    <a:pt x="956" y="0"/>
                  </a:moveTo>
                  <a:lnTo>
                    <a:pt x="1" y="539"/>
                  </a:lnTo>
                  <a:lnTo>
                    <a:pt x="956" y="1077"/>
                  </a:lnTo>
                  <a:lnTo>
                    <a:pt x="1886"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675275" y="2470875"/>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651400" y="2471475"/>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651400" y="2457400"/>
              <a:ext cx="47775" cy="27575"/>
            </a:xfrm>
            <a:custGeom>
              <a:rect b="b" l="l" r="r" t="t"/>
              <a:pathLst>
                <a:path extrusionOk="0" h="1103" w="1911">
                  <a:moveTo>
                    <a:pt x="956" y="1"/>
                  </a:moveTo>
                  <a:lnTo>
                    <a:pt x="1" y="564"/>
                  </a:lnTo>
                  <a:lnTo>
                    <a:pt x="956" y="1103"/>
                  </a:lnTo>
                  <a:lnTo>
                    <a:pt x="1911"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705275" y="2488625"/>
              <a:ext cx="23900" cy="17175"/>
            </a:xfrm>
            <a:custGeom>
              <a:rect b="b" l="l" r="r" t="t"/>
              <a:pathLst>
                <a:path extrusionOk="0" h="687" w="956">
                  <a:moveTo>
                    <a:pt x="956" y="1"/>
                  </a:moveTo>
                  <a:lnTo>
                    <a:pt x="0" y="539"/>
                  </a:lnTo>
                  <a:lnTo>
                    <a:pt x="0" y="686"/>
                  </a:lnTo>
                  <a:lnTo>
                    <a:pt x="956" y="147"/>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682000" y="2488625"/>
              <a:ext cx="23300" cy="17175"/>
            </a:xfrm>
            <a:custGeom>
              <a:rect b="b" l="l" r="r" t="t"/>
              <a:pathLst>
                <a:path extrusionOk="0" h="687" w="932">
                  <a:moveTo>
                    <a:pt x="1" y="1"/>
                  </a:moveTo>
                  <a:lnTo>
                    <a:pt x="1" y="147"/>
                  </a:lnTo>
                  <a:lnTo>
                    <a:pt x="931" y="686"/>
                  </a:lnTo>
                  <a:lnTo>
                    <a:pt x="931"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682000" y="2474550"/>
              <a:ext cx="47175" cy="27575"/>
            </a:xfrm>
            <a:custGeom>
              <a:rect b="b" l="l" r="r" t="t"/>
              <a:pathLst>
                <a:path extrusionOk="0" h="1103" w="1887">
                  <a:moveTo>
                    <a:pt x="931" y="0"/>
                  </a:moveTo>
                  <a:lnTo>
                    <a:pt x="1" y="564"/>
                  </a:lnTo>
                  <a:lnTo>
                    <a:pt x="931" y="1102"/>
                  </a:lnTo>
                  <a:lnTo>
                    <a:pt x="1887" y="564"/>
                  </a:lnTo>
                  <a:lnTo>
                    <a:pt x="93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735275" y="2505775"/>
              <a:ext cx="23900" cy="17775"/>
            </a:xfrm>
            <a:custGeom>
              <a:rect b="b" l="l" r="r" t="t"/>
              <a:pathLst>
                <a:path extrusionOk="0" h="711" w="956">
                  <a:moveTo>
                    <a:pt x="955" y="0"/>
                  </a:moveTo>
                  <a:lnTo>
                    <a:pt x="0" y="539"/>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712000" y="2505775"/>
              <a:ext cx="23300" cy="17775"/>
            </a:xfrm>
            <a:custGeom>
              <a:rect b="b" l="l" r="r" t="t"/>
              <a:pathLst>
                <a:path extrusionOk="0" h="711" w="932">
                  <a:moveTo>
                    <a:pt x="1" y="0"/>
                  </a:moveTo>
                  <a:lnTo>
                    <a:pt x="1" y="172"/>
                  </a:lnTo>
                  <a:lnTo>
                    <a:pt x="931" y="710"/>
                  </a:lnTo>
                  <a:lnTo>
                    <a:pt x="931" y="563"/>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712000" y="2492300"/>
              <a:ext cx="47175" cy="26950"/>
            </a:xfrm>
            <a:custGeom>
              <a:rect b="b" l="l" r="r" t="t"/>
              <a:pathLst>
                <a:path extrusionOk="0" h="1078" w="1887">
                  <a:moveTo>
                    <a:pt x="956" y="0"/>
                  </a:moveTo>
                  <a:lnTo>
                    <a:pt x="1" y="539"/>
                  </a:lnTo>
                  <a:lnTo>
                    <a:pt x="931" y="1078"/>
                  </a:lnTo>
                  <a:lnTo>
                    <a:pt x="1886"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765275" y="2522900"/>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742000" y="2523525"/>
              <a:ext cx="23300" cy="17175"/>
            </a:xfrm>
            <a:custGeom>
              <a:rect b="b" l="l" r="r" t="t"/>
              <a:pathLst>
                <a:path extrusionOk="0" h="687" w="932">
                  <a:moveTo>
                    <a:pt x="1" y="0"/>
                  </a:moveTo>
                  <a:lnTo>
                    <a:pt x="1" y="147"/>
                  </a:lnTo>
                  <a:lnTo>
                    <a:pt x="931" y="686"/>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742000" y="2509450"/>
              <a:ext cx="47175" cy="27575"/>
            </a:xfrm>
            <a:custGeom>
              <a:rect b="b" l="l" r="r" t="t"/>
              <a:pathLst>
                <a:path extrusionOk="0" h="1103" w="1887">
                  <a:moveTo>
                    <a:pt x="956" y="0"/>
                  </a:moveTo>
                  <a:lnTo>
                    <a:pt x="1" y="563"/>
                  </a:lnTo>
                  <a:lnTo>
                    <a:pt x="931" y="1102"/>
                  </a:lnTo>
                  <a:lnTo>
                    <a:pt x="1886"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795275" y="2540675"/>
              <a:ext cx="23900" cy="17150"/>
            </a:xfrm>
            <a:custGeom>
              <a:rect b="b" l="l" r="r" t="t"/>
              <a:pathLst>
                <a:path extrusionOk="0" h="686" w="956">
                  <a:moveTo>
                    <a:pt x="955" y="0"/>
                  </a:moveTo>
                  <a:lnTo>
                    <a:pt x="0" y="539"/>
                  </a:lnTo>
                  <a:lnTo>
                    <a:pt x="0" y="686"/>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772000" y="2540675"/>
              <a:ext cx="23300" cy="17150"/>
            </a:xfrm>
            <a:custGeom>
              <a:rect b="b" l="l" r="r" t="t"/>
              <a:pathLst>
                <a:path extrusionOk="0" h="686" w="932">
                  <a:moveTo>
                    <a:pt x="1" y="0"/>
                  </a:moveTo>
                  <a:lnTo>
                    <a:pt x="1" y="147"/>
                  </a:lnTo>
                  <a:lnTo>
                    <a:pt x="931" y="686"/>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772000" y="2527200"/>
              <a:ext cx="47175" cy="26950"/>
            </a:xfrm>
            <a:custGeom>
              <a:rect b="b" l="l" r="r" t="t"/>
              <a:pathLst>
                <a:path extrusionOk="0" h="1078" w="1887">
                  <a:moveTo>
                    <a:pt x="956" y="0"/>
                  </a:moveTo>
                  <a:lnTo>
                    <a:pt x="1" y="539"/>
                  </a:lnTo>
                  <a:lnTo>
                    <a:pt x="931" y="1078"/>
                  </a:lnTo>
                  <a:lnTo>
                    <a:pt x="1886" y="539"/>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855875" y="2574950"/>
              <a:ext cx="23900" cy="17775"/>
            </a:xfrm>
            <a:custGeom>
              <a:rect b="b" l="l" r="r" t="t"/>
              <a:pathLst>
                <a:path extrusionOk="0" h="711" w="956">
                  <a:moveTo>
                    <a:pt x="956" y="0"/>
                  </a:moveTo>
                  <a:lnTo>
                    <a:pt x="1" y="564"/>
                  </a:lnTo>
                  <a:lnTo>
                    <a:pt x="1" y="711"/>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802000" y="2557800"/>
              <a:ext cx="53900" cy="34925"/>
            </a:xfrm>
            <a:custGeom>
              <a:rect b="b" l="l" r="r" t="t"/>
              <a:pathLst>
                <a:path extrusionOk="0" h="1397" w="2156">
                  <a:moveTo>
                    <a:pt x="1" y="1"/>
                  </a:moveTo>
                  <a:lnTo>
                    <a:pt x="1" y="172"/>
                  </a:lnTo>
                  <a:lnTo>
                    <a:pt x="2156" y="1397"/>
                  </a:lnTo>
                  <a:lnTo>
                    <a:pt x="2156" y="125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802000" y="2544325"/>
              <a:ext cx="77775" cy="44725"/>
            </a:xfrm>
            <a:custGeom>
              <a:rect b="b" l="l" r="r" t="t"/>
              <a:pathLst>
                <a:path extrusionOk="0" h="1789" w="3111">
                  <a:moveTo>
                    <a:pt x="956" y="1"/>
                  </a:moveTo>
                  <a:lnTo>
                    <a:pt x="1" y="540"/>
                  </a:lnTo>
                  <a:lnTo>
                    <a:pt x="2156" y="1789"/>
                  </a:lnTo>
                  <a:lnTo>
                    <a:pt x="3111" y="1225"/>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494075" y="2401700"/>
              <a:ext cx="23900" cy="17775"/>
            </a:xfrm>
            <a:custGeom>
              <a:rect b="b" l="l" r="r" t="t"/>
              <a:pathLst>
                <a:path extrusionOk="0" h="711" w="956">
                  <a:moveTo>
                    <a:pt x="955" y="0"/>
                  </a:moveTo>
                  <a:lnTo>
                    <a:pt x="0" y="564"/>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2470800" y="2402300"/>
              <a:ext cx="23300" cy="17175"/>
            </a:xfrm>
            <a:custGeom>
              <a:rect b="b" l="l" r="r" t="t"/>
              <a:pathLst>
                <a:path extrusionOk="0" h="687" w="932">
                  <a:moveTo>
                    <a:pt x="1" y="1"/>
                  </a:moveTo>
                  <a:lnTo>
                    <a:pt x="1" y="148"/>
                  </a:lnTo>
                  <a:lnTo>
                    <a:pt x="931" y="686"/>
                  </a:lnTo>
                  <a:lnTo>
                    <a:pt x="931"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2470800" y="2388225"/>
              <a:ext cx="47175" cy="27575"/>
            </a:xfrm>
            <a:custGeom>
              <a:rect b="b" l="l" r="r" t="t"/>
              <a:pathLst>
                <a:path extrusionOk="0" h="1103" w="1887">
                  <a:moveTo>
                    <a:pt x="956" y="1"/>
                  </a:moveTo>
                  <a:lnTo>
                    <a:pt x="1" y="564"/>
                  </a:lnTo>
                  <a:lnTo>
                    <a:pt x="931" y="1103"/>
                  </a:lnTo>
                  <a:lnTo>
                    <a:pt x="1886" y="539"/>
                  </a:lnTo>
                  <a:lnTo>
                    <a:pt x="956"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2524675" y="2419450"/>
              <a:ext cx="23900" cy="17175"/>
            </a:xfrm>
            <a:custGeom>
              <a:rect b="b" l="l" r="r" t="t"/>
              <a:pathLst>
                <a:path extrusionOk="0" h="687"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2500800" y="2419450"/>
              <a:ext cx="23900" cy="17175"/>
            </a:xfrm>
            <a:custGeom>
              <a:rect b="b" l="l" r="r" t="t"/>
              <a:pathLst>
                <a:path extrusionOk="0" h="687" w="956">
                  <a:moveTo>
                    <a:pt x="1" y="0"/>
                  </a:moveTo>
                  <a:lnTo>
                    <a:pt x="1" y="147"/>
                  </a:lnTo>
                  <a:lnTo>
                    <a:pt x="956"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2500800" y="2405375"/>
              <a:ext cx="47775" cy="27575"/>
            </a:xfrm>
            <a:custGeom>
              <a:rect b="b" l="l" r="r" t="t"/>
              <a:pathLst>
                <a:path extrusionOk="0" h="1103" w="1911">
                  <a:moveTo>
                    <a:pt x="956" y="0"/>
                  </a:moveTo>
                  <a:lnTo>
                    <a:pt x="1" y="563"/>
                  </a:lnTo>
                  <a:lnTo>
                    <a:pt x="956" y="1102"/>
                  </a:lnTo>
                  <a:lnTo>
                    <a:pt x="1911" y="563"/>
                  </a:lnTo>
                  <a:lnTo>
                    <a:pt x="956"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2554675" y="2436600"/>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2530800" y="2436600"/>
              <a:ext cx="23900" cy="17775"/>
            </a:xfrm>
            <a:custGeom>
              <a:rect b="b" l="l" r="r" t="t"/>
              <a:pathLst>
                <a:path extrusionOk="0" h="711" w="956">
                  <a:moveTo>
                    <a:pt x="0" y="0"/>
                  </a:moveTo>
                  <a:lnTo>
                    <a:pt x="0" y="172"/>
                  </a:lnTo>
                  <a:lnTo>
                    <a:pt x="955" y="710"/>
                  </a:lnTo>
                  <a:lnTo>
                    <a:pt x="955" y="563"/>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2530800" y="2423125"/>
              <a:ext cx="47775" cy="27575"/>
            </a:xfrm>
            <a:custGeom>
              <a:rect b="b" l="l" r="r" t="t"/>
              <a:pathLst>
                <a:path extrusionOk="0" h="1103" w="1911">
                  <a:moveTo>
                    <a:pt x="955" y="0"/>
                  </a:moveTo>
                  <a:lnTo>
                    <a:pt x="0" y="539"/>
                  </a:lnTo>
                  <a:lnTo>
                    <a:pt x="955" y="1102"/>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2704650" y="2523525"/>
              <a:ext cx="23925" cy="17775"/>
            </a:xfrm>
            <a:custGeom>
              <a:rect b="b" l="l" r="r" t="t"/>
              <a:pathLst>
                <a:path extrusionOk="0" h="711" w="957">
                  <a:moveTo>
                    <a:pt x="956" y="0"/>
                  </a:moveTo>
                  <a:lnTo>
                    <a:pt x="1" y="539"/>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2560800" y="2454350"/>
              <a:ext cx="143875" cy="86950"/>
            </a:xfrm>
            <a:custGeom>
              <a:rect b="b" l="l" r="r" t="t"/>
              <a:pathLst>
                <a:path extrusionOk="0" h="3478" w="5755">
                  <a:moveTo>
                    <a:pt x="0" y="0"/>
                  </a:moveTo>
                  <a:lnTo>
                    <a:pt x="0" y="147"/>
                  </a:lnTo>
                  <a:lnTo>
                    <a:pt x="5755" y="3478"/>
                  </a:lnTo>
                  <a:lnTo>
                    <a:pt x="5755" y="3306"/>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2560800" y="2440275"/>
              <a:ext cx="167775" cy="96750"/>
            </a:xfrm>
            <a:custGeom>
              <a:rect b="b" l="l" r="r" t="t"/>
              <a:pathLst>
                <a:path extrusionOk="0" h="3870" w="6711">
                  <a:moveTo>
                    <a:pt x="955" y="0"/>
                  </a:moveTo>
                  <a:lnTo>
                    <a:pt x="0" y="563"/>
                  </a:lnTo>
                  <a:lnTo>
                    <a:pt x="5755" y="3869"/>
                  </a:lnTo>
                  <a:lnTo>
                    <a:pt x="6710" y="3330"/>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2735275" y="2540675"/>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2711400" y="2541275"/>
              <a:ext cx="23900" cy="17175"/>
            </a:xfrm>
            <a:custGeom>
              <a:rect b="b" l="l" r="r" t="t"/>
              <a:pathLst>
                <a:path extrusionOk="0" h="687" w="956">
                  <a:moveTo>
                    <a:pt x="0" y="1"/>
                  </a:moveTo>
                  <a:lnTo>
                    <a:pt x="0" y="147"/>
                  </a:lnTo>
                  <a:lnTo>
                    <a:pt x="955" y="686"/>
                  </a:lnTo>
                  <a:lnTo>
                    <a:pt x="955"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2711400" y="2527200"/>
              <a:ext cx="47775" cy="27575"/>
            </a:xfrm>
            <a:custGeom>
              <a:rect b="b" l="l" r="r" t="t"/>
              <a:pathLst>
                <a:path extrusionOk="0" h="1103" w="1911">
                  <a:moveTo>
                    <a:pt x="955" y="0"/>
                  </a:moveTo>
                  <a:lnTo>
                    <a:pt x="0" y="564"/>
                  </a:lnTo>
                  <a:lnTo>
                    <a:pt x="955" y="1102"/>
                  </a:lnTo>
                  <a:lnTo>
                    <a:pt x="1910" y="539"/>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2765275" y="2557800"/>
              <a:ext cx="23900" cy="17775"/>
            </a:xfrm>
            <a:custGeom>
              <a:rect b="b" l="l" r="r" t="t"/>
              <a:pathLst>
                <a:path extrusionOk="0" h="711" w="956">
                  <a:moveTo>
                    <a:pt x="955" y="1"/>
                  </a:moveTo>
                  <a:lnTo>
                    <a:pt x="0" y="564"/>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2741400" y="2558425"/>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2741400" y="2544325"/>
              <a:ext cx="47775" cy="27575"/>
            </a:xfrm>
            <a:custGeom>
              <a:rect b="b" l="l" r="r" t="t"/>
              <a:pathLst>
                <a:path extrusionOk="0" h="1103" w="1911">
                  <a:moveTo>
                    <a:pt x="955" y="1"/>
                  </a:moveTo>
                  <a:lnTo>
                    <a:pt x="0" y="564"/>
                  </a:lnTo>
                  <a:lnTo>
                    <a:pt x="955" y="1103"/>
                  </a:lnTo>
                  <a:lnTo>
                    <a:pt x="1910" y="540"/>
                  </a:lnTo>
                  <a:lnTo>
                    <a:pt x="955"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2825275" y="2592700"/>
              <a:ext cx="23900" cy="17775"/>
            </a:xfrm>
            <a:custGeom>
              <a:rect b="b" l="l" r="r" t="t"/>
              <a:pathLst>
                <a:path extrusionOk="0" h="711" w="956">
                  <a:moveTo>
                    <a:pt x="955" y="1"/>
                  </a:moveTo>
                  <a:lnTo>
                    <a:pt x="0" y="564"/>
                  </a:lnTo>
                  <a:lnTo>
                    <a:pt x="0" y="711"/>
                  </a:lnTo>
                  <a:lnTo>
                    <a:pt x="955" y="147"/>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2771400" y="2575550"/>
              <a:ext cx="53900" cy="34925"/>
            </a:xfrm>
            <a:custGeom>
              <a:rect b="b" l="l" r="r" t="t"/>
              <a:pathLst>
                <a:path extrusionOk="0" h="1397" w="2156">
                  <a:moveTo>
                    <a:pt x="0" y="1"/>
                  </a:moveTo>
                  <a:lnTo>
                    <a:pt x="0" y="172"/>
                  </a:lnTo>
                  <a:lnTo>
                    <a:pt x="2155" y="1397"/>
                  </a:lnTo>
                  <a:lnTo>
                    <a:pt x="2155" y="125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2771400" y="2562100"/>
              <a:ext cx="77775" cy="44700"/>
            </a:xfrm>
            <a:custGeom>
              <a:rect b="b" l="l" r="r" t="t"/>
              <a:pathLst>
                <a:path extrusionOk="0" h="1788" w="3111">
                  <a:moveTo>
                    <a:pt x="955" y="0"/>
                  </a:moveTo>
                  <a:lnTo>
                    <a:pt x="0" y="539"/>
                  </a:lnTo>
                  <a:lnTo>
                    <a:pt x="2155" y="1788"/>
                  </a:lnTo>
                  <a:lnTo>
                    <a:pt x="3110" y="1225"/>
                  </a:lnTo>
                  <a:lnTo>
                    <a:pt x="955"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2677725" y="2068650"/>
              <a:ext cx="274300" cy="356325"/>
            </a:xfrm>
            <a:custGeom>
              <a:rect b="b" l="l" r="r" t="t"/>
              <a:pathLst>
                <a:path extrusionOk="0" h="14253" w="10972">
                  <a:moveTo>
                    <a:pt x="1" y="1"/>
                  </a:moveTo>
                  <a:lnTo>
                    <a:pt x="1" y="7910"/>
                  </a:lnTo>
                  <a:lnTo>
                    <a:pt x="10971" y="14253"/>
                  </a:lnTo>
                  <a:lnTo>
                    <a:pt x="10971" y="6343"/>
                  </a:lnTo>
                  <a:lnTo>
                    <a:pt x="1" y="1"/>
                  </a:lnTo>
                  <a:close/>
                </a:path>
              </a:pathLst>
            </a:custGeom>
            <a:solidFill>
              <a:srgbClr val="BEE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2835050" y="2189275"/>
              <a:ext cx="97975" cy="194700"/>
            </a:xfrm>
            <a:custGeom>
              <a:rect b="b" l="l" r="r" t="t"/>
              <a:pathLst>
                <a:path extrusionOk="0" h="7788" w="3919">
                  <a:moveTo>
                    <a:pt x="1" y="0"/>
                  </a:moveTo>
                  <a:lnTo>
                    <a:pt x="1" y="5510"/>
                  </a:lnTo>
                  <a:lnTo>
                    <a:pt x="3919" y="7787"/>
                  </a:lnTo>
                  <a:lnTo>
                    <a:pt x="3919" y="2277"/>
                  </a:lnTo>
                  <a:lnTo>
                    <a:pt x="1" y="0"/>
                  </a:ln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2704650" y="2113950"/>
              <a:ext cx="110225" cy="71675"/>
            </a:xfrm>
            <a:custGeom>
              <a:rect b="b" l="l" r="r" t="t"/>
              <a:pathLst>
                <a:path extrusionOk="0" h="2867" w="4409">
                  <a:moveTo>
                    <a:pt x="1" y="1"/>
                  </a:moveTo>
                  <a:lnTo>
                    <a:pt x="1" y="319"/>
                  </a:lnTo>
                  <a:lnTo>
                    <a:pt x="4409" y="2866"/>
                  </a:lnTo>
                  <a:lnTo>
                    <a:pt x="4409" y="2548"/>
                  </a:lnTo>
                  <a:lnTo>
                    <a:pt x="1"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2704650" y="2132950"/>
              <a:ext cx="110225" cy="71650"/>
            </a:xfrm>
            <a:custGeom>
              <a:rect b="b" l="l" r="r" t="t"/>
              <a:pathLst>
                <a:path extrusionOk="0" h="2866" w="4409">
                  <a:moveTo>
                    <a:pt x="1" y="0"/>
                  </a:moveTo>
                  <a:lnTo>
                    <a:pt x="1" y="318"/>
                  </a:lnTo>
                  <a:lnTo>
                    <a:pt x="4409" y="2865"/>
                  </a:lnTo>
                  <a:lnTo>
                    <a:pt x="4409" y="2522"/>
                  </a:lnTo>
                  <a:lnTo>
                    <a:pt x="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2704650" y="2151300"/>
              <a:ext cx="110225" cy="71650"/>
            </a:xfrm>
            <a:custGeom>
              <a:rect b="b" l="l" r="r" t="t"/>
              <a:pathLst>
                <a:path extrusionOk="0" h="2866" w="4409">
                  <a:moveTo>
                    <a:pt x="1" y="1"/>
                  </a:moveTo>
                  <a:lnTo>
                    <a:pt x="1" y="319"/>
                  </a:lnTo>
                  <a:lnTo>
                    <a:pt x="4409" y="2866"/>
                  </a:lnTo>
                  <a:lnTo>
                    <a:pt x="4409" y="2547"/>
                  </a:lnTo>
                  <a:lnTo>
                    <a:pt x="1"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2704650" y="2170275"/>
              <a:ext cx="110225" cy="71050"/>
            </a:xfrm>
            <a:custGeom>
              <a:rect b="b" l="l" r="r" t="t"/>
              <a:pathLst>
                <a:path extrusionOk="0" h="2842" w="4409">
                  <a:moveTo>
                    <a:pt x="1" y="1"/>
                  </a:moveTo>
                  <a:lnTo>
                    <a:pt x="1" y="319"/>
                  </a:lnTo>
                  <a:lnTo>
                    <a:pt x="4409" y="2841"/>
                  </a:lnTo>
                  <a:lnTo>
                    <a:pt x="4409" y="2523"/>
                  </a:lnTo>
                  <a:lnTo>
                    <a:pt x="1"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2704650" y="2188650"/>
              <a:ext cx="110225" cy="71650"/>
            </a:xfrm>
            <a:custGeom>
              <a:rect b="b" l="l" r="r" t="t"/>
              <a:pathLst>
                <a:path extrusionOk="0" h="2866" w="4409">
                  <a:moveTo>
                    <a:pt x="1" y="1"/>
                  </a:moveTo>
                  <a:lnTo>
                    <a:pt x="1" y="319"/>
                  </a:lnTo>
                  <a:lnTo>
                    <a:pt x="4409" y="2866"/>
                  </a:lnTo>
                  <a:lnTo>
                    <a:pt x="4409" y="2547"/>
                  </a:lnTo>
                  <a:lnTo>
                    <a:pt x="1"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2704650" y="2207025"/>
              <a:ext cx="110225" cy="71650"/>
            </a:xfrm>
            <a:custGeom>
              <a:rect b="b" l="l" r="r" t="t"/>
              <a:pathLst>
                <a:path extrusionOk="0" h="2866" w="4409">
                  <a:moveTo>
                    <a:pt x="1" y="0"/>
                  </a:moveTo>
                  <a:lnTo>
                    <a:pt x="1" y="343"/>
                  </a:lnTo>
                  <a:lnTo>
                    <a:pt x="4409" y="2865"/>
                  </a:lnTo>
                  <a:lnTo>
                    <a:pt x="4409" y="2547"/>
                  </a:lnTo>
                  <a:lnTo>
                    <a:pt x="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2704650" y="2244350"/>
              <a:ext cx="76550" cy="52675"/>
            </a:xfrm>
            <a:custGeom>
              <a:rect b="b" l="l" r="r" t="t"/>
              <a:pathLst>
                <a:path extrusionOk="0" h="2107" w="3062">
                  <a:moveTo>
                    <a:pt x="1" y="1"/>
                  </a:moveTo>
                  <a:lnTo>
                    <a:pt x="1" y="344"/>
                  </a:lnTo>
                  <a:lnTo>
                    <a:pt x="3062" y="2107"/>
                  </a:lnTo>
                  <a:lnTo>
                    <a:pt x="3062" y="1789"/>
                  </a:lnTo>
                  <a:lnTo>
                    <a:pt x="1"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2704650" y="2226000"/>
              <a:ext cx="110225" cy="71650"/>
            </a:xfrm>
            <a:custGeom>
              <a:rect b="b" l="l" r="r" t="t"/>
              <a:pathLst>
                <a:path extrusionOk="0" h="2866" w="4409">
                  <a:moveTo>
                    <a:pt x="1" y="0"/>
                  </a:moveTo>
                  <a:lnTo>
                    <a:pt x="1" y="319"/>
                  </a:lnTo>
                  <a:lnTo>
                    <a:pt x="4409" y="2865"/>
                  </a:lnTo>
                  <a:lnTo>
                    <a:pt x="4409" y="2547"/>
                  </a:lnTo>
                  <a:lnTo>
                    <a:pt x="1" y="0"/>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2847300" y="2225375"/>
              <a:ext cx="57575" cy="74725"/>
            </a:xfrm>
            <a:custGeom>
              <a:rect b="b" l="l" r="r" t="t"/>
              <a:pathLst>
                <a:path extrusionOk="0" h="2989" w="2303">
                  <a:moveTo>
                    <a:pt x="1152" y="1"/>
                  </a:moveTo>
                  <a:lnTo>
                    <a:pt x="1" y="1641"/>
                  </a:lnTo>
                  <a:lnTo>
                    <a:pt x="2303" y="2988"/>
                  </a:lnTo>
                  <a:lnTo>
                    <a:pt x="1152" y="1"/>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2869950" y="2251100"/>
              <a:ext cx="58200" cy="74700"/>
            </a:xfrm>
            <a:custGeom>
              <a:rect b="b" l="l" r="r" t="t"/>
              <a:pathLst>
                <a:path extrusionOk="0" h="2988" w="2328">
                  <a:moveTo>
                    <a:pt x="1176" y="0"/>
                  </a:moveTo>
                  <a:lnTo>
                    <a:pt x="1" y="1641"/>
                  </a:lnTo>
                  <a:lnTo>
                    <a:pt x="2327" y="2988"/>
                  </a:lnTo>
                  <a:lnTo>
                    <a:pt x="1176"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2876700" y="2293275"/>
              <a:ext cx="45325" cy="58300"/>
            </a:xfrm>
            <a:custGeom>
              <a:rect b="b" l="l" r="r" t="t"/>
              <a:pathLst>
                <a:path extrusionOk="0" h="2332" w="1813">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3933950" y="1788275"/>
              <a:ext cx="44100" cy="34300"/>
            </a:xfrm>
            <a:custGeom>
              <a:rect b="b" l="l" r="r" t="t"/>
              <a:pathLst>
                <a:path extrusionOk="0" h="1372" w="1764">
                  <a:moveTo>
                    <a:pt x="1" y="0"/>
                  </a:moveTo>
                  <a:lnTo>
                    <a:pt x="1176" y="1372"/>
                  </a:lnTo>
                  <a:lnTo>
                    <a:pt x="1764" y="34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3933950" y="1788275"/>
              <a:ext cx="12275" cy="9825"/>
            </a:xfrm>
            <a:custGeom>
              <a:rect b="b" l="l" r="r" t="t"/>
              <a:pathLst>
                <a:path extrusionOk="0" h="393" w="491">
                  <a:moveTo>
                    <a:pt x="1" y="0"/>
                  </a:moveTo>
                  <a:lnTo>
                    <a:pt x="319" y="392"/>
                  </a:lnTo>
                  <a:lnTo>
                    <a:pt x="491" y="98"/>
                  </a:lnTo>
                  <a:lnTo>
                    <a:pt x="1"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3960275" y="1796475"/>
              <a:ext cx="234500" cy="151600"/>
            </a:xfrm>
            <a:custGeom>
              <a:rect b="b" l="l" r="r" t="t"/>
              <a:pathLst>
                <a:path extrusionOk="0" h="6064" w="938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4177000" y="1922275"/>
              <a:ext cx="20850" cy="26500"/>
            </a:xfrm>
            <a:custGeom>
              <a:rect b="b" l="l" r="r" t="t"/>
              <a:pathLst>
                <a:path extrusionOk="0" h="1060" w="834">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4036800" y="1806025"/>
              <a:ext cx="44100" cy="34300"/>
            </a:xfrm>
            <a:custGeom>
              <a:rect b="b" l="l" r="r" t="t"/>
              <a:pathLst>
                <a:path extrusionOk="0" h="1372" w="1764">
                  <a:moveTo>
                    <a:pt x="1" y="1"/>
                  </a:moveTo>
                  <a:lnTo>
                    <a:pt x="1201" y="1372"/>
                  </a:lnTo>
                  <a:lnTo>
                    <a:pt x="1764" y="36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4036800" y="1806025"/>
              <a:ext cx="12275" cy="9825"/>
            </a:xfrm>
            <a:custGeom>
              <a:rect b="b" l="l" r="r" t="t"/>
              <a:pathLst>
                <a:path extrusionOk="0" h="393" w="491">
                  <a:moveTo>
                    <a:pt x="1" y="1"/>
                  </a:moveTo>
                  <a:lnTo>
                    <a:pt x="344" y="392"/>
                  </a:lnTo>
                  <a:lnTo>
                    <a:pt x="491" y="99"/>
                  </a:lnTo>
                  <a:lnTo>
                    <a:pt x="1"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4063750" y="1814350"/>
              <a:ext cx="157350" cy="107400"/>
            </a:xfrm>
            <a:custGeom>
              <a:rect b="b" l="l" r="r" t="t"/>
              <a:pathLst>
                <a:path extrusionOk="0" h="4296" w="6294">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4203325" y="1895325"/>
              <a:ext cx="20850" cy="26800"/>
            </a:xfrm>
            <a:custGeom>
              <a:rect b="b" l="l" r="r" t="t"/>
              <a:pathLst>
                <a:path extrusionOk="0" h="1072" w="834">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3896000" y="1850725"/>
              <a:ext cx="33075" cy="47775"/>
            </a:xfrm>
            <a:custGeom>
              <a:rect b="b" l="l" r="r" t="t"/>
              <a:pathLst>
                <a:path extrusionOk="0" h="1911" w="1323">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3929050" y="1847650"/>
              <a:ext cx="40450" cy="50850"/>
            </a:xfrm>
            <a:custGeom>
              <a:rect b="b" l="l" r="r" t="t"/>
              <a:pathLst>
                <a:path extrusionOk="0" h="2034" w="1618">
                  <a:moveTo>
                    <a:pt x="1617" y="1"/>
                  </a:moveTo>
                  <a:lnTo>
                    <a:pt x="1" y="956"/>
                  </a:lnTo>
                  <a:lnTo>
                    <a:pt x="1" y="2033"/>
                  </a:lnTo>
                  <a:lnTo>
                    <a:pt x="1617" y="1103"/>
                  </a:lnTo>
                  <a:lnTo>
                    <a:pt x="1617" y="1"/>
                  </a:lnTo>
                  <a:close/>
                </a:path>
              </a:pathLst>
            </a:custGeom>
            <a:solidFill>
              <a:srgbClr val="00C3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3895400" y="1828975"/>
              <a:ext cx="74100" cy="42575"/>
            </a:xfrm>
            <a:custGeom>
              <a:rect b="b" l="l" r="r" t="t"/>
              <a:pathLst>
                <a:path extrusionOk="0" h="1703" w="2964">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3950475" y="1859900"/>
              <a:ext cx="40450" cy="50850"/>
            </a:xfrm>
            <a:custGeom>
              <a:rect b="b" l="l" r="r" t="t"/>
              <a:pathLst>
                <a:path extrusionOk="0" h="2034" w="1618">
                  <a:moveTo>
                    <a:pt x="1617" y="1"/>
                  </a:moveTo>
                  <a:lnTo>
                    <a:pt x="1" y="956"/>
                  </a:lnTo>
                  <a:lnTo>
                    <a:pt x="1" y="2033"/>
                  </a:lnTo>
                  <a:lnTo>
                    <a:pt x="1617" y="1102"/>
                  </a:lnTo>
                  <a:lnTo>
                    <a:pt x="1617"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3929050" y="1871525"/>
              <a:ext cx="21450" cy="39225"/>
            </a:xfrm>
            <a:custGeom>
              <a:rect b="b" l="l" r="r" t="t"/>
              <a:pathLst>
                <a:path extrusionOk="0" h="1569" w="858">
                  <a:moveTo>
                    <a:pt x="1" y="1"/>
                  </a:moveTo>
                  <a:lnTo>
                    <a:pt x="1" y="1078"/>
                  </a:lnTo>
                  <a:lnTo>
                    <a:pt x="858" y="1568"/>
                  </a:lnTo>
                  <a:lnTo>
                    <a:pt x="858" y="491"/>
                  </a:lnTo>
                  <a:lnTo>
                    <a:pt x="1" y="1"/>
                  </a:ln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3929050" y="1847650"/>
              <a:ext cx="61875" cy="36150"/>
            </a:xfrm>
            <a:custGeom>
              <a:rect b="b" l="l" r="r" t="t"/>
              <a:pathLst>
                <a:path extrusionOk="0" h="1446" w="2475">
                  <a:moveTo>
                    <a:pt x="1617" y="1"/>
                  </a:moveTo>
                  <a:lnTo>
                    <a:pt x="1" y="956"/>
                  </a:lnTo>
                  <a:lnTo>
                    <a:pt x="858" y="1446"/>
                  </a:lnTo>
                  <a:lnTo>
                    <a:pt x="2474" y="491"/>
                  </a:lnTo>
                  <a:lnTo>
                    <a:pt x="1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3950475" y="1880725"/>
              <a:ext cx="72900" cy="49150"/>
            </a:xfrm>
            <a:custGeom>
              <a:rect b="b" l="l" r="r" t="t"/>
              <a:pathLst>
                <a:path extrusionOk="0" h="1966" w="2916">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3950475" y="1859900"/>
              <a:ext cx="74125" cy="42575"/>
            </a:xfrm>
            <a:custGeom>
              <a:rect b="b" l="l" r="r" t="t"/>
              <a:pathLst>
                <a:path extrusionOk="0" h="1703" w="2965">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3168100" y="1619625"/>
              <a:ext cx="747525" cy="427925"/>
            </a:xfrm>
            <a:custGeom>
              <a:rect b="b" l="l" r="r" t="t"/>
              <a:pathLst>
                <a:path extrusionOk="0" h="17117" w="29901">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3650500" y="1688475"/>
              <a:ext cx="194725" cy="112075"/>
            </a:xfrm>
            <a:custGeom>
              <a:rect b="b" l="l" r="r" t="t"/>
              <a:pathLst>
                <a:path extrusionOk="0" h="4483" w="7789">
                  <a:moveTo>
                    <a:pt x="1152" y="1"/>
                  </a:moveTo>
                  <a:lnTo>
                    <a:pt x="1" y="638"/>
                  </a:lnTo>
                  <a:lnTo>
                    <a:pt x="6637" y="4482"/>
                  </a:lnTo>
                  <a:lnTo>
                    <a:pt x="7788" y="3821"/>
                  </a:lnTo>
                  <a:lnTo>
                    <a:pt x="1152"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3589300" y="1723375"/>
              <a:ext cx="194700" cy="112675"/>
            </a:xfrm>
            <a:custGeom>
              <a:rect b="b" l="l" r="r" t="t"/>
              <a:pathLst>
                <a:path extrusionOk="0" h="4507" w="7788">
                  <a:moveTo>
                    <a:pt x="1151" y="1"/>
                  </a:moveTo>
                  <a:lnTo>
                    <a:pt x="0" y="662"/>
                  </a:lnTo>
                  <a:lnTo>
                    <a:pt x="6661" y="4507"/>
                  </a:lnTo>
                  <a:lnTo>
                    <a:pt x="7787" y="3845"/>
                  </a:lnTo>
                  <a:lnTo>
                    <a:pt x="1151"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3528075" y="1758900"/>
              <a:ext cx="194700" cy="112050"/>
            </a:xfrm>
            <a:custGeom>
              <a:rect b="b" l="l" r="r" t="t"/>
              <a:pathLst>
                <a:path extrusionOk="0" h="4482" w="7788">
                  <a:moveTo>
                    <a:pt x="1151" y="0"/>
                  </a:moveTo>
                  <a:lnTo>
                    <a:pt x="0" y="661"/>
                  </a:lnTo>
                  <a:lnTo>
                    <a:pt x="6661" y="4481"/>
                  </a:lnTo>
                  <a:lnTo>
                    <a:pt x="7787" y="3845"/>
                  </a:lnTo>
                  <a:lnTo>
                    <a:pt x="1151"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3467450" y="1793775"/>
              <a:ext cx="194725" cy="112675"/>
            </a:xfrm>
            <a:custGeom>
              <a:rect b="b" l="l" r="r" t="t"/>
              <a:pathLst>
                <a:path extrusionOk="0" h="4507" w="7789">
                  <a:moveTo>
                    <a:pt x="1127" y="1"/>
                  </a:moveTo>
                  <a:lnTo>
                    <a:pt x="1" y="662"/>
                  </a:lnTo>
                  <a:lnTo>
                    <a:pt x="6637" y="4507"/>
                  </a:lnTo>
                  <a:lnTo>
                    <a:pt x="7788" y="3845"/>
                  </a:lnTo>
                  <a:lnTo>
                    <a:pt x="1127"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3406250" y="1829300"/>
              <a:ext cx="194700" cy="112650"/>
            </a:xfrm>
            <a:custGeom>
              <a:rect b="b" l="l" r="r" t="t"/>
              <a:pathLst>
                <a:path extrusionOk="0" h="4506" w="7788">
                  <a:moveTo>
                    <a:pt x="1127" y="0"/>
                  </a:moveTo>
                  <a:lnTo>
                    <a:pt x="0" y="661"/>
                  </a:lnTo>
                  <a:lnTo>
                    <a:pt x="6636" y="4506"/>
                  </a:lnTo>
                  <a:lnTo>
                    <a:pt x="7787" y="3845"/>
                  </a:lnTo>
                  <a:lnTo>
                    <a:pt x="1127"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3650500" y="1688475"/>
              <a:ext cx="69825" cy="40450"/>
            </a:xfrm>
            <a:custGeom>
              <a:rect b="b" l="l" r="r" t="t"/>
              <a:pathLst>
                <a:path extrusionOk="0" h="1618" w="2793">
                  <a:moveTo>
                    <a:pt x="1152" y="1"/>
                  </a:moveTo>
                  <a:lnTo>
                    <a:pt x="1" y="638"/>
                  </a:lnTo>
                  <a:lnTo>
                    <a:pt x="1666" y="1617"/>
                  </a:lnTo>
                  <a:lnTo>
                    <a:pt x="2793" y="956"/>
                  </a:lnTo>
                  <a:lnTo>
                    <a:pt x="1152" y="1"/>
                  </a:ln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3589300" y="1723375"/>
              <a:ext cx="125525" cy="72275"/>
            </a:xfrm>
            <a:custGeom>
              <a:rect b="b" l="l" r="r" t="t"/>
              <a:pathLst>
                <a:path extrusionOk="0" h="2891" w="5021">
                  <a:moveTo>
                    <a:pt x="1151" y="1"/>
                  </a:moveTo>
                  <a:lnTo>
                    <a:pt x="0" y="662"/>
                  </a:lnTo>
                  <a:lnTo>
                    <a:pt x="3869" y="2890"/>
                  </a:lnTo>
                  <a:lnTo>
                    <a:pt x="5020" y="2254"/>
                  </a:lnTo>
                  <a:lnTo>
                    <a:pt x="1151" y="1"/>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3528075" y="1758900"/>
              <a:ext cx="99200" cy="56950"/>
            </a:xfrm>
            <a:custGeom>
              <a:rect b="b" l="l" r="r" t="t"/>
              <a:pathLst>
                <a:path extrusionOk="0" h="2278" w="3968">
                  <a:moveTo>
                    <a:pt x="1151" y="0"/>
                  </a:moveTo>
                  <a:lnTo>
                    <a:pt x="0" y="661"/>
                  </a:lnTo>
                  <a:lnTo>
                    <a:pt x="2841" y="2277"/>
                  </a:lnTo>
                  <a:lnTo>
                    <a:pt x="3967" y="1616"/>
                  </a:lnTo>
                  <a:lnTo>
                    <a:pt x="1151"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3467450" y="1793775"/>
              <a:ext cx="148200" cy="85750"/>
            </a:xfrm>
            <a:custGeom>
              <a:rect b="b" l="l" r="r" t="t"/>
              <a:pathLst>
                <a:path extrusionOk="0" h="3430" w="5928">
                  <a:moveTo>
                    <a:pt x="1127" y="1"/>
                  </a:moveTo>
                  <a:lnTo>
                    <a:pt x="1" y="662"/>
                  </a:lnTo>
                  <a:lnTo>
                    <a:pt x="4801" y="3429"/>
                  </a:lnTo>
                  <a:lnTo>
                    <a:pt x="5927" y="2768"/>
                  </a:lnTo>
                  <a:lnTo>
                    <a:pt x="1127" y="1"/>
                  </a:ln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3406250" y="1829300"/>
              <a:ext cx="169600" cy="97975"/>
            </a:xfrm>
            <a:custGeom>
              <a:rect b="b" l="l" r="r" t="t"/>
              <a:pathLst>
                <a:path extrusionOk="0" h="3919" w="6784">
                  <a:moveTo>
                    <a:pt x="1127" y="0"/>
                  </a:moveTo>
                  <a:lnTo>
                    <a:pt x="0" y="661"/>
                  </a:lnTo>
                  <a:lnTo>
                    <a:pt x="5657" y="3918"/>
                  </a:lnTo>
                  <a:lnTo>
                    <a:pt x="6783" y="3257"/>
                  </a:lnTo>
                  <a:lnTo>
                    <a:pt x="1127" y="0"/>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3440525" y="1950500"/>
              <a:ext cx="104100" cy="60650"/>
            </a:xfrm>
            <a:custGeom>
              <a:rect b="b" l="l" r="r" t="t"/>
              <a:pathLst>
                <a:path extrusionOk="0" h="2426" w="4164">
                  <a:moveTo>
                    <a:pt x="3698" y="1"/>
                  </a:moveTo>
                  <a:lnTo>
                    <a:pt x="1" y="2131"/>
                  </a:lnTo>
                  <a:lnTo>
                    <a:pt x="466" y="2425"/>
                  </a:lnTo>
                  <a:lnTo>
                    <a:pt x="4163" y="295"/>
                  </a:lnTo>
                  <a:lnTo>
                    <a:pt x="3698"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3412975" y="1934600"/>
              <a:ext cx="104100" cy="60625"/>
            </a:xfrm>
            <a:custGeom>
              <a:rect b="b" l="l" r="r" t="t"/>
              <a:pathLst>
                <a:path extrusionOk="0" h="2425" w="4164">
                  <a:moveTo>
                    <a:pt x="3674" y="0"/>
                  </a:moveTo>
                  <a:lnTo>
                    <a:pt x="1" y="2130"/>
                  </a:lnTo>
                  <a:lnTo>
                    <a:pt x="466" y="2424"/>
                  </a:lnTo>
                  <a:lnTo>
                    <a:pt x="4164" y="294"/>
                  </a:lnTo>
                  <a:lnTo>
                    <a:pt x="3674"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3384825" y="1918675"/>
              <a:ext cx="104700" cy="60625"/>
            </a:xfrm>
            <a:custGeom>
              <a:rect b="b" l="l" r="r" t="t"/>
              <a:pathLst>
                <a:path extrusionOk="0" h="2425" w="4188">
                  <a:moveTo>
                    <a:pt x="3698" y="0"/>
                  </a:moveTo>
                  <a:lnTo>
                    <a:pt x="0" y="2131"/>
                  </a:lnTo>
                  <a:lnTo>
                    <a:pt x="490" y="2425"/>
                  </a:lnTo>
                  <a:lnTo>
                    <a:pt x="4188" y="270"/>
                  </a:lnTo>
                  <a:lnTo>
                    <a:pt x="3698"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3357275" y="1902750"/>
              <a:ext cx="104700" cy="60025"/>
            </a:xfrm>
            <a:custGeom>
              <a:rect b="b" l="l" r="r" t="t"/>
              <a:pathLst>
                <a:path extrusionOk="0" h="2401" w="4188">
                  <a:moveTo>
                    <a:pt x="3698" y="1"/>
                  </a:moveTo>
                  <a:lnTo>
                    <a:pt x="0" y="2131"/>
                  </a:lnTo>
                  <a:lnTo>
                    <a:pt x="490" y="2400"/>
                  </a:lnTo>
                  <a:lnTo>
                    <a:pt x="4188" y="270"/>
                  </a:lnTo>
                  <a:lnTo>
                    <a:pt x="3698"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3329725" y="1886850"/>
              <a:ext cx="104100" cy="60000"/>
            </a:xfrm>
            <a:custGeom>
              <a:rect b="b" l="l" r="r" t="t"/>
              <a:pathLst>
                <a:path extrusionOk="0" h="2400" w="4164">
                  <a:moveTo>
                    <a:pt x="3698" y="0"/>
                  </a:moveTo>
                  <a:lnTo>
                    <a:pt x="0" y="2130"/>
                  </a:lnTo>
                  <a:lnTo>
                    <a:pt x="465" y="2400"/>
                  </a:lnTo>
                  <a:lnTo>
                    <a:pt x="4163" y="269"/>
                  </a:lnTo>
                  <a:lnTo>
                    <a:pt x="3698"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3302175" y="1870925"/>
              <a:ext cx="104100" cy="60025"/>
            </a:xfrm>
            <a:custGeom>
              <a:rect b="b" l="l" r="r" t="t"/>
              <a:pathLst>
                <a:path extrusionOk="0" h="2401" w="4164">
                  <a:moveTo>
                    <a:pt x="3673" y="0"/>
                  </a:moveTo>
                  <a:lnTo>
                    <a:pt x="0" y="2131"/>
                  </a:lnTo>
                  <a:lnTo>
                    <a:pt x="466" y="2400"/>
                  </a:lnTo>
                  <a:lnTo>
                    <a:pt x="4163" y="270"/>
                  </a:lnTo>
                  <a:lnTo>
                    <a:pt x="3673"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3274625" y="1838475"/>
              <a:ext cx="76550" cy="44100"/>
            </a:xfrm>
            <a:custGeom>
              <a:rect b="b" l="l" r="r" t="t"/>
              <a:pathLst>
                <a:path extrusionOk="0" h="1764" w="3062">
                  <a:moveTo>
                    <a:pt x="2572" y="0"/>
                  </a:moveTo>
                  <a:lnTo>
                    <a:pt x="0" y="1494"/>
                  </a:lnTo>
                  <a:lnTo>
                    <a:pt x="466" y="1764"/>
                  </a:lnTo>
                  <a:lnTo>
                    <a:pt x="3061" y="294"/>
                  </a:lnTo>
                  <a:lnTo>
                    <a:pt x="2572"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3274000" y="1855000"/>
              <a:ext cx="104725" cy="60025"/>
            </a:xfrm>
            <a:custGeom>
              <a:rect b="b" l="l" r="r" t="t"/>
              <a:pathLst>
                <a:path extrusionOk="0" h="2401" w="4189">
                  <a:moveTo>
                    <a:pt x="3698" y="1"/>
                  </a:moveTo>
                  <a:lnTo>
                    <a:pt x="1" y="2131"/>
                  </a:lnTo>
                  <a:lnTo>
                    <a:pt x="491" y="2400"/>
                  </a:lnTo>
                  <a:lnTo>
                    <a:pt x="4188" y="270"/>
                  </a:lnTo>
                  <a:lnTo>
                    <a:pt x="3698" y="1"/>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3376850" y="1671350"/>
              <a:ext cx="285325" cy="164700"/>
            </a:xfrm>
            <a:custGeom>
              <a:rect b="b" l="l" r="r" t="t"/>
              <a:pathLst>
                <a:path extrusionOk="0" h="6588" w="11413">
                  <a:moveTo>
                    <a:pt x="10922" y="0"/>
                  </a:moveTo>
                  <a:lnTo>
                    <a:pt x="1" y="6294"/>
                  </a:lnTo>
                  <a:lnTo>
                    <a:pt x="491" y="6588"/>
                  </a:lnTo>
                  <a:lnTo>
                    <a:pt x="11412" y="294"/>
                  </a:lnTo>
                  <a:lnTo>
                    <a:pt x="10922" y="0"/>
                  </a:lnTo>
                  <a:close/>
                </a:path>
              </a:pathLst>
            </a:custGeom>
            <a:solidFill>
              <a:srgbClr val="E7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3636425" y="1899700"/>
              <a:ext cx="304900" cy="175725"/>
            </a:xfrm>
            <a:custGeom>
              <a:rect b="b" l="l" r="r" t="t"/>
              <a:pathLst>
                <a:path extrusionOk="0" h="7029" w="12196">
                  <a:moveTo>
                    <a:pt x="7763" y="0"/>
                  </a:moveTo>
                  <a:lnTo>
                    <a:pt x="1" y="4482"/>
                  </a:lnTo>
                  <a:lnTo>
                    <a:pt x="4409" y="7028"/>
                  </a:lnTo>
                  <a:lnTo>
                    <a:pt x="12196" y="2547"/>
                  </a:lnTo>
                  <a:lnTo>
                    <a:pt x="7763" y="0"/>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3746625" y="1963350"/>
              <a:ext cx="194700" cy="112075"/>
            </a:xfrm>
            <a:custGeom>
              <a:rect b="b" l="l" r="r" t="t"/>
              <a:pathLst>
                <a:path extrusionOk="0" h="4483" w="7788">
                  <a:moveTo>
                    <a:pt x="7788" y="1"/>
                  </a:moveTo>
                  <a:lnTo>
                    <a:pt x="858" y="515"/>
                  </a:lnTo>
                  <a:lnTo>
                    <a:pt x="1" y="4482"/>
                  </a:lnTo>
                  <a:lnTo>
                    <a:pt x="7788"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3636425" y="1899700"/>
              <a:ext cx="194100" cy="112050"/>
            </a:xfrm>
            <a:custGeom>
              <a:rect b="b" l="l" r="r" t="t"/>
              <a:pathLst>
                <a:path extrusionOk="0" h="4482" w="7764">
                  <a:moveTo>
                    <a:pt x="7763" y="0"/>
                  </a:moveTo>
                  <a:lnTo>
                    <a:pt x="1" y="4482"/>
                  </a:lnTo>
                  <a:lnTo>
                    <a:pt x="6882" y="3967"/>
                  </a:lnTo>
                  <a:lnTo>
                    <a:pt x="7763" y="0"/>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4286575" y="2159875"/>
              <a:ext cx="759775" cy="438350"/>
            </a:xfrm>
            <a:custGeom>
              <a:rect b="b" l="l" r="r" t="t"/>
              <a:pathLst>
                <a:path extrusionOk="0" h="17534" w="30391">
                  <a:moveTo>
                    <a:pt x="16947" y="1"/>
                  </a:moveTo>
                  <a:lnTo>
                    <a:pt x="1" y="9796"/>
                  </a:lnTo>
                  <a:lnTo>
                    <a:pt x="13420" y="17534"/>
                  </a:lnTo>
                  <a:lnTo>
                    <a:pt x="30390" y="7763"/>
                  </a:lnTo>
                  <a:lnTo>
                    <a:pt x="169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4619625" y="2406600"/>
              <a:ext cx="25" cy="25"/>
            </a:xfrm>
            <a:custGeom>
              <a:rect b="b" l="l" r="r" t="t"/>
              <a:pathLst>
                <a:path extrusionOk="0" h="1" w="1">
                  <a:moveTo>
                    <a:pt x="0" y="0"/>
                  </a:move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4523500" y="2332525"/>
              <a:ext cx="96150" cy="74100"/>
            </a:xfrm>
            <a:custGeom>
              <a:rect b="b" l="l" r="r" t="t"/>
              <a:pathLst>
                <a:path extrusionOk="0" h="2964" w="3846">
                  <a:moveTo>
                    <a:pt x="1984" y="0"/>
                  </a:moveTo>
                  <a:cubicBezTo>
                    <a:pt x="1250" y="147"/>
                    <a:pt x="564" y="392"/>
                    <a:pt x="1" y="735"/>
                  </a:cubicBezTo>
                  <a:lnTo>
                    <a:pt x="3845" y="2963"/>
                  </a:lnTo>
                  <a:lnTo>
                    <a:pt x="1984" y="0"/>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4573100" y="2328000"/>
              <a:ext cx="142650" cy="78625"/>
            </a:xfrm>
            <a:custGeom>
              <a:rect b="b" l="l" r="r" t="t"/>
              <a:pathLst>
                <a:path extrusionOk="0" h="3145" w="5706">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4479425" y="2396175"/>
              <a:ext cx="140225" cy="65550"/>
            </a:xfrm>
            <a:custGeom>
              <a:rect b="b" l="l" r="r" t="t"/>
              <a:pathLst>
                <a:path extrusionOk="0" h="2622" w="5609">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4619625" y="2350875"/>
              <a:ext cx="149400" cy="129200"/>
            </a:xfrm>
            <a:custGeom>
              <a:rect b="b" l="l" r="r" t="t"/>
              <a:pathLst>
                <a:path extrusionOk="0" h="5168" w="5976">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4523500" y="2406600"/>
              <a:ext cx="142675" cy="78000"/>
            </a:xfrm>
            <a:custGeom>
              <a:rect b="b" l="l" r="r" t="t"/>
              <a:pathLst>
                <a:path extrusionOk="0" h="3120" w="5707">
                  <a:moveTo>
                    <a:pt x="3845" y="0"/>
                  </a:moveTo>
                  <a:lnTo>
                    <a:pt x="1" y="2204"/>
                  </a:lnTo>
                  <a:cubicBezTo>
                    <a:pt x="1052" y="2814"/>
                    <a:pt x="2455" y="3120"/>
                    <a:pt x="3861" y="3120"/>
                  </a:cubicBezTo>
                  <a:cubicBezTo>
                    <a:pt x="4486" y="3120"/>
                    <a:pt x="5111" y="3059"/>
                    <a:pt x="5706" y="2939"/>
                  </a:cubicBezTo>
                  <a:lnTo>
                    <a:pt x="3845" y="0"/>
                  </a:ln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4636150" y="2244325"/>
              <a:ext cx="261425" cy="153725"/>
            </a:xfrm>
            <a:custGeom>
              <a:rect b="b" l="l" r="r" t="t"/>
              <a:pathLst>
                <a:path extrusionOk="0" h="6149" w="10457">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4666150" y="2227200"/>
              <a:ext cx="261425" cy="153700"/>
            </a:xfrm>
            <a:custGeom>
              <a:rect b="b" l="l" r="r" t="t"/>
              <a:pathLst>
                <a:path extrusionOk="0" h="6148" w="10457">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4695525" y="2210050"/>
              <a:ext cx="261450" cy="153725"/>
            </a:xfrm>
            <a:custGeom>
              <a:rect b="b" l="l" r="r" t="t"/>
              <a:pathLst>
                <a:path extrusionOk="0" h="6149" w="10458">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4965525" y="2614750"/>
              <a:ext cx="12875" cy="64300"/>
            </a:xfrm>
            <a:custGeom>
              <a:rect b="b" l="l" r="r" t="t"/>
              <a:pathLst>
                <a:path extrusionOk="0" h="2572" w="515">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4503925" y="2614125"/>
              <a:ext cx="12875" cy="64925"/>
            </a:xfrm>
            <a:custGeom>
              <a:rect b="b" l="l" r="r" t="t"/>
              <a:pathLst>
                <a:path extrusionOk="0" h="2597" w="515">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4772050" y="2631875"/>
              <a:ext cx="194100" cy="159825"/>
            </a:xfrm>
            <a:custGeom>
              <a:rect b="b" l="l" r="r" t="t"/>
              <a:pathLst>
                <a:path extrusionOk="0" h="6393" w="7764">
                  <a:moveTo>
                    <a:pt x="7764" y="1"/>
                  </a:moveTo>
                  <a:lnTo>
                    <a:pt x="1" y="4506"/>
                  </a:lnTo>
                  <a:lnTo>
                    <a:pt x="1" y="6392"/>
                  </a:lnTo>
                  <a:lnTo>
                    <a:pt x="7739" y="1886"/>
                  </a:lnTo>
                  <a:lnTo>
                    <a:pt x="7764"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4516775" y="2631875"/>
              <a:ext cx="195325" cy="159825"/>
            </a:xfrm>
            <a:custGeom>
              <a:rect b="b" l="l" r="r" t="t"/>
              <a:pathLst>
                <a:path extrusionOk="0" h="6393" w="7813">
                  <a:moveTo>
                    <a:pt x="0" y="1"/>
                  </a:moveTo>
                  <a:lnTo>
                    <a:pt x="0" y="1886"/>
                  </a:lnTo>
                  <a:lnTo>
                    <a:pt x="7812" y="6392"/>
                  </a:lnTo>
                  <a:lnTo>
                    <a:pt x="7812" y="4506"/>
                  </a:lnTo>
                  <a:lnTo>
                    <a:pt x="0" y="1"/>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4712075" y="2744525"/>
              <a:ext cx="60000" cy="53900"/>
            </a:xfrm>
            <a:custGeom>
              <a:rect b="b" l="l" r="r" t="t"/>
              <a:pathLst>
                <a:path extrusionOk="0" h="2156" w="240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4500250" y="2477000"/>
              <a:ext cx="482425" cy="274900"/>
            </a:xfrm>
            <a:custGeom>
              <a:rect b="b" l="l" r="r" t="t"/>
              <a:pathLst>
                <a:path extrusionOk="0" h="10996" w="19297">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rgbClr val="FBD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5356100" y="2480675"/>
              <a:ext cx="12875" cy="64300"/>
            </a:xfrm>
            <a:custGeom>
              <a:rect b="b" l="l" r="r" t="t"/>
              <a:pathLst>
                <a:path extrusionOk="0" h="2572" w="515">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4894500" y="2480675"/>
              <a:ext cx="12875" cy="64300"/>
            </a:xfrm>
            <a:custGeom>
              <a:rect b="b" l="l" r="r" t="t"/>
              <a:pathLst>
                <a:path extrusionOk="0" h="2572" w="515">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5162650" y="2498425"/>
              <a:ext cx="193475" cy="159200"/>
            </a:xfrm>
            <a:custGeom>
              <a:rect b="b" l="l" r="r" t="t"/>
              <a:pathLst>
                <a:path extrusionOk="0" h="6368" w="7739">
                  <a:moveTo>
                    <a:pt x="7738" y="0"/>
                  </a:moveTo>
                  <a:lnTo>
                    <a:pt x="0" y="4506"/>
                  </a:lnTo>
                  <a:lnTo>
                    <a:pt x="0" y="6367"/>
                  </a:lnTo>
                  <a:lnTo>
                    <a:pt x="7738" y="1861"/>
                  </a:lnTo>
                  <a:lnTo>
                    <a:pt x="7738" y="0"/>
                  </a:ln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4907350" y="2498425"/>
              <a:ext cx="195325" cy="159200"/>
            </a:xfrm>
            <a:custGeom>
              <a:rect b="b" l="l" r="r" t="t"/>
              <a:pathLst>
                <a:path extrusionOk="0" h="6368" w="7813">
                  <a:moveTo>
                    <a:pt x="1" y="0"/>
                  </a:moveTo>
                  <a:lnTo>
                    <a:pt x="1" y="1861"/>
                  </a:lnTo>
                  <a:lnTo>
                    <a:pt x="7812" y="6367"/>
                  </a:lnTo>
                  <a:lnTo>
                    <a:pt x="7812" y="4506"/>
                  </a:lnTo>
                  <a:lnTo>
                    <a:pt x="1" y="0"/>
                  </a:ln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5102650" y="2611075"/>
              <a:ext cx="60025" cy="53900"/>
            </a:xfrm>
            <a:custGeom>
              <a:rect b="b" l="l" r="r" t="t"/>
              <a:pathLst>
                <a:path extrusionOk="0" h="2156" w="2401">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4890825" y="2343525"/>
              <a:ext cx="482425" cy="274450"/>
            </a:xfrm>
            <a:custGeom>
              <a:rect b="b" l="l" r="r" t="t"/>
              <a:pathLst>
                <a:path extrusionOk="0" h="10978" w="19297">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4777575" y="2624300"/>
              <a:ext cx="86950" cy="50450"/>
            </a:xfrm>
            <a:custGeom>
              <a:rect b="b" l="l" r="r" t="t"/>
              <a:pathLst>
                <a:path extrusionOk="0" h="2018" w="3478">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4735950" y="2589025"/>
              <a:ext cx="88175" cy="50850"/>
            </a:xfrm>
            <a:custGeom>
              <a:rect b="b" l="l" r="r" t="t"/>
              <a:pathLst>
                <a:path extrusionOk="0" h="2034" w="3527">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4684525" y="2580450"/>
              <a:ext cx="83275" cy="48400"/>
            </a:xfrm>
            <a:custGeom>
              <a:rect b="b" l="l" r="r" t="t"/>
              <a:pathLst>
                <a:path extrusionOk="0" h="1936" w="3331">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4666750" y="2549225"/>
              <a:ext cx="88200" cy="50850"/>
            </a:xfrm>
            <a:custGeom>
              <a:rect b="b" l="l" r="r" t="t"/>
              <a:pathLst>
                <a:path extrusionOk="0" h="2034" w="3528">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5169375" y="2499025"/>
              <a:ext cx="103475" cy="60025"/>
            </a:xfrm>
            <a:custGeom>
              <a:rect b="b" l="l" r="r" t="t"/>
              <a:pathLst>
                <a:path extrusionOk="0" h="2401" w="4139">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5120400" y="2457400"/>
              <a:ext cx="104100" cy="60625"/>
            </a:xfrm>
            <a:custGeom>
              <a:rect b="b" l="l" r="r" t="t"/>
              <a:pathLst>
                <a:path extrusionOk="0" h="2425" w="4164">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5059175" y="2447600"/>
              <a:ext cx="99200" cy="56975"/>
            </a:xfrm>
            <a:custGeom>
              <a:rect b="b" l="l" r="r" t="t"/>
              <a:pathLst>
                <a:path extrusionOk="0" h="2279" w="3968">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5038375" y="2410275"/>
              <a:ext cx="104700" cy="60000"/>
            </a:xfrm>
            <a:custGeom>
              <a:rect b="b" l="l" r="r" t="t"/>
              <a:pathLst>
                <a:path extrusionOk="0" h="2400" w="4188">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5102650" y="2611075"/>
              <a:ext cx="30025" cy="53900"/>
            </a:xfrm>
            <a:custGeom>
              <a:rect b="b" l="l" r="r" t="t"/>
              <a:pathLst>
                <a:path extrusionOk="0" h="2156" w="1201">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4742050" y="2744525"/>
              <a:ext cx="30025" cy="53900"/>
            </a:xfrm>
            <a:custGeom>
              <a:rect b="b" l="l" r="r" t="t"/>
              <a:pathLst>
                <a:path extrusionOk="0" h="2156" w="1201">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5128350" y="2354550"/>
              <a:ext cx="238800" cy="280425"/>
            </a:xfrm>
            <a:custGeom>
              <a:rect b="b" l="l" r="r" t="t"/>
              <a:pathLst>
                <a:path extrusionOk="0" h="11217" w="9552">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4945300" y="3867900"/>
              <a:ext cx="211250" cy="63700"/>
            </a:xfrm>
            <a:custGeom>
              <a:rect b="b" l="l" r="r" t="t"/>
              <a:pathLst>
                <a:path extrusionOk="0" h="2548" w="845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4941650" y="3833625"/>
              <a:ext cx="226525" cy="88175"/>
            </a:xfrm>
            <a:custGeom>
              <a:rect b="b" l="l" r="r" t="t"/>
              <a:pathLst>
                <a:path extrusionOk="0" h="3527" w="9061">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5191425" y="3661600"/>
              <a:ext cx="159800" cy="143275"/>
            </a:xfrm>
            <a:custGeom>
              <a:rect b="b" l="l" r="r" t="t"/>
              <a:pathLst>
                <a:path extrusionOk="0" h="5731" w="6392">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5171200" y="2559025"/>
              <a:ext cx="117575" cy="80850"/>
            </a:xfrm>
            <a:custGeom>
              <a:rect b="b" l="l" r="r" t="t"/>
              <a:pathLst>
                <a:path extrusionOk="0" h="3234" w="4703">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FFC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5195700" y="3692825"/>
              <a:ext cx="158575" cy="124300"/>
            </a:xfrm>
            <a:custGeom>
              <a:rect b="b" l="l" r="r" t="t"/>
              <a:pathLst>
                <a:path extrusionOk="0" h="4972" w="6343">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5189575" y="3055525"/>
              <a:ext cx="188575" cy="734050"/>
            </a:xfrm>
            <a:custGeom>
              <a:rect b="b" l="l" r="r" t="t"/>
              <a:pathLst>
                <a:path extrusionOk="0" h="29362" w="7543">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5008375" y="3083075"/>
              <a:ext cx="252850" cy="802600"/>
            </a:xfrm>
            <a:custGeom>
              <a:rect b="b" l="l" r="r" t="t"/>
              <a:pathLst>
                <a:path extrusionOk="0" h="32104" w="10114">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5029800" y="2597600"/>
              <a:ext cx="366125" cy="644050"/>
            </a:xfrm>
            <a:custGeom>
              <a:rect b="b" l="l" r="r" t="t"/>
              <a:pathLst>
                <a:path extrusionOk="0" h="25762" w="14645">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5157750" y="2363750"/>
              <a:ext cx="222250" cy="265700"/>
            </a:xfrm>
            <a:custGeom>
              <a:rect b="b" l="l" r="r" t="t"/>
              <a:pathLst>
                <a:path extrusionOk="0" h="10628" w="889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5053675" y="2640150"/>
              <a:ext cx="197925" cy="376225"/>
            </a:xfrm>
            <a:custGeom>
              <a:rect b="b" l="l" r="r" t="t"/>
              <a:pathLst>
                <a:path extrusionOk="0" h="15049" w="7917">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rgbClr val="878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923225" y="4243800"/>
              <a:ext cx="238775" cy="105325"/>
            </a:xfrm>
            <a:custGeom>
              <a:rect b="b" l="l" r="r" t="t"/>
              <a:pathLst>
                <a:path extrusionOk="0" h="4213" w="9551">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873025" y="3504875"/>
              <a:ext cx="230825" cy="781175"/>
            </a:xfrm>
            <a:custGeom>
              <a:rect b="b" l="l" r="r" t="t"/>
              <a:pathLst>
                <a:path extrusionOk="0" h="31247" w="9233">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3086675" y="2778800"/>
              <a:ext cx="217975" cy="317775"/>
            </a:xfrm>
            <a:custGeom>
              <a:rect b="b" l="l" r="r" t="t"/>
              <a:pathLst>
                <a:path extrusionOk="0" h="12711" w="8719">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3079325" y="2801450"/>
              <a:ext cx="234500" cy="275525"/>
            </a:xfrm>
            <a:custGeom>
              <a:rect b="b" l="l" r="r" t="t"/>
              <a:pathLst>
                <a:path extrusionOk="0" h="11021" w="938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3078100" y="4317250"/>
              <a:ext cx="239400" cy="105325"/>
            </a:xfrm>
            <a:custGeom>
              <a:rect b="b" l="l" r="r" t="t"/>
              <a:pathLst>
                <a:path extrusionOk="0" h="4213" w="9576">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952600" y="3539775"/>
              <a:ext cx="271225" cy="849750"/>
            </a:xfrm>
            <a:custGeom>
              <a:rect b="b" l="l" r="r" t="t"/>
              <a:pathLst>
                <a:path extrusionOk="0" h="33990" w="10849">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rgbClr val="56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884025" y="2980225"/>
              <a:ext cx="407750" cy="670375"/>
            </a:xfrm>
            <a:custGeom>
              <a:rect b="b" l="l" r="r" t="t"/>
              <a:pathLst>
                <a:path extrusionOk="0" h="26815" w="1631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3159525" y="3069000"/>
              <a:ext cx="333050" cy="513025"/>
            </a:xfrm>
            <a:custGeom>
              <a:rect b="b" l="l" r="r" t="t"/>
              <a:pathLst>
                <a:path extrusionOk="0" h="20521" w="13322">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rgbClr val="D6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5046325" y="2820425"/>
              <a:ext cx="161650" cy="239400"/>
            </a:xfrm>
            <a:custGeom>
              <a:rect b="b" l="l" r="r" t="t"/>
              <a:pathLst>
                <a:path extrusionOk="0" h="9576" w="6466">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7" name="Shape 557"/>
        <p:cNvGrpSpPr/>
        <p:nvPr/>
      </p:nvGrpSpPr>
      <p:grpSpPr>
        <a:xfrm>
          <a:off x="0" y="0"/>
          <a:ext cx="0" cy="0"/>
          <a:chOff x="0" y="0"/>
          <a:chExt cx="0" cy="0"/>
        </a:xfrm>
      </p:grpSpPr>
      <p:sp>
        <p:nvSpPr>
          <p:cNvPr id="558" name="Google Shape;558;p11"/>
          <p:cNvSpPr/>
          <p:nvPr/>
        </p:nvSpPr>
        <p:spPr>
          <a:xfrm>
            <a:off x="2076450" y="-988225"/>
            <a:ext cx="7160970" cy="6131740"/>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txBox="1"/>
          <p:nvPr>
            <p:ph hasCustomPrompt="1" type="title"/>
          </p:nvPr>
        </p:nvSpPr>
        <p:spPr>
          <a:xfrm>
            <a:off x="720000" y="618338"/>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0" name="Google Shape;560;p11"/>
          <p:cNvSpPr txBox="1"/>
          <p:nvPr>
            <p:ph idx="1" type="subTitle"/>
          </p:nvPr>
        </p:nvSpPr>
        <p:spPr>
          <a:xfrm>
            <a:off x="720000" y="1424438"/>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1" name="Google Shape;561;p11"/>
          <p:cNvSpPr txBox="1"/>
          <p:nvPr>
            <p:ph hasCustomPrompt="1" idx="2" type="title"/>
          </p:nvPr>
        </p:nvSpPr>
        <p:spPr>
          <a:xfrm>
            <a:off x="720000" y="1955538"/>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2" name="Google Shape;562;p11"/>
          <p:cNvSpPr txBox="1"/>
          <p:nvPr>
            <p:ph idx="3" type="subTitle"/>
          </p:nvPr>
        </p:nvSpPr>
        <p:spPr>
          <a:xfrm>
            <a:off x="720000" y="2761650"/>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3" name="Google Shape;563;p11"/>
          <p:cNvSpPr txBox="1"/>
          <p:nvPr>
            <p:ph hasCustomPrompt="1" idx="4" type="title"/>
          </p:nvPr>
        </p:nvSpPr>
        <p:spPr>
          <a:xfrm>
            <a:off x="720000" y="3292763"/>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4" name="Google Shape;564;p11"/>
          <p:cNvSpPr txBox="1"/>
          <p:nvPr>
            <p:ph idx="5" type="subTitle"/>
          </p:nvPr>
        </p:nvSpPr>
        <p:spPr>
          <a:xfrm>
            <a:off x="720000" y="4098863"/>
            <a:ext cx="43104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5" name="Shape 5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bg>
      <p:bgPr>
        <a:solidFill>
          <a:schemeClr val="lt1"/>
        </a:solidFill>
      </p:bgPr>
    </p:bg>
    <p:spTree>
      <p:nvGrpSpPr>
        <p:cNvPr id="566" name="Shape 566"/>
        <p:cNvGrpSpPr/>
        <p:nvPr/>
      </p:nvGrpSpPr>
      <p:grpSpPr>
        <a:xfrm>
          <a:off x="0" y="0"/>
          <a:ext cx="0" cy="0"/>
          <a:chOff x="0" y="0"/>
          <a:chExt cx="0" cy="0"/>
        </a:xfrm>
      </p:grpSpPr>
      <p:sp>
        <p:nvSpPr>
          <p:cNvPr id="567" name="Google Shape;567;p13"/>
          <p:cNvSpPr/>
          <p:nvPr/>
        </p:nvSpPr>
        <p:spPr>
          <a:xfrm flipH="1" rot="-308984">
            <a:off x="3376794"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569" name="Google Shape;569;p13"/>
          <p:cNvSpPr txBox="1"/>
          <p:nvPr>
            <p:ph hasCustomPrompt="1" idx="2" type="title"/>
          </p:nvPr>
        </p:nvSpPr>
        <p:spPr>
          <a:xfrm>
            <a:off x="831026" y="1781025"/>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0" name="Google Shape;570;p13"/>
          <p:cNvSpPr txBox="1"/>
          <p:nvPr>
            <p:ph idx="1" type="subTitle"/>
          </p:nvPr>
        </p:nvSpPr>
        <p:spPr>
          <a:xfrm>
            <a:off x="1641650" y="1781025"/>
            <a:ext cx="27381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1" name="Google Shape;571;p13"/>
          <p:cNvSpPr txBox="1"/>
          <p:nvPr>
            <p:ph idx="3" type="subTitle"/>
          </p:nvPr>
        </p:nvSpPr>
        <p:spPr>
          <a:xfrm>
            <a:off x="1641625"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2" name="Google Shape;572;p13"/>
          <p:cNvSpPr txBox="1"/>
          <p:nvPr>
            <p:ph hasCustomPrompt="1" idx="4" type="title"/>
          </p:nvPr>
        </p:nvSpPr>
        <p:spPr>
          <a:xfrm>
            <a:off x="4790389" y="1781032"/>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3" name="Google Shape;573;p13"/>
          <p:cNvSpPr txBox="1"/>
          <p:nvPr>
            <p:ph idx="5" type="subTitle"/>
          </p:nvPr>
        </p:nvSpPr>
        <p:spPr>
          <a:xfrm>
            <a:off x="5574884" y="1781025"/>
            <a:ext cx="27381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4" name="Google Shape;574;p13"/>
          <p:cNvSpPr txBox="1"/>
          <p:nvPr>
            <p:ph idx="6" type="subTitle"/>
          </p:nvPr>
        </p:nvSpPr>
        <p:spPr>
          <a:xfrm>
            <a:off x="5574875"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5" name="Google Shape;575;p13"/>
          <p:cNvSpPr txBox="1"/>
          <p:nvPr>
            <p:ph hasCustomPrompt="1" idx="7" type="title"/>
          </p:nvPr>
        </p:nvSpPr>
        <p:spPr>
          <a:xfrm>
            <a:off x="831025" y="3456500"/>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6" name="Google Shape;576;p13"/>
          <p:cNvSpPr txBox="1"/>
          <p:nvPr>
            <p:ph idx="8" type="subTitle"/>
          </p:nvPr>
        </p:nvSpPr>
        <p:spPr>
          <a:xfrm>
            <a:off x="1641625" y="3456500"/>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7" name="Google Shape;577;p13"/>
          <p:cNvSpPr txBox="1"/>
          <p:nvPr>
            <p:ph idx="9" type="subTitle"/>
          </p:nvPr>
        </p:nvSpPr>
        <p:spPr>
          <a:xfrm>
            <a:off x="1641625"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78" name="Google Shape;578;p13"/>
          <p:cNvSpPr txBox="1"/>
          <p:nvPr>
            <p:ph hasCustomPrompt="1" idx="13" type="title"/>
          </p:nvPr>
        </p:nvSpPr>
        <p:spPr>
          <a:xfrm>
            <a:off x="4790360" y="3456507"/>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9" name="Google Shape;579;p13"/>
          <p:cNvSpPr txBox="1"/>
          <p:nvPr>
            <p:ph idx="14" type="subTitle"/>
          </p:nvPr>
        </p:nvSpPr>
        <p:spPr>
          <a:xfrm>
            <a:off x="5574875" y="3456500"/>
            <a:ext cx="20913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80" name="Google Shape;580;p13"/>
          <p:cNvSpPr txBox="1"/>
          <p:nvPr>
            <p:ph idx="15" type="subTitle"/>
          </p:nvPr>
        </p:nvSpPr>
        <p:spPr>
          <a:xfrm>
            <a:off x="5574875"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_1">
    <p:spTree>
      <p:nvGrpSpPr>
        <p:cNvPr id="581" name="Shape 581"/>
        <p:cNvGrpSpPr/>
        <p:nvPr/>
      </p:nvGrpSpPr>
      <p:grpSpPr>
        <a:xfrm>
          <a:off x="0" y="0"/>
          <a:ext cx="0" cy="0"/>
          <a:chOff x="0" y="0"/>
          <a:chExt cx="0" cy="0"/>
        </a:xfrm>
      </p:grpSpPr>
      <p:sp>
        <p:nvSpPr>
          <p:cNvPr id="582" name="Google Shape;582;p14"/>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txBox="1"/>
          <p:nvPr>
            <p:ph type="title"/>
          </p:nvPr>
        </p:nvSpPr>
        <p:spPr>
          <a:xfrm>
            <a:off x="720000" y="54655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85" name="Google Shape;585;p14"/>
          <p:cNvSpPr txBox="1"/>
          <p:nvPr>
            <p:ph idx="1" type="subTitle"/>
          </p:nvPr>
        </p:nvSpPr>
        <p:spPr>
          <a:xfrm>
            <a:off x="7200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6" name="Google Shape;586;p14"/>
          <p:cNvSpPr txBox="1"/>
          <p:nvPr>
            <p:ph idx="2" type="subTitle"/>
          </p:nvPr>
        </p:nvSpPr>
        <p:spPr>
          <a:xfrm>
            <a:off x="34332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7" name="Google Shape;587;p14"/>
          <p:cNvSpPr txBox="1"/>
          <p:nvPr>
            <p:ph idx="3" type="subTitle"/>
          </p:nvPr>
        </p:nvSpPr>
        <p:spPr>
          <a:xfrm>
            <a:off x="61464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8" name="Google Shape;588;p14"/>
          <p:cNvSpPr txBox="1"/>
          <p:nvPr>
            <p:ph idx="4" type="subTitle"/>
          </p:nvPr>
        </p:nvSpPr>
        <p:spPr>
          <a:xfrm>
            <a:off x="720000" y="41415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9" name="Google Shape;589;p14"/>
          <p:cNvSpPr txBox="1"/>
          <p:nvPr>
            <p:ph idx="5" type="subTitle"/>
          </p:nvPr>
        </p:nvSpPr>
        <p:spPr>
          <a:xfrm>
            <a:off x="3433200" y="41415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0" name="Google Shape;590;p14"/>
          <p:cNvSpPr txBox="1"/>
          <p:nvPr>
            <p:ph idx="6" type="subTitle"/>
          </p:nvPr>
        </p:nvSpPr>
        <p:spPr>
          <a:xfrm>
            <a:off x="6146400" y="41415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1" name="Google Shape;591;p14"/>
          <p:cNvSpPr txBox="1"/>
          <p:nvPr>
            <p:ph idx="7" type="subTitle"/>
          </p:nvPr>
        </p:nvSpPr>
        <p:spPr>
          <a:xfrm>
            <a:off x="7200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2" name="Google Shape;592;p14"/>
          <p:cNvSpPr txBox="1"/>
          <p:nvPr>
            <p:ph idx="8" type="subTitle"/>
          </p:nvPr>
        </p:nvSpPr>
        <p:spPr>
          <a:xfrm>
            <a:off x="34332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14"/>
          <p:cNvSpPr txBox="1"/>
          <p:nvPr>
            <p:ph idx="9" type="subTitle"/>
          </p:nvPr>
        </p:nvSpPr>
        <p:spPr>
          <a:xfrm>
            <a:off x="61464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4" name="Google Shape;594;p14"/>
          <p:cNvSpPr txBox="1"/>
          <p:nvPr>
            <p:ph idx="13" type="subTitle"/>
          </p:nvPr>
        </p:nvSpPr>
        <p:spPr>
          <a:xfrm>
            <a:off x="720000" y="24198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5" name="Google Shape;595;p14"/>
          <p:cNvSpPr txBox="1"/>
          <p:nvPr>
            <p:ph idx="14" type="subTitle"/>
          </p:nvPr>
        </p:nvSpPr>
        <p:spPr>
          <a:xfrm>
            <a:off x="3433200" y="24198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6" name="Google Shape;596;p14"/>
          <p:cNvSpPr txBox="1"/>
          <p:nvPr>
            <p:ph idx="15" type="subTitle"/>
          </p:nvPr>
        </p:nvSpPr>
        <p:spPr>
          <a:xfrm>
            <a:off x="6146400" y="241980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12_1">
    <p:spTree>
      <p:nvGrpSpPr>
        <p:cNvPr id="597" name="Shape 597"/>
        <p:cNvGrpSpPr/>
        <p:nvPr/>
      </p:nvGrpSpPr>
      <p:grpSpPr>
        <a:xfrm>
          <a:off x="0" y="0"/>
          <a:ext cx="0" cy="0"/>
          <a:chOff x="0" y="0"/>
          <a:chExt cx="0" cy="0"/>
        </a:xfrm>
      </p:grpSpPr>
      <p:sp>
        <p:nvSpPr>
          <p:cNvPr id="598" name="Google Shape;598;p15"/>
          <p:cNvSpPr/>
          <p:nvPr/>
        </p:nvSpPr>
        <p:spPr>
          <a:xfrm>
            <a:off x="32180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txBox="1"/>
          <p:nvPr>
            <p:ph type="title"/>
          </p:nvPr>
        </p:nvSpPr>
        <p:spPr>
          <a:xfrm>
            <a:off x="720000" y="1156121"/>
            <a:ext cx="2937900" cy="1007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0" name="Google Shape;600;p15"/>
          <p:cNvSpPr txBox="1"/>
          <p:nvPr>
            <p:ph idx="1" type="subTitle"/>
          </p:nvPr>
        </p:nvSpPr>
        <p:spPr>
          <a:xfrm>
            <a:off x="720000" y="2236813"/>
            <a:ext cx="29379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2">
  <p:cSld name="CUSTOM_3_1">
    <p:spTree>
      <p:nvGrpSpPr>
        <p:cNvPr id="601" name="Shape 601"/>
        <p:cNvGrpSpPr/>
        <p:nvPr/>
      </p:nvGrpSpPr>
      <p:grpSpPr>
        <a:xfrm>
          <a:off x="0" y="0"/>
          <a:ext cx="0" cy="0"/>
          <a:chOff x="0" y="0"/>
          <a:chExt cx="0" cy="0"/>
        </a:xfrm>
      </p:grpSpPr>
      <p:sp>
        <p:nvSpPr>
          <p:cNvPr id="602" name="Google Shape;602;p16"/>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1">
  <p:cSld name="CUSTOM_4_1">
    <p:spTree>
      <p:nvGrpSpPr>
        <p:cNvPr id="605" name="Shape 605"/>
        <p:cNvGrpSpPr/>
        <p:nvPr/>
      </p:nvGrpSpPr>
      <p:grpSpPr>
        <a:xfrm>
          <a:off x="0" y="0"/>
          <a:ext cx="0" cy="0"/>
          <a:chOff x="0" y="0"/>
          <a:chExt cx="0" cy="0"/>
        </a:xfrm>
      </p:grpSpPr>
      <p:sp>
        <p:nvSpPr>
          <p:cNvPr id="606" name="Google Shape;606;p17"/>
          <p:cNvSpPr/>
          <p:nvPr/>
        </p:nvSpPr>
        <p:spPr>
          <a:xfrm rot="10800000">
            <a:off x="-269600"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32132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solidFill>
          <a:schemeClr val="lt1"/>
        </a:solidFill>
      </p:bgPr>
    </p:bg>
    <p:spTree>
      <p:nvGrpSpPr>
        <p:cNvPr id="609" name="Shape 609"/>
        <p:cNvGrpSpPr/>
        <p:nvPr/>
      </p:nvGrpSpPr>
      <p:grpSpPr>
        <a:xfrm>
          <a:off x="0" y="0"/>
          <a:ext cx="0" cy="0"/>
          <a:chOff x="0" y="0"/>
          <a:chExt cx="0" cy="0"/>
        </a:xfrm>
      </p:grpSpPr>
      <p:sp>
        <p:nvSpPr>
          <p:cNvPr id="610" name="Google Shape;610;p18"/>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613" name="Google Shape;613;p18"/>
          <p:cNvSpPr txBox="1"/>
          <p:nvPr>
            <p:ph idx="1" type="subTitle"/>
          </p:nvPr>
        </p:nvSpPr>
        <p:spPr>
          <a:xfrm>
            <a:off x="7143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4" name="Google Shape;614;p18"/>
          <p:cNvSpPr txBox="1"/>
          <p:nvPr>
            <p:ph idx="2" type="subTitle"/>
          </p:nvPr>
        </p:nvSpPr>
        <p:spPr>
          <a:xfrm>
            <a:off x="715050" y="3137725"/>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5" name="Google Shape;615;p18"/>
          <p:cNvSpPr txBox="1"/>
          <p:nvPr>
            <p:ph idx="3" type="subTitle"/>
          </p:nvPr>
        </p:nvSpPr>
        <p:spPr>
          <a:xfrm>
            <a:off x="33741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6" name="Google Shape;616;p18"/>
          <p:cNvSpPr txBox="1"/>
          <p:nvPr>
            <p:ph idx="4" type="subTitle"/>
          </p:nvPr>
        </p:nvSpPr>
        <p:spPr>
          <a:xfrm>
            <a:off x="3374850" y="3137725"/>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7" name="Google Shape;617;p18"/>
          <p:cNvSpPr txBox="1"/>
          <p:nvPr>
            <p:ph idx="5" type="subTitle"/>
          </p:nvPr>
        </p:nvSpPr>
        <p:spPr>
          <a:xfrm>
            <a:off x="60339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8" name="Google Shape;618;p18"/>
          <p:cNvSpPr txBox="1"/>
          <p:nvPr>
            <p:ph idx="6" type="subTitle"/>
          </p:nvPr>
        </p:nvSpPr>
        <p:spPr>
          <a:xfrm>
            <a:off x="6034650" y="3137725"/>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9_1">
    <p:spTree>
      <p:nvGrpSpPr>
        <p:cNvPr id="619" name="Shape 619"/>
        <p:cNvGrpSpPr/>
        <p:nvPr/>
      </p:nvGrpSpPr>
      <p:grpSpPr>
        <a:xfrm>
          <a:off x="0" y="0"/>
          <a:ext cx="0" cy="0"/>
          <a:chOff x="0" y="0"/>
          <a:chExt cx="0" cy="0"/>
        </a:xfrm>
      </p:grpSpPr>
      <p:sp>
        <p:nvSpPr>
          <p:cNvPr id="620" name="Google Shape;620;p19"/>
          <p:cNvSpPr/>
          <p:nvPr/>
        </p:nvSpPr>
        <p:spPr>
          <a:xfrm flipH="1">
            <a:off x="3454250" y="117662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txBox="1"/>
          <p:nvPr>
            <p:ph type="title"/>
          </p:nvPr>
        </p:nvSpPr>
        <p:spPr>
          <a:xfrm>
            <a:off x="3788125" y="1113900"/>
            <a:ext cx="4635600" cy="291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900"/>
            </a:lvl1pPr>
            <a:lvl2pPr lvl="1" rtl="0" algn="r">
              <a:spcBef>
                <a:spcPts val="0"/>
              </a:spcBef>
              <a:spcAft>
                <a:spcPts val="0"/>
              </a:spcAft>
              <a:buNone/>
              <a:defRPr sz="4900"/>
            </a:lvl2pPr>
            <a:lvl3pPr lvl="2" rtl="0" algn="r">
              <a:spcBef>
                <a:spcPts val="0"/>
              </a:spcBef>
              <a:spcAft>
                <a:spcPts val="0"/>
              </a:spcAft>
              <a:buNone/>
              <a:defRPr sz="4900"/>
            </a:lvl3pPr>
            <a:lvl4pPr lvl="3" rtl="0" algn="r">
              <a:spcBef>
                <a:spcPts val="0"/>
              </a:spcBef>
              <a:spcAft>
                <a:spcPts val="0"/>
              </a:spcAft>
              <a:buNone/>
              <a:defRPr sz="4900"/>
            </a:lvl4pPr>
            <a:lvl5pPr lvl="4" rtl="0" algn="r">
              <a:spcBef>
                <a:spcPts val="0"/>
              </a:spcBef>
              <a:spcAft>
                <a:spcPts val="0"/>
              </a:spcAft>
              <a:buNone/>
              <a:defRPr sz="4900"/>
            </a:lvl5pPr>
            <a:lvl6pPr lvl="5" rtl="0" algn="r">
              <a:spcBef>
                <a:spcPts val="0"/>
              </a:spcBef>
              <a:spcAft>
                <a:spcPts val="0"/>
              </a:spcAft>
              <a:buNone/>
              <a:defRPr sz="4900"/>
            </a:lvl6pPr>
            <a:lvl7pPr lvl="6" rtl="0" algn="r">
              <a:spcBef>
                <a:spcPts val="0"/>
              </a:spcBef>
              <a:spcAft>
                <a:spcPts val="0"/>
              </a:spcAft>
              <a:buNone/>
              <a:defRPr sz="4900"/>
            </a:lvl7pPr>
            <a:lvl8pPr lvl="7" rtl="0" algn="r">
              <a:spcBef>
                <a:spcPts val="0"/>
              </a:spcBef>
              <a:spcAft>
                <a:spcPts val="0"/>
              </a:spcAft>
              <a:buNone/>
              <a:defRPr sz="4900"/>
            </a:lvl8pPr>
            <a:lvl9pPr lvl="8" rtl="0" algn="r">
              <a:spcBef>
                <a:spcPts val="0"/>
              </a:spcBef>
              <a:spcAft>
                <a:spcPts val="0"/>
              </a:spcAft>
              <a:buNone/>
              <a:defRPr sz="4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622" name="Shape 622"/>
        <p:cNvGrpSpPr/>
        <p:nvPr/>
      </p:nvGrpSpPr>
      <p:grpSpPr>
        <a:xfrm>
          <a:off x="0" y="0"/>
          <a:ext cx="0" cy="0"/>
          <a:chOff x="0" y="0"/>
          <a:chExt cx="0" cy="0"/>
        </a:xfrm>
      </p:grpSpPr>
      <p:sp>
        <p:nvSpPr>
          <p:cNvPr id="623" name="Google Shape;623;p20"/>
          <p:cNvSpPr/>
          <p:nvPr/>
        </p:nvSpPr>
        <p:spPr>
          <a:xfrm rot="10800000">
            <a:off x="-3214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5773361"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26" name="Google Shape;626;p20"/>
          <p:cNvSpPr txBox="1"/>
          <p:nvPr>
            <p:ph idx="1" type="subTitle"/>
          </p:nvPr>
        </p:nvSpPr>
        <p:spPr>
          <a:xfrm>
            <a:off x="2056275" y="3274091"/>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7" name="Google Shape;627;p20"/>
          <p:cNvSpPr txBox="1"/>
          <p:nvPr>
            <p:ph idx="2" type="subTitle"/>
          </p:nvPr>
        </p:nvSpPr>
        <p:spPr>
          <a:xfrm>
            <a:off x="5535254" y="327410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8" name="Google Shape;628;p20"/>
          <p:cNvSpPr txBox="1"/>
          <p:nvPr>
            <p:ph idx="3" type="subTitle"/>
          </p:nvPr>
        </p:nvSpPr>
        <p:spPr>
          <a:xfrm>
            <a:off x="2056275" y="3628104"/>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9" name="Google Shape;629;p20"/>
          <p:cNvSpPr txBox="1"/>
          <p:nvPr>
            <p:ph idx="4" type="subTitle"/>
          </p:nvPr>
        </p:nvSpPr>
        <p:spPr>
          <a:xfrm>
            <a:off x="5535250" y="3628104"/>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0" name="Google Shape;630;p20"/>
          <p:cNvSpPr txBox="1"/>
          <p:nvPr>
            <p:ph idx="5" type="subTitle"/>
          </p:nvPr>
        </p:nvSpPr>
        <p:spPr>
          <a:xfrm>
            <a:off x="2056275" y="161165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31" name="Google Shape;631;p20"/>
          <p:cNvSpPr txBox="1"/>
          <p:nvPr>
            <p:ph idx="6" type="subTitle"/>
          </p:nvPr>
        </p:nvSpPr>
        <p:spPr>
          <a:xfrm>
            <a:off x="5535254" y="161165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32" name="Google Shape;632;p20"/>
          <p:cNvSpPr txBox="1"/>
          <p:nvPr>
            <p:ph idx="7" type="subTitle"/>
          </p:nvPr>
        </p:nvSpPr>
        <p:spPr>
          <a:xfrm>
            <a:off x="2056263" y="1954691"/>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3" name="Google Shape;633;p20"/>
          <p:cNvSpPr txBox="1"/>
          <p:nvPr>
            <p:ph idx="8" type="subTitle"/>
          </p:nvPr>
        </p:nvSpPr>
        <p:spPr>
          <a:xfrm>
            <a:off x="5535250" y="1954691"/>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0" name="Shape 520"/>
        <p:cNvGrpSpPr/>
        <p:nvPr/>
      </p:nvGrpSpPr>
      <p:grpSpPr>
        <a:xfrm>
          <a:off x="0" y="0"/>
          <a:ext cx="0" cy="0"/>
          <a:chOff x="0" y="0"/>
          <a:chExt cx="0" cy="0"/>
        </a:xfrm>
      </p:grpSpPr>
      <p:sp>
        <p:nvSpPr>
          <p:cNvPr id="521" name="Google Shape;521;p3"/>
          <p:cNvSpPr/>
          <p:nvPr/>
        </p:nvSpPr>
        <p:spPr>
          <a:xfrm>
            <a:off x="2649384" y="24355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flipH="1" rot="-308951">
            <a:off x="531846" y="733688"/>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txBox="1"/>
          <p:nvPr>
            <p:ph type="title"/>
          </p:nvPr>
        </p:nvSpPr>
        <p:spPr>
          <a:xfrm>
            <a:off x="4900225" y="1918375"/>
            <a:ext cx="3523500" cy="13074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24" name="Google Shape;524;p3"/>
          <p:cNvSpPr txBox="1"/>
          <p:nvPr>
            <p:ph hasCustomPrompt="1" idx="2" type="title"/>
          </p:nvPr>
        </p:nvSpPr>
        <p:spPr>
          <a:xfrm>
            <a:off x="7057500" y="1073425"/>
            <a:ext cx="1366500" cy="52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5" name="Google Shape;525;p3"/>
          <p:cNvSpPr txBox="1"/>
          <p:nvPr>
            <p:ph idx="1" type="subTitle"/>
          </p:nvPr>
        </p:nvSpPr>
        <p:spPr>
          <a:xfrm>
            <a:off x="5599200" y="3544225"/>
            <a:ext cx="2824800" cy="52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
    <p:spTree>
      <p:nvGrpSpPr>
        <p:cNvPr id="634" name="Shape 634"/>
        <p:cNvGrpSpPr/>
        <p:nvPr/>
      </p:nvGrpSpPr>
      <p:grpSpPr>
        <a:xfrm>
          <a:off x="0" y="0"/>
          <a:ext cx="0" cy="0"/>
          <a:chOff x="0" y="0"/>
          <a:chExt cx="0" cy="0"/>
        </a:xfrm>
      </p:grpSpPr>
      <p:sp>
        <p:nvSpPr>
          <p:cNvPr id="635" name="Google Shape;635;p21"/>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txBox="1"/>
          <p:nvPr>
            <p:ph type="title"/>
          </p:nvPr>
        </p:nvSpPr>
        <p:spPr>
          <a:xfrm>
            <a:off x="720000" y="1499616"/>
            <a:ext cx="2336100" cy="7590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7" name="Google Shape;637;p21"/>
          <p:cNvSpPr txBox="1"/>
          <p:nvPr>
            <p:ph idx="1" type="subTitle"/>
          </p:nvPr>
        </p:nvSpPr>
        <p:spPr>
          <a:xfrm>
            <a:off x="720000" y="2185050"/>
            <a:ext cx="2555100" cy="14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_1_1">
    <p:spTree>
      <p:nvGrpSpPr>
        <p:cNvPr id="638" name="Shape 638"/>
        <p:cNvGrpSpPr/>
        <p:nvPr/>
      </p:nvGrpSpPr>
      <p:grpSpPr>
        <a:xfrm>
          <a:off x="0" y="0"/>
          <a:ext cx="0" cy="0"/>
          <a:chOff x="0" y="0"/>
          <a:chExt cx="0" cy="0"/>
        </a:xfrm>
      </p:grpSpPr>
      <p:grpSp>
        <p:nvGrpSpPr>
          <p:cNvPr id="639" name="Google Shape;639;p22"/>
          <p:cNvGrpSpPr/>
          <p:nvPr/>
        </p:nvGrpSpPr>
        <p:grpSpPr>
          <a:xfrm>
            <a:off x="3215200" y="0"/>
            <a:ext cx="6007006" cy="5143633"/>
            <a:chOff x="3215200" y="0"/>
            <a:chExt cx="6007006" cy="5143633"/>
          </a:xfrm>
        </p:grpSpPr>
        <p:sp>
          <p:nvSpPr>
            <p:cNvPr id="640" name="Google Shape;640;p22"/>
            <p:cNvSpPr/>
            <p:nvPr/>
          </p:nvSpPr>
          <p:spPr>
            <a:xfrm>
              <a:off x="3215200"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rot="308951">
              <a:off x="4736893" y="868725"/>
              <a:ext cx="3664166" cy="2975304"/>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22"/>
          <p:cNvSpPr txBox="1"/>
          <p:nvPr>
            <p:ph type="ctrTitle"/>
          </p:nvPr>
        </p:nvSpPr>
        <p:spPr>
          <a:xfrm>
            <a:off x="719240" y="511067"/>
            <a:ext cx="3076800" cy="603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3" name="Google Shape;643;p22"/>
          <p:cNvSpPr txBox="1"/>
          <p:nvPr>
            <p:ph idx="1" type="subTitle"/>
          </p:nvPr>
        </p:nvSpPr>
        <p:spPr>
          <a:xfrm>
            <a:off x="720000" y="1985655"/>
            <a:ext cx="2607600" cy="151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atin typeface="Source Sans Pro"/>
                <a:ea typeface="Source Sans Pro"/>
                <a:cs typeface="Source Sans Pro"/>
                <a:sym typeface="Source Sans Pr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22"/>
          <p:cNvSpPr txBox="1"/>
          <p:nvPr/>
        </p:nvSpPr>
        <p:spPr>
          <a:xfrm>
            <a:off x="720000" y="3679200"/>
            <a:ext cx="2646300" cy="6330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2"/>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
    <p:spTree>
      <p:nvGrpSpPr>
        <p:cNvPr id="645" name="Shape 6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26" name="Shape 526"/>
        <p:cNvGrpSpPr/>
        <p:nvPr/>
      </p:nvGrpSpPr>
      <p:grpSpPr>
        <a:xfrm>
          <a:off x="0" y="0"/>
          <a:ext cx="0" cy="0"/>
          <a:chOff x="0" y="0"/>
          <a:chExt cx="0" cy="0"/>
        </a:xfrm>
      </p:grpSpPr>
      <p:sp>
        <p:nvSpPr>
          <p:cNvPr id="527" name="Google Shape;527;p4"/>
          <p:cNvSpPr/>
          <p:nvPr/>
        </p:nvSpPr>
        <p:spPr>
          <a:xfrm>
            <a:off x="-881225" y="127217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9" name="Google Shape;529;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0" name="Shape 530"/>
        <p:cNvGrpSpPr/>
        <p:nvPr/>
      </p:nvGrpSpPr>
      <p:grpSpPr>
        <a:xfrm>
          <a:off x="0" y="0"/>
          <a:ext cx="0" cy="0"/>
          <a:chOff x="0" y="0"/>
          <a:chExt cx="0" cy="0"/>
        </a:xfrm>
      </p:grpSpPr>
      <p:sp>
        <p:nvSpPr>
          <p:cNvPr id="531" name="Google Shape;531;p5"/>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4" name="Google Shape;534;p5"/>
          <p:cNvSpPr txBox="1"/>
          <p:nvPr>
            <p:ph idx="1" type="subTitle"/>
          </p:nvPr>
        </p:nvSpPr>
        <p:spPr>
          <a:xfrm>
            <a:off x="720000" y="1346700"/>
            <a:ext cx="3721800" cy="3222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200"/>
              <a:buChar char="●"/>
              <a:defRPr/>
            </a:lvl1pPr>
            <a:lvl2pPr lvl="1" rtl="0" algn="ctr">
              <a:lnSpc>
                <a:spcPct val="100000"/>
              </a:lnSpc>
              <a:spcBef>
                <a:spcPts val="500"/>
              </a:spcBef>
              <a:spcAft>
                <a:spcPts val="0"/>
              </a:spcAft>
              <a:buSzPts val="1200"/>
              <a:buChar char="○"/>
              <a:defRPr sz="2100"/>
            </a:lvl2pPr>
            <a:lvl3pPr lvl="2" rtl="0" algn="ctr">
              <a:lnSpc>
                <a:spcPct val="100000"/>
              </a:lnSpc>
              <a:spcBef>
                <a:spcPts val="0"/>
              </a:spcBef>
              <a:spcAft>
                <a:spcPts val="0"/>
              </a:spcAft>
              <a:buSzPts val="1200"/>
              <a:buChar char="■"/>
              <a:defRPr sz="2100"/>
            </a:lvl3pPr>
            <a:lvl4pPr lvl="3" rtl="0" algn="ctr">
              <a:lnSpc>
                <a:spcPct val="100000"/>
              </a:lnSpc>
              <a:spcBef>
                <a:spcPts val="0"/>
              </a:spcBef>
              <a:spcAft>
                <a:spcPts val="0"/>
              </a:spcAft>
              <a:buSzPts val="1200"/>
              <a:buChar char="●"/>
              <a:defRPr sz="2100"/>
            </a:lvl4pPr>
            <a:lvl5pPr lvl="4" rtl="0" algn="ctr">
              <a:lnSpc>
                <a:spcPct val="100000"/>
              </a:lnSpc>
              <a:spcBef>
                <a:spcPts val="0"/>
              </a:spcBef>
              <a:spcAft>
                <a:spcPts val="0"/>
              </a:spcAft>
              <a:buSzPts val="1200"/>
              <a:buChar char="○"/>
              <a:defRPr sz="2100"/>
            </a:lvl5pPr>
            <a:lvl6pPr lvl="5" rtl="0" algn="ctr">
              <a:lnSpc>
                <a:spcPct val="100000"/>
              </a:lnSpc>
              <a:spcBef>
                <a:spcPts val="0"/>
              </a:spcBef>
              <a:spcAft>
                <a:spcPts val="0"/>
              </a:spcAft>
              <a:buSzPts val="1200"/>
              <a:buChar char="■"/>
              <a:defRPr sz="2100"/>
            </a:lvl6pPr>
            <a:lvl7pPr lvl="6" rtl="0" algn="ctr">
              <a:lnSpc>
                <a:spcPct val="100000"/>
              </a:lnSpc>
              <a:spcBef>
                <a:spcPts val="0"/>
              </a:spcBef>
              <a:spcAft>
                <a:spcPts val="0"/>
              </a:spcAft>
              <a:buSzPts val="1200"/>
              <a:buChar char="●"/>
              <a:defRPr sz="2100"/>
            </a:lvl7pPr>
            <a:lvl8pPr lvl="7" rtl="0" algn="ctr">
              <a:lnSpc>
                <a:spcPct val="100000"/>
              </a:lnSpc>
              <a:spcBef>
                <a:spcPts val="0"/>
              </a:spcBef>
              <a:spcAft>
                <a:spcPts val="0"/>
              </a:spcAft>
              <a:buSzPts val="1200"/>
              <a:buChar char="○"/>
              <a:defRPr sz="2100"/>
            </a:lvl8pPr>
            <a:lvl9pPr lvl="8" rtl="0" algn="ctr">
              <a:lnSpc>
                <a:spcPct val="100000"/>
              </a:lnSpc>
              <a:spcBef>
                <a:spcPts val="0"/>
              </a:spcBef>
              <a:spcAft>
                <a:spcPts val="0"/>
              </a:spcAft>
              <a:buSzPts val="1200"/>
              <a:buChar char="■"/>
              <a:defRPr sz="2100"/>
            </a:lvl9pPr>
          </a:lstStyle>
          <a:p/>
        </p:txBody>
      </p:sp>
      <p:sp>
        <p:nvSpPr>
          <p:cNvPr id="535" name="Google Shape;535;p5"/>
          <p:cNvSpPr txBox="1"/>
          <p:nvPr>
            <p:ph idx="2" type="subTitle"/>
          </p:nvPr>
        </p:nvSpPr>
        <p:spPr>
          <a:xfrm>
            <a:off x="4702225" y="1346700"/>
            <a:ext cx="3721800" cy="3222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200"/>
              <a:buChar char="●"/>
              <a:defRPr/>
            </a:lvl1pPr>
            <a:lvl2pPr lvl="1" rtl="0" algn="ctr">
              <a:lnSpc>
                <a:spcPct val="100000"/>
              </a:lnSpc>
              <a:spcBef>
                <a:spcPts val="500"/>
              </a:spcBef>
              <a:spcAft>
                <a:spcPts val="0"/>
              </a:spcAft>
              <a:buSzPts val="1200"/>
              <a:buChar char="○"/>
              <a:defRPr sz="2100"/>
            </a:lvl2pPr>
            <a:lvl3pPr lvl="2" rtl="0" algn="ctr">
              <a:lnSpc>
                <a:spcPct val="100000"/>
              </a:lnSpc>
              <a:spcBef>
                <a:spcPts val="0"/>
              </a:spcBef>
              <a:spcAft>
                <a:spcPts val="0"/>
              </a:spcAft>
              <a:buSzPts val="1200"/>
              <a:buChar char="■"/>
              <a:defRPr sz="2100"/>
            </a:lvl3pPr>
            <a:lvl4pPr lvl="3" rtl="0" algn="ctr">
              <a:lnSpc>
                <a:spcPct val="100000"/>
              </a:lnSpc>
              <a:spcBef>
                <a:spcPts val="0"/>
              </a:spcBef>
              <a:spcAft>
                <a:spcPts val="0"/>
              </a:spcAft>
              <a:buSzPts val="1200"/>
              <a:buChar char="●"/>
              <a:defRPr sz="2100"/>
            </a:lvl4pPr>
            <a:lvl5pPr lvl="4" rtl="0" algn="ctr">
              <a:lnSpc>
                <a:spcPct val="100000"/>
              </a:lnSpc>
              <a:spcBef>
                <a:spcPts val="0"/>
              </a:spcBef>
              <a:spcAft>
                <a:spcPts val="0"/>
              </a:spcAft>
              <a:buSzPts val="1200"/>
              <a:buChar char="○"/>
              <a:defRPr sz="2100"/>
            </a:lvl5pPr>
            <a:lvl6pPr lvl="5" rtl="0" algn="ctr">
              <a:lnSpc>
                <a:spcPct val="100000"/>
              </a:lnSpc>
              <a:spcBef>
                <a:spcPts val="0"/>
              </a:spcBef>
              <a:spcAft>
                <a:spcPts val="0"/>
              </a:spcAft>
              <a:buSzPts val="1200"/>
              <a:buChar char="■"/>
              <a:defRPr sz="2100"/>
            </a:lvl6pPr>
            <a:lvl7pPr lvl="6" rtl="0" algn="ctr">
              <a:lnSpc>
                <a:spcPct val="100000"/>
              </a:lnSpc>
              <a:spcBef>
                <a:spcPts val="0"/>
              </a:spcBef>
              <a:spcAft>
                <a:spcPts val="0"/>
              </a:spcAft>
              <a:buSzPts val="1200"/>
              <a:buChar char="●"/>
              <a:defRPr sz="2100"/>
            </a:lvl7pPr>
            <a:lvl8pPr lvl="7" rtl="0" algn="ctr">
              <a:lnSpc>
                <a:spcPct val="100000"/>
              </a:lnSpc>
              <a:spcBef>
                <a:spcPts val="0"/>
              </a:spcBef>
              <a:spcAft>
                <a:spcPts val="0"/>
              </a:spcAft>
              <a:buSzPts val="1200"/>
              <a:buChar char="○"/>
              <a:defRPr sz="2100"/>
            </a:lvl8pPr>
            <a:lvl9pPr lvl="8" rtl="0" algn="ctr">
              <a:lnSpc>
                <a:spcPct val="100000"/>
              </a:lnSpc>
              <a:spcBef>
                <a:spcPts val="0"/>
              </a:spcBef>
              <a:spcAft>
                <a:spcPts val="0"/>
              </a:spcAft>
              <a:buSzPts val="1200"/>
              <a:buChar char="■"/>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6" name="Shape 536"/>
        <p:cNvGrpSpPr/>
        <p:nvPr/>
      </p:nvGrpSpPr>
      <p:grpSpPr>
        <a:xfrm>
          <a:off x="0" y="0"/>
          <a:ext cx="0" cy="0"/>
          <a:chOff x="0" y="0"/>
          <a:chExt cx="0" cy="0"/>
        </a:xfrm>
      </p:grpSpPr>
      <p:sp>
        <p:nvSpPr>
          <p:cNvPr id="537" name="Google Shape;537;p6"/>
          <p:cNvSpPr/>
          <p:nvPr/>
        </p:nvSpPr>
        <p:spPr>
          <a:xfrm flipH="1" rot="10800000">
            <a:off x="6757152"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540" name="Shape 540"/>
        <p:cNvGrpSpPr/>
        <p:nvPr/>
      </p:nvGrpSpPr>
      <p:grpSpPr>
        <a:xfrm>
          <a:off x="0" y="0"/>
          <a:ext cx="0" cy="0"/>
          <a:chOff x="0" y="0"/>
          <a:chExt cx="0" cy="0"/>
        </a:xfrm>
      </p:grpSpPr>
      <p:sp>
        <p:nvSpPr>
          <p:cNvPr id="541" name="Google Shape;541;p7"/>
          <p:cNvSpPr txBox="1"/>
          <p:nvPr>
            <p:ph type="title"/>
          </p:nvPr>
        </p:nvSpPr>
        <p:spPr>
          <a:xfrm>
            <a:off x="5486100" y="1496400"/>
            <a:ext cx="2937900" cy="7557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2" name="Google Shape;542;p7"/>
          <p:cNvSpPr/>
          <p:nvPr/>
        </p:nvSpPr>
        <p:spPr>
          <a:xfrm flipH="1">
            <a:off x="-74873"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txBox="1"/>
          <p:nvPr>
            <p:ph idx="1" type="subTitle"/>
          </p:nvPr>
        </p:nvSpPr>
        <p:spPr>
          <a:xfrm>
            <a:off x="5486100" y="2330400"/>
            <a:ext cx="2937900" cy="1316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100"/>
              <a:buNone/>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4" name="Shape 544"/>
        <p:cNvGrpSpPr/>
        <p:nvPr/>
      </p:nvGrpSpPr>
      <p:grpSpPr>
        <a:xfrm>
          <a:off x="0" y="0"/>
          <a:ext cx="0" cy="0"/>
          <a:chOff x="0" y="0"/>
          <a:chExt cx="0" cy="0"/>
        </a:xfrm>
      </p:grpSpPr>
      <p:sp>
        <p:nvSpPr>
          <p:cNvPr id="545" name="Google Shape;545;p8"/>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flipH="1" rot="-308951">
            <a:off x="366146" y="869650"/>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4572000" y="1092825"/>
            <a:ext cx="3852000" cy="20319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48" name="Google Shape;548;p8"/>
          <p:cNvSpPr txBox="1"/>
          <p:nvPr>
            <p:ph idx="1" type="subTitle"/>
          </p:nvPr>
        </p:nvSpPr>
        <p:spPr>
          <a:xfrm>
            <a:off x="4970550" y="3124575"/>
            <a:ext cx="3453300" cy="66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9" name="Shape 549"/>
        <p:cNvGrpSpPr/>
        <p:nvPr/>
      </p:nvGrpSpPr>
      <p:grpSpPr>
        <a:xfrm>
          <a:off x="0" y="0"/>
          <a:ext cx="0" cy="0"/>
          <a:chOff x="0" y="0"/>
          <a:chExt cx="0" cy="0"/>
        </a:xfrm>
      </p:grpSpPr>
      <p:sp>
        <p:nvSpPr>
          <p:cNvPr id="550" name="Google Shape;550;p9"/>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txBox="1"/>
          <p:nvPr>
            <p:ph type="title"/>
          </p:nvPr>
        </p:nvSpPr>
        <p:spPr>
          <a:xfrm>
            <a:off x="720000" y="1112725"/>
            <a:ext cx="3007200" cy="183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2" name="Google Shape;552;p9"/>
          <p:cNvSpPr txBox="1"/>
          <p:nvPr>
            <p:ph idx="1" type="subTitle"/>
          </p:nvPr>
        </p:nvSpPr>
        <p:spPr>
          <a:xfrm>
            <a:off x="720000" y="3227075"/>
            <a:ext cx="3007200" cy="80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3" name="Shape 553"/>
        <p:cNvGrpSpPr/>
        <p:nvPr/>
      </p:nvGrpSpPr>
      <p:grpSpPr>
        <a:xfrm>
          <a:off x="0" y="0"/>
          <a:ext cx="0" cy="0"/>
          <a:chOff x="0" y="0"/>
          <a:chExt cx="0" cy="0"/>
        </a:xfrm>
      </p:grpSpPr>
      <p:sp>
        <p:nvSpPr>
          <p:cNvPr id="554" name="Google Shape;554;p10"/>
          <p:cNvSpPr/>
          <p:nvPr/>
        </p:nvSpPr>
        <p:spPr>
          <a:xfrm rot="10800000">
            <a:off x="-3214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5773361"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p:txBody>
      </p:sp>
      <p:sp>
        <p:nvSpPr>
          <p:cNvPr id="7" name="Google Shape;7;p1"/>
          <p:cNvSpPr txBox="1"/>
          <p:nvPr>
            <p:ph idx="1" type="body"/>
          </p:nvPr>
        </p:nvSpPr>
        <p:spPr>
          <a:xfrm>
            <a:off x="720000" y="1772050"/>
            <a:ext cx="7704000" cy="27969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indent="-330200" lvl="1" marL="9144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indent="-330200" lvl="2" marL="13716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indent="-330200" lvl="3" marL="18288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indent="-330200" lvl="4" marL="22860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indent="-330200" lvl="5" marL="2743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indent="-330200" lvl="6" marL="32004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indent="-330200" lvl="7" marL="36576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indent="-330200" lvl="8" marL="41148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rO00kwSZvHvGhXv1LjICsPrXUxTkq-ci/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4"/>
          <p:cNvSpPr txBox="1"/>
          <p:nvPr>
            <p:ph type="ctrTitle"/>
          </p:nvPr>
        </p:nvSpPr>
        <p:spPr>
          <a:xfrm>
            <a:off x="557675" y="403550"/>
            <a:ext cx="7591200" cy="10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AB InBev Case Study</a:t>
            </a:r>
            <a:endParaRPr sz="4800"/>
          </a:p>
        </p:txBody>
      </p:sp>
      <p:sp>
        <p:nvSpPr>
          <p:cNvPr id="651" name="Google Shape;651;p24"/>
          <p:cNvSpPr txBox="1"/>
          <p:nvPr>
            <p:ph idx="1" type="subTitle"/>
          </p:nvPr>
        </p:nvSpPr>
        <p:spPr>
          <a:xfrm>
            <a:off x="5289275" y="3370075"/>
            <a:ext cx="3435000" cy="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t>
            </a:r>
            <a:r>
              <a:rPr lang="en" sz="1900"/>
              <a:t>Presented by Aditya Chaudhary</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Employee Seat Booking Application</a:t>
            </a:r>
            <a:endParaRPr sz="2800"/>
          </a:p>
        </p:txBody>
      </p:sp>
      <p:sp>
        <p:nvSpPr>
          <p:cNvPr id="657" name="Google Shape;657;p25"/>
          <p:cNvSpPr txBox="1"/>
          <p:nvPr>
            <p:ph idx="1" type="body"/>
          </p:nvPr>
        </p:nvSpPr>
        <p:spPr>
          <a:xfrm>
            <a:off x="720000" y="1377975"/>
            <a:ext cx="77040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OBJECTIVES</a:t>
            </a:r>
            <a:endParaRPr b="1" sz="2000" u="sng"/>
          </a:p>
          <a:p>
            <a:pPr indent="-355600" lvl="0" marL="457200" rtl="0" algn="l">
              <a:lnSpc>
                <a:spcPct val="115000"/>
              </a:lnSpc>
              <a:spcBef>
                <a:spcPts val="1600"/>
              </a:spcBef>
              <a:spcAft>
                <a:spcPts val="0"/>
              </a:spcAft>
              <a:buClr>
                <a:srgbClr val="000000"/>
              </a:buClr>
              <a:buSzPts val="2000"/>
              <a:buChar char="●"/>
            </a:pPr>
            <a:r>
              <a:rPr lang="en" sz="2000">
                <a:solidFill>
                  <a:srgbClr val="000000"/>
                </a:solidFill>
              </a:rPr>
              <a:t>User friendly application that operates on all operating systems.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Authentication of employees accessing the application.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Real time database to store the vaccination certificates/RTPCR report of employees.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Seat booking functionality on the basis of date,in-time and out-time of employees.</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6"/>
          <p:cNvSpPr txBox="1"/>
          <p:nvPr>
            <p:ph type="title"/>
          </p:nvPr>
        </p:nvSpPr>
        <p:spPr>
          <a:xfrm>
            <a:off x="720000" y="1279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Technology Stack</a:t>
            </a:r>
            <a:endParaRPr sz="2800"/>
          </a:p>
        </p:txBody>
      </p:sp>
      <p:sp>
        <p:nvSpPr>
          <p:cNvPr id="663" name="Google Shape;663;p26"/>
          <p:cNvSpPr txBox="1"/>
          <p:nvPr>
            <p:ph idx="1" type="body"/>
          </p:nvPr>
        </p:nvSpPr>
        <p:spPr>
          <a:xfrm>
            <a:off x="720000" y="669025"/>
            <a:ext cx="8074200" cy="4303500"/>
          </a:xfrm>
          <a:prstGeom prst="rect">
            <a:avLst/>
          </a:prstGeom>
        </p:spPr>
        <p:txBody>
          <a:bodyPr anchorCtr="0" anchor="t" bIns="91425" lIns="91425" spcFirstLastPara="1" rIns="91425" wrap="square" tIns="91425">
            <a:noAutofit/>
          </a:bodyPr>
          <a:lstStyle/>
          <a:p>
            <a:pPr indent="-400050" lvl="0" marL="457200" rtl="0" algn="l">
              <a:lnSpc>
                <a:spcPct val="115000"/>
              </a:lnSpc>
              <a:spcBef>
                <a:spcPts val="0"/>
              </a:spcBef>
              <a:spcAft>
                <a:spcPts val="0"/>
              </a:spcAft>
              <a:buClr>
                <a:srgbClr val="000000"/>
              </a:buClr>
              <a:buSzPts val="1800"/>
              <a:buChar char="❖"/>
            </a:pPr>
            <a:r>
              <a:rPr lang="en" sz="1800" u="sng">
                <a:solidFill>
                  <a:srgbClr val="000000"/>
                </a:solidFill>
              </a:rPr>
              <a:t>Integrated Development Environment (IDE)</a:t>
            </a:r>
            <a:endParaRPr sz="1800" u="sng">
              <a:solidFill>
                <a:srgbClr val="000000"/>
              </a:solidFill>
            </a:endParaRPr>
          </a:p>
          <a:p>
            <a:pPr indent="-342900" lvl="1" marL="685800" rtl="0" algn="l">
              <a:spcBef>
                <a:spcPts val="1000"/>
              </a:spcBef>
              <a:spcAft>
                <a:spcPts val="0"/>
              </a:spcAft>
              <a:buClr>
                <a:srgbClr val="000000"/>
              </a:buClr>
              <a:buSzPts val="1800"/>
              <a:buChar char="➢"/>
            </a:pPr>
            <a:r>
              <a:rPr lang="en" sz="1800">
                <a:solidFill>
                  <a:srgbClr val="000000"/>
                </a:solidFill>
              </a:rPr>
              <a:t>Android Studio - Official Android IDE, intelligent code editor, emulators for testing apps, code templates, firebase and google cloud integration.</a:t>
            </a:r>
            <a:endParaRPr sz="1800">
              <a:solidFill>
                <a:srgbClr val="000000"/>
              </a:solidFill>
            </a:endParaRPr>
          </a:p>
          <a:p>
            <a:pPr indent="-342900" lvl="0" marL="400050" rtl="0" algn="l">
              <a:spcBef>
                <a:spcPts val="1000"/>
              </a:spcBef>
              <a:spcAft>
                <a:spcPts val="0"/>
              </a:spcAft>
              <a:buClr>
                <a:srgbClr val="000000"/>
              </a:buClr>
              <a:buSzPts val="1800"/>
              <a:buChar char="❖"/>
            </a:pPr>
            <a:r>
              <a:rPr lang="en" sz="1800" u="sng">
                <a:solidFill>
                  <a:srgbClr val="000000"/>
                </a:solidFill>
              </a:rPr>
              <a:t>Software Development Kit(SDK)</a:t>
            </a:r>
            <a:endParaRPr sz="1800" u="sng">
              <a:solidFill>
                <a:srgbClr val="000000"/>
              </a:solidFill>
            </a:endParaRPr>
          </a:p>
          <a:p>
            <a:pPr indent="-342900" lvl="1" marL="685800" rtl="0" algn="l">
              <a:spcBef>
                <a:spcPts val="1000"/>
              </a:spcBef>
              <a:spcAft>
                <a:spcPts val="0"/>
              </a:spcAft>
              <a:buClr>
                <a:srgbClr val="000000"/>
              </a:buClr>
              <a:buSzPts val="1800"/>
              <a:buChar char="➢"/>
            </a:pPr>
            <a:r>
              <a:rPr lang="en" sz="1800">
                <a:solidFill>
                  <a:srgbClr val="000000"/>
                </a:solidFill>
              </a:rPr>
              <a:t>Flutter -  Single codebase for deployment, automated testing and custom UI.</a:t>
            </a:r>
            <a:endParaRPr sz="1800">
              <a:solidFill>
                <a:srgbClr val="000000"/>
              </a:solidFill>
            </a:endParaRPr>
          </a:p>
          <a:p>
            <a:pPr indent="-342900" lvl="0" marL="400050" rtl="0" algn="l">
              <a:spcBef>
                <a:spcPts val="1000"/>
              </a:spcBef>
              <a:spcAft>
                <a:spcPts val="0"/>
              </a:spcAft>
              <a:buClr>
                <a:srgbClr val="000000"/>
              </a:buClr>
              <a:buSzPts val="1800"/>
              <a:buChar char="❖"/>
            </a:pPr>
            <a:r>
              <a:rPr lang="en" sz="1800" u="sng">
                <a:solidFill>
                  <a:srgbClr val="000000"/>
                </a:solidFill>
              </a:rPr>
              <a:t>Programming Language</a:t>
            </a:r>
            <a:endParaRPr sz="1800" u="sng">
              <a:solidFill>
                <a:srgbClr val="000000"/>
              </a:solidFill>
            </a:endParaRPr>
          </a:p>
          <a:p>
            <a:pPr indent="-342900" lvl="1" marL="685800" rtl="0" algn="l">
              <a:lnSpc>
                <a:spcPct val="100000"/>
              </a:lnSpc>
              <a:spcBef>
                <a:spcPts val="1000"/>
              </a:spcBef>
              <a:spcAft>
                <a:spcPts val="0"/>
              </a:spcAft>
              <a:buClr>
                <a:srgbClr val="000000"/>
              </a:buClr>
              <a:buSzPts val="1800"/>
              <a:buChar char="➢"/>
            </a:pPr>
            <a:r>
              <a:rPr lang="en" sz="1800">
                <a:solidFill>
                  <a:srgbClr val="000000"/>
                </a:solidFill>
              </a:rPr>
              <a:t>Dart -  Works for both iOS/Android, scalable,quicker, mostly used in mobile applications and supports Google APIs.</a:t>
            </a:r>
            <a:endParaRPr sz="1800">
              <a:solidFill>
                <a:srgbClr val="000000"/>
              </a:solidFill>
            </a:endParaRPr>
          </a:p>
          <a:p>
            <a:pPr indent="-342900" lvl="0" marL="400050" rtl="0" algn="l">
              <a:spcBef>
                <a:spcPts val="1000"/>
              </a:spcBef>
              <a:spcAft>
                <a:spcPts val="0"/>
              </a:spcAft>
              <a:buClr>
                <a:srgbClr val="000000"/>
              </a:buClr>
              <a:buSzPts val="1800"/>
              <a:buChar char="❖"/>
            </a:pPr>
            <a:r>
              <a:rPr lang="en" sz="1800" u="sng">
                <a:solidFill>
                  <a:srgbClr val="000000"/>
                </a:solidFill>
              </a:rPr>
              <a:t>Database</a:t>
            </a:r>
            <a:endParaRPr sz="1800" u="sng">
              <a:solidFill>
                <a:srgbClr val="000000"/>
              </a:solidFill>
            </a:endParaRPr>
          </a:p>
          <a:p>
            <a:pPr indent="-342900" lvl="1" marL="685800" rtl="0" algn="l">
              <a:lnSpc>
                <a:spcPct val="115000"/>
              </a:lnSpc>
              <a:spcBef>
                <a:spcPts val="1000"/>
              </a:spcBef>
              <a:spcAft>
                <a:spcPts val="0"/>
              </a:spcAft>
              <a:buClr>
                <a:srgbClr val="000000"/>
              </a:buClr>
              <a:buSzPts val="1800"/>
              <a:buChar char="➢"/>
            </a:pPr>
            <a:r>
              <a:rPr lang="en" sz="1800">
                <a:solidFill>
                  <a:srgbClr val="000000"/>
                </a:solidFill>
              </a:rPr>
              <a:t>Firebase - Real time hosting of database,NoSQL, authentication features and analytics .</a:t>
            </a:r>
            <a:endParaRPr sz="1800">
              <a:solidFill>
                <a:srgbClr val="000000"/>
              </a:solidFill>
            </a:endParaRPr>
          </a:p>
          <a:p>
            <a:pPr indent="0" lvl="0" marL="228600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27"/>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a:t>
            </a:r>
            <a:endParaRPr/>
          </a:p>
        </p:txBody>
      </p:sp>
      <p:sp>
        <p:nvSpPr>
          <p:cNvPr id="669" name="Google Shape;669;p2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u="sng">
                <a:solidFill>
                  <a:srgbClr val="000000"/>
                </a:solidFill>
              </a:rPr>
              <a:t>Authentication-</a:t>
            </a:r>
            <a:endParaRPr sz="1800" u="sng">
              <a:solidFill>
                <a:srgbClr val="000000"/>
              </a:solidFill>
            </a:endParaRPr>
          </a:p>
          <a:p>
            <a:pPr indent="0" lvl="0" marL="457200" rtl="0" algn="l">
              <a:spcBef>
                <a:spcPts val="1600"/>
              </a:spcBef>
              <a:spcAft>
                <a:spcPts val="0"/>
              </a:spcAft>
              <a:buNone/>
            </a:pPr>
            <a:r>
              <a:rPr lang="en" sz="1800">
                <a:solidFill>
                  <a:srgbClr val="000000"/>
                </a:solidFill>
              </a:rPr>
              <a:t>Authentication of employees and administrators will be via Firebase authentication using company provided </a:t>
            </a:r>
            <a:r>
              <a:rPr lang="en" sz="1800">
                <a:solidFill>
                  <a:srgbClr val="000000"/>
                </a:solidFill>
              </a:rPr>
              <a:t>google</a:t>
            </a:r>
            <a:r>
              <a:rPr lang="en" sz="1800">
                <a:solidFill>
                  <a:srgbClr val="000000"/>
                </a:solidFill>
              </a:rPr>
              <a:t> accounts.</a:t>
            </a:r>
            <a:endParaRPr sz="1800">
              <a:solidFill>
                <a:srgbClr val="000000"/>
              </a:solidFill>
            </a:endParaRPr>
          </a:p>
          <a:p>
            <a:pPr indent="-342900" lvl="0" marL="457200" rtl="0" algn="l">
              <a:spcBef>
                <a:spcPts val="1600"/>
              </a:spcBef>
              <a:spcAft>
                <a:spcPts val="0"/>
              </a:spcAft>
              <a:buClr>
                <a:srgbClr val="000000"/>
              </a:buClr>
              <a:buSzPts val="1800"/>
              <a:buAutoNum type="arabicPeriod"/>
            </a:pPr>
            <a:r>
              <a:rPr lang="en" sz="1800" u="sng">
                <a:solidFill>
                  <a:srgbClr val="000000"/>
                </a:solidFill>
              </a:rPr>
              <a:t>Vaccination Certificates Repository-</a:t>
            </a:r>
            <a:endParaRPr sz="1800" u="sng">
              <a:solidFill>
                <a:srgbClr val="000000"/>
              </a:solidFill>
            </a:endParaRPr>
          </a:p>
          <a:p>
            <a:pPr indent="0" lvl="0" marL="457200" rtl="0" algn="l">
              <a:spcBef>
                <a:spcPts val="1600"/>
              </a:spcBef>
              <a:spcAft>
                <a:spcPts val="0"/>
              </a:spcAft>
              <a:buNone/>
            </a:pPr>
            <a:r>
              <a:rPr lang="en" sz="1800">
                <a:solidFill>
                  <a:srgbClr val="000000"/>
                </a:solidFill>
              </a:rPr>
              <a:t>The vaccination certificates of authorised employees will be stored in a NoSQL database hosted by Firebase Cloud Storage.</a:t>
            </a:r>
            <a:endParaRPr sz="1800">
              <a:solidFill>
                <a:srgbClr val="000000"/>
              </a:solidFill>
            </a:endParaRPr>
          </a:p>
          <a:p>
            <a:pPr indent="-342900" lvl="0" marL="457200" rtl="0" algn="l">
              <a:spcBef>
                <a:spcPts val="1600"/>
              </a:spcBef>
              <a:spcAft>
                <a:spcPts val="0"/>
              </a:spcAft>
              <a:buClr>
                <a:srgbClr val="000000"/>
              </a:buClr>
              <a:buSzPts val="1800"/>
              <a:buAutoNum type="arabicPeriod"/>
            </a:pPr>
            <a:r>
              <a:rPr lang="en" sz="1800" u="sng">
                <a:solidFill>
                  <a:srgbClr val="000000"/>
                </a:solidFill>
              </a:rPr>
              <a:t>Seat Booking -</a:t>
            </a:r>
            <a:endParaRPr sz="1800" u="sng">
              <a:solidFill>
                <a:srgbClr val="000000"/>
              </a:solidFill>
            </a:endParaRPr>
          </a:p>
          <a:p>
            <a:pPr indent="0" lvl="0" marL="457200" rtl="0" algn="l">
              <a:spcBef>
                <a:spcPts val="1600"/>
              </a:spcBef>
              <a:spcAft>
                <a:spcPts val="1600"/>
              </a:spcAft>
              <a:buNone/>
            </a:pPr>
            <a:r>
              <a:rPr lang="en" sz="1800">
                <a:solidFill>
                  <a:srgbClr val="000000"/>
                </a:solidFill>
              </a:rPr>
              <a:t>Vaccinated/Uninfected employees will be able to pick their date and time slots via date and time picker flutter widget.If the slots are available, the data will be stored in Firebase Cloud.</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8"/>
          <p:cNvSpPr txBox="1"/>
          <p:nvPr>
            <p:ph type="title"/>
          </p:nvPr>
        </p:nvSpPr>
        <p:spPr>
          <a:xfrm>
            <a:off x="720000" y="17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Diagrams</a:t>
            </a:r>
            <a:endParaRPr/>
          </a:p>
        </p:txBody>
      </p:sp>
      <p:sp>
        <p:nvSpPr>
          <p:cNvPr id="675" name="Google Shape;675;p2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6" name="Google Shape;676;p28"/>
          <p:cNvPicPr preferRelativeResize="0"/>
          <p:nvPr/>
        </p:nvPicPr>
        <p:blipFill>
          <a:blip r:embed="rId3">
            <a:alphaModFix/>
          </a:blip>
          <a:stretch>
            <a:fillRect/>
          </a:stretch>
        </p:blipFill>
        <p:spPr>
          <a:xfrm>
            <a:off x="720000" y="1027200"/>
            <a:ext cx="3851999" cy="3541674"/>
          </a:xfrm>
          <a:prstGeom prst="rect">
            <a:avLst/>
          </a:prstGeom>
          <a:noFill/>
          <a:ln>
            <a:noFill/>
          </a:ln>
        </p:spPr>
      </p:pic>
      <p:pic>
        <p:nvPicPr>
          <p:cNvPr id="677" name="Google Shape;677;p28"/>
          <p:cNvPicPr preferRelativeResize="0"/>
          <p:nvPr/>
        </p:nvPicPr>
        <p:blipFill>
          <a:blip r:embed="rId4">
            <a:alphaModFix/>
          </a:blip>
          <a:stretch>
            <a:fillRect/>
          </a:stretch>
        </p:blipFill>
        <p:spPr>
          <a:xfrm>
            <a:off x="4903175" y="1512425"/>
            <a:ext cx="3562425" cy="30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29"/>
          <p:cNvSpPr txBox="1"/>
          <p:nvPr>
            <p:ph type="title"/>
          </p:nvPr>
        </p:nvSpPr>
        <p:spPr>
          <a:xfrm>
            <a:off x="720000" y="1599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683" name="Google Shape;683;p2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4" name="Google Shape;684;p29"/>
          <p:cNvPicPr preferRelativeResize="0"/>
          <p:nvPr/>
        </p:nvPicPr>
        <p:blipFill>
          <a:blip r:embed="rId3">
            <a:alphaModFix/>
          </a:blip>
          <a:stretch>
            <a:fillRect/>
          </a:stretch>
        </p:blipFill>
        <p:spPr>
          <a:xfrm>
            <a:off x="516150" y="861225"/>
            <a:ext cx="4335401" cy="3707650"/>
          </a:xfrm>
          <a:prstGeom prst="rect">
            <a:avLst/>
          </a:prstGeom>
          <a:noFill/>
          <a:ln>
            <a:noFill/>
          </a:ln>
        </p:spPr>
      </p:pic>
      <p:pic>
        <p:nvPicPr>
          <p:cNvPr id="685" name="Google Shape;685;p29"/>
          <p:cNvPicPr preferRelativeResize="0"/>
          <p:nvPr/>
        </p:nvPicPr>
        <p:blipFill>
          <a:blip r:embed="rId4">
            <a:alphaModFix/>
          </a:blip>
          <a:stretch>
            <a:fillRect/>
          </a:stretch>
        </p:blipFill>
        <p:spPr>
          <a:xfrm>
            <a:off x="4963325" y="861225"/>
            <a:ext cx="3901301" cy="370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0"/>
          <p:cNvSpPr txBox="1"/>
          <p:nvPr>
            <p:ph type="title"/>
          </p:nvPr>
        </p:nvSpPr>
        <p:spPr>
          <a:xfrm>
            <a:off x="720000" y="174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691" name="Google Shape;691;p3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2" name="Google Shape;692;p30" title="AB InBev Prototype.mp4">
            <a:hlinkClick r:id="rId3"/>
          </p:cNvPr>
          <p:cNvPicPr preferRelativeResize="0"/>
          <p:nvPr/>
        </p:nvPicPr>
        <p:blipFill>
          <a:blip r:embed="rId4">
            <a:alphaModFix/>
          </a:blip>
          <a:stretch>
            <a:fillRect/>
          </a:stretch>
        </p:blipFill>
        <p:spPr>
          <a:xfrm>
            <a:off x="720000" y="829150"/>
            <a:ext cx="7561025" cy="383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1"/>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Firebase Authentication:Before/After</a:t>
            </a:r>
            <a:endParaRPr/>
          </a:p>
        </p:txBody>
      </p:sp>
      <p:sp>
        <p:nvSpPr>
          <p:cNvPr id="698" name="Google Shape;698;p3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99" name="Google Shape;699;p31"/>
          <p:cNvSpPr txBox="1"/>
          <p:nvPr/>
        </p:nvSpPr>
        <p:spPr>
          <a:xfrm>
            <a:off x="4704275" y="1019000"/>
            <a:ext cx="19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700" name="Google Shape;700;p31"/>
          <p:cNvPicPr preferRelativeResize="0"/>
          <p:nvPr/>
        </p:nvPicPr>
        <p:blipFill>
          <a:blip r:embed="rId3">
            <a:alphaModFix/>
          </a:blip>
          <a:stretch>
            <a:fillRect/>
          </a:stretch>
        </p:blipFill>
        <p:spPr>
          <a:xfrm>
            <a:off x="337400" y="1152475"/>
            <a:ext cx="3970350" cy="3738650"/>
          </a:xfrm>
          <a:prstGeom prst="rect">
            <a:avLst/>
          </a:prstGeom>
          <a:noFill/>
          <a:ln>
            <a:noFill/>
          </a:ln>
        </p:spPr>
      </p:pic>
      <p:pic>
        <p:nvPicPr>
          <p:cNvPr id="701" name="Google Shape;701;p31"/>
          <p:cNvPicPr preferRelativeResize="0"/>
          <p:nvPr/>
        </p:nvPicPr>
        <p:blipFill>
          <a:blip r:embed="rId4">
            <a:alphaModFix/>
          </a:blip>
          <a:stretch>
            <a:fillRect/>
          </a:stretch>
        </p:blipFill>
        <p:spPr>
          <a:xfrm>
            <a:off x="4572000" y="1200225"/>
            <a:ext cx="4307727" cy="3690900"/>
          </a:xfrm>
          <a:prstGeom prst="rect">
            <a:avLst/>
          </a:prstGeom>
          <a:noFill/>
          <a:ln>
            <a:noFill/>
          </a:ln>
        </p:spPr>
      </p:pic>
      <p:sp>
        <p:nvSpPr>
          <p:cNvPr id="702" name="Google Shape;702;p31"/>
          <p:cNvSpPr txBox="1"/>
          <p:nvPr/>
        </p:nvSpPr>
        <p:spPr>
          <a:xfrm>
            <a:off x="6617075" y="1019000"/>
            <a:ext cx="12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2"/>
          <p:cNvSpPr txBox="1"/>
          <p:nvPr>
            <p:ph type="title"/>
          </p:nvPr>
        </p:nvSpPr>
        <p:spPr>
          <a:xfrm>
            <a:off x="720000" y="143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Database:Before/After</a:t>
            </a:r>
            <a:endParaRPr/>
          </a:p>
        </p:txBody>
      </p:sp>
      <p:sp>
        <p:nvSpPr>
          <p:cNvPr id="708" name="Google Shape;708;p3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9" name="Google Shape;709;p32"/>
          <p:cNvPicPr preferRelativeResize="0"/>
          <p:nvPr/>
        </p:nvPicPr>
        <p:blipFill>
          <a:blip r:embed="rId3">
            <a:alphaModFix/>
          </a:blip>
          <a:stretch>
            <a:fillRect/>
          </a:stretch>
        </p:blipFill>
        <p:spPr>
          <a:xfrm>
            <a:off x="189300" y="1034725"/>
            <a:ext cx="4431073" cy="4013424"/>
          </a:xfrm>
          <a:prstGeom prst="rect">
            <a:avLst/>
          </a:prstGeom>
          <a:noFill/>
          <a:ln>
            <a:noFill/>
          </a:ln>
        </p:spPr>
      </p:pic>
      <p:pic>
        <p:nvPicPr>
          <p:cNvPr id="710" name="Google Shape;710;p32"/>
          <p:cNvPicPr preferRelativeResize="0"/>
          <p:nvPr/>
        </p:nvPicPr>
        <p:blipFill>
          <a:blip r:embed="rId4">
            <a:alphaModFix/>
          </a:blip>
          <a:stretch>
            <a:fillRect/>
          </a:stretch>
        </p:blipFill>
        <p:spPr>
          <a:xfrm>
            <a:off x="4737575" y="1034725"/>
            <a:ext cx="4296177" cy="4013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blic Consulting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