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3132-9359-7673-09E8-BD48A363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00EBE-F108-3722-9BB2-A5D46B42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A264-355C-F946-9DD1-222F1E63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D720-200B-72A7-E8CA-48F80FAA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1AB4-14DC-1139-4E6C-80787210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FEB4-C681-290C-0A75-13A350DC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7E8D8-50E4-FAE9-6624-B6A40924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C6C9-925B-7E8F-D115-06854E9D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2C57-1A68-5214-E551-D906A21E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1EB4-EB14-744B-4A6C-8DB0AA2E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59C11-8F3A-D7CA-7E7E-44C293969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A29E6-5D4B-D726-8E42-E835E0A49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B581-DEE2-27B3-6800-AD936F8F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C1A8-6BE6-7CAE-23AF-5527A8A0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D6C5-0DEB-2D92-5C69-7451471E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1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D11-590E-5D35-C6C7-22F588A6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C7D7-048D-786C-2636-6AC3FF08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5C45-9108-C928-8496-EAF30CA6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01C6-098E-9B43-32AD-A77BADBF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4F20-9C7B-0C9B-511D-E81EBDFE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9DB3-E9BE-AF78-5775-05E6A3C7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DAAD-6B38-5DB7-0179-E0662C24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B30C-0D62-E682-3CD2-7D04D155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C992-17AF-B6DA-765D-0B90C9FA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2824-6804-CD2A-1EA6-BB9E48DA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751B-8451-B0A3-0FD1-5A584EE6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24E0-4721-E23A-3C7D-0F8E22661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53639-8476-2FFC-430F-0D6419433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5775-1086-87E0-1CBF-CC1ECDA9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F0AB-BC58-8A45-6D36-346CD1D6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5A9F6-DA3F-AE45-7E25-751A35CF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0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9946-E96E-8F18-C2BA-9C9B1926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0A160-3FC9-1FD0-CCBF-C6665476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0DD7D-A71B-2267-6D2A-75EF2B5D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38A85-FF4D-62E2-E15A-8DA8A0C0F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C5A7C-2D5D-F36D-6302-8E628E53D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03CDA-5D3B-7473-8FCD-E3D768A5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D9F06-CED3-D5A6-E5D5-E757108D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B3682-0DB0-F857-DB47-67B95C65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9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2D62-13BF-99C3-C5BE-00ED648C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76E79-4ED1-3641-B545-EA4B4476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1EFB-A56F-4232-6595-F3FC3950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CCBC7-6363-65DD-1537-3894CF45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E8697-90DC-CA67-7DB4-676A77EA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B929C-984C-6E8C-FDC4-A5AC36A1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8EE4-CB5E-B80E-6984-67978AA6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D1EA-3DAA-EF56-327D-B855E44F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93A0-A34A-56CA-9D86-B37CF12D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9BE93-3109-A2DF-A7AF-2ADF0D463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AEF7-C2F7-B737-27EE-CEF8F9B8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16939-55A4-2F83-AD25-03BA3017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15194-96CD-F95C-22B3-7CC7C1FA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1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8732-3623-E0D8-F03D-68FDE59D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4D800-41CA-6A6F-4C72-21B634A5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63DA7-0D57-972D-983C-89F1F58E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428A-753D-39A0-C128-6CC0F466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C653D-E347-7BB9-F7B9-1EB36ED6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1738-477C-2868-0CBD-04526CF4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8880C-94A4-8065-80D8-A1A53D87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7A86-9C62-4C3A-5558-C2EA93B7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6886-A8B1-8DFF-0F1B-97D8F955B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174A-5174-4BFA-92AE-FDDBD97EE63D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73A1-BA3D-245B-D4D7-955336988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18C-D3E3-5F01-C454-1C38920E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0262-6ED7-41FC-B11E-453457F26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6F68FE-B7A4-FF25-5C18-56A1E3822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9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E3E95-F8B5-C1B3-C3AD-41FB0600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5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67026-5101-57C4-6B43-57F183A69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4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1C36A-B43D-E57D-8D20-052D46A56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8EF16-1096-542D-DBAF-E8EFF8F1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D46AD-2F3E-385E-E1CF-D3F8E3D32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6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0DF21-1B1A-9BFA-FA54-D4A93F5B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8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84D22C-099F-944A-126E-643372EA1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Kumar</dc:creator>
  <cp:lastModifiedBy>Harsh Kumar</cp:lastModifiedBy>
  <cp:revision>4</cp:revision>
  <dcterms:created xsi:type="dcterms:W3CDTF">2023-09-23T14:11:30Z</dcterms:created>
  <dcterms:modified xsi:type="dcterms:W3CDTF">2023-09-23T17:02:12Z</dcterms:modified>
</cp:coreProperties>
</file>