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24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00695"/>
            <a:ext cx="6255836" cy="41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– SIH1715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AI tool/mobile app for Indian Sign language(ISL) generator from audio-visual content in English/Hindi to ISL content and vice-versa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39883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Tech Geeks 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198762"/>
            <a:ext cx="7481454" cy="507831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Solution.</a:t>
            </a:r>
            <a:endParaRPr lang="en-US" sz="32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Hand Gesture Tracking Program</a:t>
            </a:r>
            <a:r>
              <a:rPr lang="en-US" dirty="0"/>
              <a:t>: This is an </a:t>
            </a:r>
            <a:r>
              <a:rPr lang="en-US" b="1" dirty="0"/>
              <a:t>AI-powered</a:t>
            </a:r>
            <a:r>
              <a:rPr lang="en-US" dirty="0"/>
              <a:t> application which can </a:t>
            </a:r>
            <a:r>
              <a:rPr lang="en-US" b="1" dirty="0"/>
              <a:t>track hand signs </a:t>
            </a:r>
            <a:r>
              <a:rPr lang="en-US" dirty="0"/>
              <a:t>using technologies like </a:t>
            </a:r>
            <a:r>
              <a:rPr lang="en-US" b="1" dirty="0"/>
              <a:t>computer vision </a:t>
            </a:r>
            <a:r>
              <a:rPr lang="en-US" dirty="0"/>
              <a:t>to identify Indian sign language (ISL) gestures..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Sign-to-Text and Speech Conversion</a:t>
            </a:r>
            <a:r>
              <a:rPr lang="en-US" dirty="0"/>
              <a:t>: This tool can convert recognized ISL gestures into </a:t>
            </a:r>
            <a:r>
              <a:rPr lang="en-US" b="1" dirty="0"/>
              <a:t>text language and speech </a:t>
            </a:r>
            <a:r>
              <a:rPr lang="en-US" dirty="0"/>
              <a:t>in </a:t>
            </a:r>
            <a:r>
              <a:rPr lang="en-US" b="1" dirty="0"/>
              <a:t>English/Hindi </a:t>
            </a:r>
            <a:r>
              <a:rPr lang="en-US" dirty="0"/>
              <a:t>to make communication better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Enhancing Accessibility</a:t>
            </a:r>
            <a:r>
              <a:rPr lang="en-US" dirty="0"/>
              <a:t>: this app can </a:t>
            </a:r>
            <a:r>
              <a:rPr lang="en-US" b="1" dirty="0"/>
              <a:t>bridge</a:t>
            </a:r>
            <a:r>
              <a:rPr lang="en-US" dirty="0"/>
              <a:t> the </a:t>
            </a:r>
            <a:r>
              <a:rPr lang="en-US" b="1" dirty="0"/>
              <a:t>communication gap </a:t>
            </a:r>
            <a:r>
              <a:rPr lang="en-US" dirty="0"/>
              <a:t>between </a:t>
            </a:r>
            <a:r>
              <a:rPr lang="en-US" b="1" dirty="0"/>
              <a:t>Individuals with disabilities </a:t>
            </a:r>
            <a:r>
              <a:rPr lang="en-US" dirty="0"/>
              <a:t>and the rest of the population by enabling smooth two-way communication through </a:t>
            </a:r>
            <a:r>
              <a:rPr lang="en-US" b="1" dirty="0"/>
              <a:t>ISL interpretation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Real-Time Processing</a:t>
            </a:r>
            <a:r>
              <a:rPr lang="en-US" dirty="0"/>
              <a:t>: the program offers </a:t>
            </a:r>
            <a:r>
              <a:rPr lang="en-US" b="1" dirty="0"/>
              <a:t>real-time</a:t>
            </a:r>
            <a:r>
              <a:rPr lang="en-US" dirty="0"/>
              <a:t> sign language recognition and converting it to text or speech ensuring smooth </a:t>
            </a:r>
            <a:r>
              <a:rPr lang="en-US" b="1" dirty="0"/>
              <a:t>real-time interaction</a:t>
            </a:r>
            <a:r>
              <a:rPr lang="en-US" dirty="0"/>
              <a:t> for users across various communication </a:t>
            </a:r>
            <a:r>
              <a:rPr lang="en-US" dirty="0" err="1"/>
              <a:t>senarios</a:t>
            </a: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 Geeks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A6C81430-FC3E-406E-BA2F-D93CE94B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600" y="3700373"/>
            <a:ext cx="4317510" cy="258532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chemeClr val="tx2"/>
                </a:solidFill>
              </a:rPr>
              <a:t>Unique Value Proposition (UVP)</a:t>
            </a:r>
            <a:r>
              <a:rPr lang="en-US" sz="2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app specifically targets Indian Sign Language (ISL)</a:t>
            </a:r>
            <a:r>
              <a:rPr lang="en-US" sz="1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Users can engage with the app in real time for a dynamic experience.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app has a simple, friendly interface for all users.</a:t>
            </a:r>
          </a:p>
          <a:p>
            <a:endParaRPr lang="en-US" sz="14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0AFF6D05-A534-4ED3-BDEC-092832B5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600" y="1198762"/>
            <a:ext cx="4317510" cy="240065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Adressing</a:t>
            </a:r>
            <a:r>
              <a:rPr lang="en-US" sz="2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problem.</a:t>
            </a:r>
          </a:p>
          <a:p>
            <a:endParaRPr lang="en-US" sz="20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proposed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 application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addresses the communication barriers faced by </a:t>
            </a:r>
            <a:r>
              <a:rPr lang="en-IN" sz="2000" dirty="0"/>
              <a:t>fosters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integration of computer vison allows interpretation and generation of ISL gestures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9457" y="1290351"/>
            <a:ext cx="6611027" cy="501675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b="1" dirty="0" err="1"/>
              <a:t>MediaPipe</a:t>
            </a:r>
            <a:r>
              <a:rPr lang="en-US" sz="1600" b="1" dirty="0"/>
              <a:t> (Computer Vision )</a:t>
            </a:r>
            <a:r>
              <a:rPr lang="en-US" sz="1600" dirty="0"/>
              <a:t>: </a:t>
            </a:r>
            <a:r>
              <a:rPr lang="en-US" sz="1600" dirty="0" err="1"/>
              <a:t>MediaPipe</a:t>
            </a:r>
            <a:r>
              <a:rPr lang="en-US" sz="1600" dirty="0"/>
              <a:t> is used for </a:t>
            </a:r>
            <a:r>
              <a:rPr lang="en-US" sz="1600" b="1" dirty="0"/>
              <a:t>Real-time hand gesture </a:t>
            </a:r>
            <a:r>
              <a:rPr lang="en-US" sz="1600" dirty="0"/>
              <a:t>tracking and recognition using camera input.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b="1" dirty="0"/>
              <a:t>TensorFlow (Machine Learning )</a:t>
            </a:r>
            <a:r>
              <a:rPr lang="en-US" sz="1600" dirty="0"/>
              <a:t>: TensorFlow Training models for </a:t>
            </a:r>
            <a:r>
              <a:rPr lang="en-US" sz="1600" b="1" dirty="0"/>
              <a:t>recognizing </a:t>
            </a:r>
            <a:r>
              <a:rPr lang="en-US" sz="1600" dirty="0"/>
              <a:t>ISL gestures and converting them into text or speech.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b="1" dirty="0"/>
              <a:t>Natural Language Processing (NLP)</a:t>
            </a:r>
            <a:r>
              <a:rPr lang="en-US" sz="1600" dirty="0"/>
              <a:t>: To handle the </a:t>
            </a:r>
            <a:r>
              <a:rPr lang="en-US" sz="1600" b="1" dirty="0"/>
              <a:t>translation</a:t>
            </a:r>
            <a:r>
              <a:rPr lang="en-US" sz="1600" dirty="0"/>
              <a:t> of text into speech (using Amazon Polly).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b="1" dirty="0"/>
              <a:t>Google Speech API (Speech-to-Text API )</a:t>
            </a:r>
            <a:r>
              <a:rPr lang="en-US" sz="1600" dirty="0"/>
              <a:t>: Google speech for </a:t>
            </a:r>
            <a:r>
              <a:rPr lang="en-US" sz="1600" b="1" dirty="0"/>
              <a:t>converting</a:t>
            </a:r>
            <a:r>
              <a:rPr lang="en-US" sz="1600" dirty="0"/>
              <a:t> spoken words into text for vice-versa translation.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b="1" dirty="0"/>
              <a:t>React Native (Mobile App Development)</a:t>
            </a:r>
            <a:r>
              <a:rPr lang="en-US" sz="1600" dirty="0"/>
              <a:t>: React native for building </a:t>
            </a:r>
            <a:r>
              <a:rPr lang="en-US" sz="1600" b="1" dirty="0"/>
              <a:t>user interface</a:t>
            </a:r>
            <a:r>
              <a:rPr lang="en-US" sz="1600" dirty="0"/>
              <a:t>, ensuring cross-platform functionality for Android and iOS.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600" b="1" dirty="0"/>
              <a:t>Node.js (Backend)</a:t>
            </a:r>
            <a:r>
              <a:rPr lang="en-US" sz="1600" dirty="0"/>
              <a:t>: To manage the </a:t>
            </a:r>
            <a:r>
              <a:rPr lang="en-US" sz="1600" b="1" dirty="0"/>
              <a:t>processing of data </a:t>
            </a:r>
            <a:r>
              <a:rPr lang="en-US" sz="1600" dirty="0"/>
              <a:t>between the client and AI models for real-time results node.js is used.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b="1" dirty="0"/>
              <a:t>Amazon Web Services </a:t>
            </a:r>
            <a:r>
              <a:rPr lang="en-US" sz="1600" b="1" dirty="0"/>
              <a:t>(Cloud Services )</a:t>
            </a:r>
            <a:r>
              <a:rPr lang="en-US" sz="1600" dirty="0"/>
              <a:t>: AWS for hosting the AI models and manage </a:t>
            </a:r>
            <a:r>
              <a:rPr lang="en-US" sz="1600" b="1" dirty="0"/>
              <a:t>heavy computations</a:t>
            </a:r>
            <a:r>
              <a:rPr lang="en-US" sz="1600" dirty="0"/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 Geeks</a:t>
            </a:r>
            <a:endParaRPr lang="en-IN" dirty="0"/>
          </a:p>
        </p:txBody>
      </p:sp>
      <p:pic>
        <p:nvPicPr>
          <p:cNvPr id="2053" name="Picture 5" descr="https://documents.lucid.app/documents/44b13c64-3546-4787-b76e-ae10f53cd22d/pages/0_0?a=330&amp;x=-1919&amp;y=-299&amp;w=1925&amp;h=850&amp;store=1&amp;accept=image%2F*&amp;auth=LCA%20ba0863fb959d46e6972b2a680f2fb021b7c38bb6383ae4522d68097722274c96-ts%3D17264162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815" y="1290351"/>
            <a:ext cx="5406985" cy="24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What is Text to Speech? | Data Science | NVIDIA Gloss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815" y="3905826"/>
            <a:ext cx="5357400" cy="23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68434" y="1359451"/>
            <a:ext cx="9385300" cy="57554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Feasibility:</a:t>
            </a:r>
            <a:endParaRPr lang="en-US" sz="2400" dirty="0"/>
          </a:p>
          <a:p>
            <a:r>
              <a:rPr lang="en-US" sz="2400" dirty="0"/>
              <a:t>Existing tech like speech-to-text, NLP, and gesture recognition can be leveraged, but ISL-specific datasets and models are limited. Real-time translation and mobile performance require optimized AI models.</a:t>
            </a:r>
          </a:p>
          <a:p>
            <a:endParaRPr lang="en-US" sz="2400" dirty="0"/>
          </a:p>
          <a:p>
            <a:r>
              <a:rPr lang="en-US" sz="2400" b="1" dirty="0"/>
              <a:t>Challenges &amp; Risks:</a:t>
            </a:r>
            <a:endParaRPr lang="en-US" sz="2400" dirty="0"/>
          </a:p>
          <a:p>
            <a:r>
              <a:rPr lang="en-US" sz="2400" dirty="0"/>
              <a:t> Lack of ISL datasets </a:t>
            </a:r>
            <a:r>
              <a:rPr lang="en-US" sz="2400" b="1" dirty="0"/>
              <a:t>, </a:t>
            </a:r>
            <a:r>
              <a:rPr lang="en-US" sz="2400" dirty="0"/>
              <a:t>Balancing cost, accessibility, and simplicity, Limited paying users in underserved communities.</a:t>
            </a:r>
          </a:p>
          <a:p>
            <a:endParaRPr lang="en-US" sz="2400" dirty="0"/>
          </a:p>
          <a:p>
            <a:r>
              <a:rPr lang="en-IN" sz="2400" b="1" dirty="0"/>
              <a:t>Strategies:</a:t>
            </a:r>
            <a:endParaRPr lang="en-IN" sz="2400" dirty="0"/>
          </a:p>
          <a:p>
            <a:r>
              <a:rPr lang="en-IN" sz="2400" dirty="0"/>
              <a:t>Collaborate with NGOs/ISL experts for data, Basic free features, premium for advanced tools, Balance cloud and local processing for real-time performance.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 Geeks</a:t>
            </a:r>
            <a:endParaRPr lang="en-IN" dirty="0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241295"/>
            <a:ext cx="5766227" cy="501675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000" b="1" dirty="0"/>
              <a:t>IMPACT:</a:t>
            </a:r>
          </a:p>
          <a:p>
            <a:pPr lvl="0" algn="just">
              <a:defRPr/>
            </a:pPr>
            <a:endParaRPr lang="en-US" sz="2000" b="1" dirty="0"/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b="1" dirty="0"/>
              <a:t>Enhanced Communication</a:t>
            </a:r>
            <a:r>
              <a:rPr lang="en-US" sz="2000" dirty="0"/>
              <a:t>: the program facilitates </a:t>
            </a:r>
            <a:r>
              <a:rPr lang="en-US" sz="2000" b="1" dirty="0"/>
              <a:t>real-time translation </a:t>
            </a:r>
            <a:r>
              <a:rPr lang="en-US" sz="2000" dirty="0"/>
              <a:t>between disable individuals and Hindi/English speakers, improving social interaction.</a:t>
            </a: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b="1" dirty="0"/>
              <a:t>Empowerment</a:t>
            </a:r>
            <a:r>
              <a:rPr lang="en-US" sz="2000" dirty="0"/>
              <a:t>: it can enable the </a:t>
            </a:r>
            <a:r>
              <a:rPr lang="en-IN" sz="2000" dirty="0"/>
              <a:t>the differently-abled community</a:t>
            </a:r>
            <a:r>
              <a:rPr lang="en-US" sz="2000" b="1" dirty="0"/>
              <a:t> </a:t>
            </a:r>
            <a:r>
              <a:rPr lang="en-US" sz="2000" dirty="0"/>
              <a:t>to </a:t>
            </a:r>
            <a:r>
              <a:rPr lang="en-US" sz="2000" b="1" dirty="0"/>
              <a:t>engage more actively </a:t>
            </a:r>
            <a:r>
              <a:rPr lang="en-US" sz="2000" dirty="0"/>
              <a:t>in education, work, and public services.</a:t>
            </a: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Educational Benefits: </a:t>
            </a:r>
            <a:r>
              <a:rPr lang="en-US" sz="2000" dirty="0"/>
              <a:t> the app can serve as a valuable tool for both individuals with disability learning to communicate and individuals wanting to learn ISL, </a:t>
            </a:r>
            <a:r>
              <a:rPr lang="en-US" sz="2000" b="1" dirty="0"/>
              <a:t>enhancing educational opportunities</a:t>
            </a:r>
            <a:r>
              <a:rPr lang="en-US" sz="2000" dirty="0"/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 Geeks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5FFC9-7FCA-4C11-A294-4DB4F90D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545" y="1241295"/>
            <a:ext cx="5766227" cy="501675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000" b="1" dirty="0"/>
              <a:t>BENEFITS:</a:t>
            </a:r>
          </a:p>
          <a:p>
            <a:pPr lvl="0" algn="just">
              <a:defRPr/>
            </a:pPr>
            <a:endParaRPr lang="en-US" sz="2000" b="1" dirty="0"/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b="1" dirty="0"/>
              <a:t> </a:t>
            </a:r>
            <a:r>
              <a:rPr lang="en-US" sz="2000" dirty="0"/>
              <a:t>The app </a:t>
            </a:r>
            <a:r>
              <a:rPr lang="en-US" sz="2000" b="1" dirty="0"/>
              <a:t>bridges communication gaps </a:t>
            </a:r>
            <a:r>
              <a:rPr lang="en-US" sz="2000" dirty="0"/>
              <a:t>faced by disable communities in daily life, education, and workplaces.</a:t>
            </a: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It open up </a:t>
            </a:r>
            <a:r>
              <a:rPr lang="en-US" sz="2000" b="1" dirty="0"/>
              <a:t>more job opportunities </a:t>
            </a:r>
            <a:r>
              <a:rPr lang="en-US" sz="2000" dirty="0"/>
              <a:t>for disable individuals, </a:t>
            </a:r>
            <a:r>
              <a:rPr lang="en-IN" sz="2000" dirty="0"/>
              <a:t>Supporting</a:t>
            </a:r>
            <a:r>
              <a:rPr lang="en-US" sz="2000" dirty="0"/>
              <a:t> financial independence.</a:t>
            </a: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It can provide deaf students with </a:t>
            </a:r>
            <a:r>
              <a:rPr lang="en-US" sz="2000" b="1" dirty="0"/>
              <a:t>better access to mainstream education </a:t>
            </a:r>
            <a:r>
              <a:rPr lang="en-US" sz="2000" dirty="0"/>
              <a:t>through ISL content.</a:t>
            </a: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Application can help to </a:t>
            </a:r>
            <a:r>
              <a:rPr lang="en-US" sz="2000" b="1" dirty="0"/>
              <a:t>raise awareness and understanding of ISL</a:t>
            </a:r>
            <a:r>
              <a:rPr lang="en-US" sz="2000" dirty="0"/>
              <a:t>, contributing to broader societal acceptance of sign languages.</a:t>
            </a:r>
          </a:p>
          <a:p>
            <a:pPr lvl="0" algn="just">
              <a:defRPr/>
            </a:pPr>
            <a:endParaRPr lang="en-US" sz="2000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342775"/>
            <a:ext cx="9385300" cy="556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000" b="1" dirty="0"/>
              <a:t>Research Sources: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Research on Natural Language Processing (NLP) and computer vision, like Google Speech API and </a:t>
            </a:r>
            <a:r>
              <a:rPr lang="en-US" sz="2000" dirty="0" err="1"/>
              <a:t>OpenPose</a:t>
            </a:r>
            <a:r>
              <a:rPr lang="en-US" sz="2000" dirty="0"/>
              <a:t>, forms the technical foundation for speech-to-text and gesture translation.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Papers on edge computing and mobile AI optimization (TensorFlow Lite, </a:t>
            </a:r>
            <a:r>
              <a:rPr lang="en-US" sz="2000" dirty="0" err="1"/>
              <a:t>PyTorch</a:t>
            </a:r>
            <a:r>
              <a:rPr lang="en-US" sz="2000" dirty="0"/>
              <a:t> Mobile) discuss approaches to handling real-time video and audio processing on mobile devices.</a:t>
            </a:r>
          </a:p>
          <a:p>
            <a:pPr lvl="0" algn="just">
              <a:defRPr/>
            </a:pPr>
            <a:endParaRPr lang="en-US" sz="2000" dirty="0"/>
          </a:p>
          <a:p>
            <a:pPr lvl="0" algn="just">
              <a:defRPr/>
            </a:pPr>
            <a:r>
              <a:rPr lang="en-IN" sz="2000" b="1" dirty="0"/>
              <a:t>References: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Camgoz, N. C., Koller, O., Hadfield, S., &amp; Bowden, R. (2020). Sign language transformers: A new approach to sign language recognition using neural networks. IEEE Transactions on Pattern Analysis and Machine Intelligence, 42(6), 1417-1430.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John Pius Thayiparampil1, Kiran k2, T Binto Binu3, Sreejith Viju4. (2023) "Real-Time Sign Language Translation System for Indian Sign Language"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 Geeks</a:t>
            </a:r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811</Words>
  <Application>Microsoft Office PowerPoint</Application>
  <PresentationFormat>Widescreen</PresentationFormat>
  <Paragraphs>99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Akshat Jain</cp:lastModifiedBy>
  <cp:revision>177</cp:revision>
  <dcterms:created xsi:type="dcterms:W3CDTF">2013-12-12T18:46:00Z</dcterms:created>
  <dcterms:modified xsi:type="dcterms:W3CDTF">2024-09-24T19:00:25Z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56555C5A74E9405D8C786E2CDFC63C82_13</vt:lpwstr>
  </property>
  <property fmtid="{D5CDD505-2E9C-101B-9397-08002B2CF9AE}" pid="3" name="KSOProductBuildVer">
    <vt:lpwstr>1033-12.2.0.18165</vt:lpwstr>
  </property>
</Properties>
</file>