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9" r:id="rId3"/>
    <p:sldId id="262" r:id="rId4"/>
    <p:sldId id="264" r:id="rId5"/>
    <p:sldId id="268" r:id="rId6"/>
    <p:sldId id="266" r:id="rId7"/>
    <p:sldId id="267" r:id="rId8"/>
    <p:sldId id="313" r:id="rId9"/>
    <p:sldId id="314" r:id="rId10"/>
    <p:sldId id="273" r:id="rId11"/>
    <p:sldId id="315" r:id="rId12"/>
    <p:sldId id="316" r:id="rId13"/>
    <p:sldId id="317" r:id="rId14"/>
    <p:sldId id="285" r:id="rId15"/>
    <p:sldId id="278" r:id="rId16"/>
    <p:sldId id="288" r:id="rId17"/>
    <p:sldId id="265" r:id="rId18"/>
    <p:sldId id="260" r:id="rId19"/>
    <p:sldId id="292" r:id="rId20"/>
  </p:sldIdLst>
  <p:sldSz cx="9144000" cy="5143500" type="screen16x9"/>
  <p:notesSz cx="6858000" cy="9144000"/>
  <p:embeddedFontLst>
    <p:embeddedFont>
      <p:font typeface="Bebas Neue" panose="020B0604020202020204" charset="0"/>
      <p:regular r:id="rId22"/>
    </p:embeddedFont>
    <p:embeddedFont>
      <p:font typeface="Staatliches" panose="020B0604020202020204" charset="0"/>
      <p:regular r:id="rId23"/>
    </p:embeddedFont>
    <p:embeddedFont>
      <p:font typeface="Cairo" panose="020B0604020202020204" charset="-78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ADEC4-E87E-4A13-8839-7895A613684C}" v="6" dt="2023-09-16T13:33:53.077"/>
  </p1510:revLst>
</p1510:revInfo>
</file>

<file path=ppt/tableStyles.xml><?xml version="1.0" encoding="utf-8"?>
<a:tblStyleLst xmlns:a="http://schemas.openxmlformats.org/drawingml/2006/main" def="{E1544E80-AF67-4E10-848A-09ADCC1F228B}">
  <a:tblStyle styleId="{E1544E80-AF67-4E10-848A-09ADCC1F2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>
      <p:cViewPr>
        <p:scale>
          <a:sx n="125" d="100"/>
          <a:sy n="125" d="100"/>
        </p:scale>
        <p:origin x="-31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6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2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9d240c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9d240c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7b349e6ee3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7b349e6ee3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7b2dad82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7b2dad82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7b349e6ee3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7b349e6ee3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7b2dad82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7b2dad82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7b2dad823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7b2dad823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7b2dad823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7b2dad823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7b2dad8238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7b2dad8238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7b2dad8238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7b2dad8238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7b349e6ee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7b349e6ee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8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1"/>
          <p:cNvSpPr txBox="1">
            <a:spLocks noGrp="1"/>
          </p:cNvSpPr>
          <p:nvPr>
            <p:ph type="title" idx="2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subTitle" idx="1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title" idx="3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ubTitle" idx="4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1"/>
          <p:cNvSpPr txBox="1">
            <a:spLocks noGrp="1"/>
          </p:cNvSpPr>
          <p:nvPr>
            <p:ph type="title" idx="5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6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 idx="7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subTitle" idx="8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/>
          <p:nvPr/>
        </p:nvSpPr>
        <p:spPr>
          <a:xfrm rot="900190">
            <a:off x="84527" y="176035"/>
            <a:ext cx="520591" cy="520591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 rot="900188">
            <a:off x="174887" y="900563"/>
            <a:ext cx="241461" cy="241441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399" name="Google Shape;399;p2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3" name="Google Shape;403;p2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4" name="Google Shape;404;p21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05" name="Google Shape;405;p2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>
            <a:spLocks noGrp="1"/>
          </p:cNvSpPr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1" name="Google Shape;441;p23"/>
          <p:cNvSpPr txBox="1">
            <a:spLocks noGrp="1"/>
          </p:cNvSpPr>
          <p:nvPr>
            <p:ph type="title" idx="2" hasCustomPrompt="1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23"/>
          <p:cNvSpPr txBox="1">
            <a:spLocks noGrp="1"/>
          </p:cNvSpPr>
          <p:nvPr>
            <p:ph type="subTitle" idx="1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43" name="Google Shape;443;p23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44" name="Google Shape;444;p23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rot="10800000" flipH="1">
            <a:off x="184201" y="353802"/>
            <a:ext cx="450049" cy="45004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7" name="Google Shape;487;p2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1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rot="10800000" flipH="1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1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8"/>
          <p:cNvSpPr txBox="1">
            <a:spLocks noGrp="1"/>
          </p:cNvSpPr>
          <p:nvPr>
            <p:ph type="subTitle" idx="2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1_1">
    <p:bg>
      <p:bgPr>
        <a:solidFill>
          <a:schemeClr val="dk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rot="-1944596" flipH="1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 flipH="1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29" name="Google Shape;29;p3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900065">
            <a:off x="8592165" y="250406"/>
            <a:ext cx="276795" cy="27679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2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>
            <a:off x="531503" y="83750"/>
            <a:ext cx="370803" cy="370803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391788" y="911640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86900" y="309106"/>
            <a:ext cx="488934" cy="488914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 rot="-1576955" flipH="1">
            <a:off x="8807773" y="4109429"/>
            <a:ext cx="232313" cy="232304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 rot="-1576712" flipH="1">
            <a:off x="8586108" y="4582477"/>
            <a:ext cx="432392" cy="432374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2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3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4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5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7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9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3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14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5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6" hasCustomPrompt="1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17" hasCustomPrompt="1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8" hasCustomPrompt="1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9" hasCustomPrompt="1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20" hasCustomPrompt="1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1" hasCustomPrompt="1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ubTitle" idx="1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rot="-5400000" flipH="1">
            <a:off x="105229" y="4110867"/>
            <a:ext cx="370803" cy="370803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"/>
          <p:cNvSpPr/>
          <p:nvPr/>
        </p:nvSpPr>
        <p:spPr>
          <a:xfrm rot="-5400000" flipH="1">
            <a:off x="330575" y="4437350"/>
            <a:ext cx="488934" cy="488914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08" name="Google Shape;308;p17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 rot="10800000" flipH="1">
            <a:off x="7817013" y="121765"/>
            <a:ext cx="323252" cy="323252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 rot="10800000" flipH="1">
            <a:off x="284929" y="164519"/>
            <a:ext cx="428168" cy="42820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 rot="10800000" flipH="1">
            <a:off x="111152" y="781317"/>
            <a:ext cx="236405" cy="23640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title" idx="2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title" idx="3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1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 rot="8100000">
            <a:off x="8460529" y="1531072"/>
            <a:ext cx="404009" cy="40400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 rot="8100000">
            <a:off x="8764708" y="997550"/>
            <a:ext cx="313704" cy="31545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/>
          <p:nvPr/>
        </p:nvSpPr>
        <p:spPr>
          <a:xfrm rot="8100000">
            <a:off x="8162580" y="134785"/>
            <a:ext cx="650836" cy="65083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"/>
          <p:cNvSpPr/>
          <p:nvPr/>
        </p:nvSpPr>
        <p:spPr>
          <a:xfrm rot="2700000">
            <a:off x="276569" y="46054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"/>
          <p:cNvSpPr/>
          <p:nvPr/>
        </p:nvSpPr>
        <p:spPr>
          <a:xfrm rot="2700000">
            <a:off x="100461" y="42643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19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43" name="Google Shape;343;p19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19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49" name="Google Shape;349;p19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title" idx="2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1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3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subTitle" idx="4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title" idx="5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6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3" r:id="rId8"/>
    <p:sldLayoutId id="2147483665" r:id="rId9"/>
    <p:sldLayoutId id="2147483667" r:id="rId10"/>
    <p:sldLayoutId id="2147483669" r:id="rId11"/>
    <p:sldLayoutId id="2147483671" r:id="rId12"/>
    <p:sldLayoutId id="2147483672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"/>
          <p:cNvSpPr/>
          <p:nvPr/>
        </p:nvSpPr>
        <p:spPr>
          <a:xfrm>
            <a:off x="8826275" y="4709211"/>
            <a:ext cx="317725" cy="316263"/>
          </a:xfrm>
          <a:custGeom>
            <a:avLst/>
            <a:gdLst/>
            <a:ahLst/>
            <a:cxnLst/>
            <a:rect l="l" t="t" r="r" b="b"/>
            <a:pathLst>
              <a:path w="5000" h="4977" fill="none" extrusionOk="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 flipH="1">
            <a:off x="8516814" y="4567921"/>
            <a:ext cx="309461" cy="307803"/>
          </a:xfrm>
          <a:custGeom>
            <a:avLst/>
            <a:gdLst/>
            <a:ahLst/>
            <a:cxnLst/>
            <a:rect l="l" t="t" r="r" b="b"/>
            <a:pathLst>
              <a:path w="4293" h="4270" fill="none" extrusionOk="0">
                <a:moveTo>
                  <a:pt x="1370" y="2306"/>
                </a:moveTo>
                <a:cubicBezTo>
                  <a:pt x="1462" y="2717"/>
                  <a:pt x="1873" y="2991"/>
                  <a:pt x="2283" y="2900"/>
                </a:cubicBezTo>
                <a:cubicBezTo>
                  <a:pt x="2694" y="2786"/>
                  <a:pt x="2968" y="2398"/>
                  <a:pt x="2854" y="1987"/>
                </a:cubicBezTo>
                <a:cubicBezTo>
                  <a:pt x="2763" y="1576"/>
                  <a:pt x="2375" y="1302"/>
                  <a:pt x="1941" y="1393"/>
                </a:cubicBezTo>
                <a:cubicBezTo>
                  <a:pt x="1530" y="1485"/>
                  <a:pt x="1279" y="1895"/>
                  <a:pt x="1370" y="2306"/>
                </a:cubicBezTo>
                <a:close/>
                <a:moveTo>
                  <a:pt x="1348" y="572"/>
                </a:moveTo>
                <a:lnTo>
                  <a:pt x="1348" y="161"/>
                </a:lnTo>
                <a:lnTo>
                  <a:pt x="2032" y="1"/>
                </a:lnTo>
                <a:lnTo>
                  <a:pt x="2215" y="389"/>
                </a:lnTo>
                <a:cubicBezTo>
                  <a:pt x="2375" y="389"/>
                  <a:pt x="2535" y="412"/>
                  <a:pt x="2671" y="457"/>
                </a:cubicBezTo>
                <a:lnTo>
                  <a:pt x="2991" y="161"/>
                </a:lnTo>
                <a:lnTo>
                  <a:pt x="3585" y="549"/>
                </a:lnTo>
                <a:lnTo>
                  <a:pt x="3448" y="937"/>
                </a:lnTo>
                <a:cubicBezTo>
                  <a:pt x="3539" y="1051"/>
                  <a:pt x="3630" y="1188"/>
                  <a:pt x="3699" y="1325"/>
                </a:cubicBezTo>
                <a:lnTo>
                  <a:pt x="4132" y="1325"/>
                </a:lnTo>
                <a:lnTo>
                  <a:pt x="4292" y="2010"/>
                </a:lnTo>
                <a:lnTo>
                  <a:pt x="3904" y="2215"/>
                </a:lnTo>
                <a:cubicBezTo>
                  <a:pt x="3904" y="2352"/>
                  <a:pt x="3881" y="2512"/>
                  <a:pt x="3836" y="2671"/>
                </a:cubicBezTo>
                <a:lnTo>
                  <a:pt x="4132" y="2968"/>
                </a:lnTo>
                <a:lnTo>
                  <a:pt x="3744" y="3562"/>
                </a:lnTo>
                <a:lnTo>
                  <a:pt x="3333" y="3425"/>
                </a:lnTo>
                <a:cubicBezTo>
                  <a:pt x="3219" y="3539"/>
                  <a:pt x="3105" y="3630"/>
                  <a:pt x="2968" y="3699"/>
                </a:cubicBezTo>
                <a:lnTo>
                  <a:pt x="2968" y="4132"/>
                </a:lnTo>
                <a:lnTo>
                  <a:pt x="2261" y="4269"/>
                </a:lnTo>
                <a:lnTo>
                  <a:pt x="2078" y="3881"/>
                </a:lnTo>
                <a:cubicBezTo>
                  <a:pt x="1918" y="3881"/>
                  <a:pt x="1781" y="3858"/>
                  <a:pt x="1622" y="3813"/>
                </a:cubicBezTo>
                <a:lnTo>
                  <a:pt x="1325" y="4109"/>
                </a:lnTo>
                <a:lnTo>
                  <a:pt x="709" y="3744"/>
                </a:lnTo>
                <a:lnTo>
                  <a:pt x="868" y="3333"/>
                </a:lnTo>
                <a:cubicBezTo>
                  <a:pt x="754" y="3219"/>
                  <a:pt x="663" y="3082"/>
                  <a:pt x="594" y="2945"/>
                </a:cubicBezTo>
                <a:lnTo>
                  <a:pt x="161" y="2945"/>
                </a:lnTo>
                <a:lnTo>
                  <a:pt x="1" y="2261"/>
                </a:lnTo>
                <a:lnTo>
                  <a:pt x="389" y="2078"/>
                </a:lnTo>
                <a:cubicBezTo>
                  <a:pt x="412" y="1918"/>
                  <a:pt x="435" y="1758"/>
                  <a:pt x="480" y="1599"/>
                </a:cubicBezTo>
                <a:lnTo>
                  <a:pt x="184" y="1302"/>
                </a:lnTo>
                <a:lnTo>
                  <a:pt x="549" y="708"/>
                </a:lnTo>
                <a:lnTo>
                  <a:pt x="960" y="845"/>
                </a:lnTo>
                <a:cubicBezTo>
                  <a:pt x="1074" y="754"/>
                  <a:pt x="1211" y="663"/>
                  <a:pt x="1348" y="57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8826275" y="4449431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8553263" y="23622"/>
            <a:ext cx="590737" cy="590737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>
            <a:off x="0" y="4211851"/>
            <a:ext cx="943716" cy="93164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753659" y="2040500"/>
            <a:ext cx="3143202" cy="761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Staatliche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179390"/>
            <a:ext cx="7696200" cy="2784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1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1"/>
          <p:cNvSpPr/>
          <p:nvPr/>
        </p:nvSpPr>
        <p:spPr>
          <a:xfrm>
            <a:off x="1954775" y="2370416"/>
            <a:ext cx="3477545" cy="4401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Staatliches"/>
            </a:endParaRPr>
          </a:p>
        </p:txBody>
      </p:sp>
      <p:sp>
        <p:nvSpPr>
          <p:cNvPr id="1521" name="Google Shape;1521;p51"/>
          <p:cNvSpPr txBox="1">
            <a:spLocks noGrp="1"/>
          </p:cNvSpPr>
          <p:nvPr>
            <p:ph type="title"/>
          </p:nvPr>
        </p:nvSpPr>
        <p:spPr>
          <a:xfrm>
            <a:off x="1954775" y="2158939"/>
            <a:ext cx="2506800" cy="7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1522" name="Google Shape;1522;p51"/>
          <p:cNvSpPr txBox="1">
            <a:spLocks noGrp="1"/>
          </p:cNvSpPr>
          <p:nvPr>
            <p:ph type="title" idx="2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23" name="Google Shape;1523;p51"/>
          <p:cNvSpPr txBox="1">
            <a:spLocks noGrp="1"/>
          </p:cNvSpPr>
          <p:nvPr>
            <p:ph type="subTitle" idx="1"/>
          </p:nvPr>
        </p:nvSpPr>
        <p:spPr>
          <a:xfrm>
            <a:off x="1989119" y="2952025"/>
            <a:ext cx="3087710" cy="7698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How we are going to provide solutions to the problems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524" name="Google Shape;1524;p51"/>
          <p:cNvGrpSpPr/>
          <p:nvPr/>
        </p:nvGrpSpPr>
        <p:grpSpPr>
          <a:xfrm>
            <a:off x="5827175" y="696833"/>
            <a:ext cx="694747" cy="1081574"/>
            <a:chOff x="6053075" y="1494858"/>
            <a:chExt cx="694747" cy="1081574"/>
          </a:xfrm>
        </p:grpSpPr>
        <p:sp>
          <p:nvSpPr>
            <p:cNvPr id="1525" name="Google Shape;1525;p51"/>
            <p:cNvSpPr/>
            <p:nvPr/>
          </p:nvSpPr>
          <p:spPr>
            <a:xfrm flipH="1">
              <a:off x="6330947" y="2422446"/>
              <a:ext cx="150284" cy="148475"/>
            </a:xfrm>
            <a:custGeom>
              <a:avLst/>
              <a:gdLst/>
              <a:ahLst/>
              <a:cxnLst/>
              <a:rect l="l" t="t" r="r" b="b"/>
              <a:pathLst>
                <a:path w="1827" h="1805" extrusionOk="0">
                  <a:moveTo>
                    <a:pt x="936" y="0"/>
                  </a:moveTo>
                  <a:cubicBezTo>
                    <a:pt x="434" y="0"/>
                    <a:pt x="23" y="388"/>
                    <a:pt x="23" y="890"/>
                  </a:cubicBezTo>
                  <a:cubicBezTo>
                    <a:pt x="0" y="1392"/>
                    <a:pt x="411" y="1803"/>
                    <a:pt x="913" y="1803"/>
                  </a:cubicBezTo>
                  <a:cubicBezTo>
                    <a:pt x="927" y="1804"/>
                    <a:pt x="940" y="1804"/>
                    <a:pt x="953" y="1804"/>
                  </a:cubicBezTo>
                  <a:cubicBezTo>
                    <a:pt x="1437" y="1804"/>
                    <a:pt x="1826" y="1402"/>
                    <a:pt x="1826" y="913"/>
                  </a:cubicBezTo>
                  <a:cubicBezTo>
                    <a:pt x="1826" y="411"/>
                    <a:pt x="1438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 flipH="1">
              <a:off x="6327246" y="2418662"/>
              <a:ext cx="157770" cy="157770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82" y="92"/>
                  </a:moveTo>
                  <a:cubicBezTo>
                    <a:pt x="1210" y="92"/>
                    <a:pt x="1416" y="183"/>
                    <a:pt x="1576" y="366"/>
                  </a:cubicBezTo>
                  <a:cubicBezTo>
                    <a:pt x="1735" y="525"/>
                    <a:pt x="1827" y="731"/>
                    <a:pt x="1827" y="959"/>
                  </a:cubicBezTo>
                  <a:cubicBezTo>
                    <a:pt x="1804" y="1416"/>
                    <a:pt x="1439" y="1804"/>
                    <a:pt x="959" y="1804"/>
                  </a:cubicBezTo>
                  <a:cubicBezTo>
                    <a:pt x="480" y="1804"/>
                    <a:pt x="115" y="1416"/>
                    <a:pt x="115" y="936"/>
                  </a:cubicBezTo>
                  <a:cubicBezTo>
                    <a:pt x="115" y="708"/>
                    <a:pt x="206" y="503"/>
                    <a:pt x="366" y="343"/>
                  </a:cubicBezTo>
                  <a:cubicBezTo>
                    <a:pt x="526" y="183"/>
                    <a:pt x="731" y="92"/>
                    <a:pt x="959" y="92"/>
                  </a:cubicBezTo>
                  <a:close/>
                  <a:moveTo>
                    <a:pt x="959" y="0"/>
                  </a:moveTo>
                  <a:cubicBezTo>
                    <a:pt x="708" y="0"/>
                    <a:pt x="480" y="92"/>
                    <a:pt x="297" y="274"/>
                  </a:cubicBezTo>
                  <a:cubicBezTo>
                    <a:pt x="115" y="457"/>
                    <a:pt x="1" y="685"/>
                    <a:pt x="1" y="936"/>
                  </a:cubicBezTo>
                  <a:cubicBezTo>
                    <a:pt x="1" y="1461"/>
                    <a:pt x="434" y="1895"/>
                    <a:pt x="959" y="1918"/>
                  </a:cubicBezTo>
                  <a:cubicBezTo>
                    <a:pt x="1484" y="1918"/>
                    <a:pt x="1918" y="1484"/>
                    <a:pt x="1918" y="959"/>
                  </a:cubicBezTo>
                  <a:cubicBezTo>
                    <a:pt x="1918" y="708"/>
                    <a:pt x="1827" y="457"/>
                    <a:pt x="1644" y="274"/>
                  </a:cubicBezTo>
                  <a:cubicBezTo>
                    <a:pt x="1461" y="92"/>
                    <a:pt x="1233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 flipH="1">
              <a:off x="6056859" y="1498642"/>
              <a:ext cx="685369" cy="891918"/>
            </a:xfrm>
            <a:custGeom>
              <a:avLst/>
              <a:gdLst/>
              <a:ahLst/>
              <a:cxnLst/>
              <a:rect l="l" t="t" r="r" b="b"/>
              <a:pathLst>
                <a:path w="8332" h="10843" extrusionOk="0">
                  <a:moveTo>
                    <a:pt x="4151" y="1"/>
                  </a:moveTo>
                  <a:cubicBezTo>
                    <a:pt x="4137" y="1"/>
                    <a:pt x="4123" y="1"/>
                    <a:pt x="4109" y="1"/>
                  </a:cubicBezTo>
                  <a:cubicBezTo>
                    <a:pt x="1895" y="47"/>
                    <a:pt x="92" y="1827"/>
                    <a:pt x="23" y="4041"/>
                  </a:cubicBezTo>
                  <a:cubicBezTo>
                    <a:pt x="0" y="5000"/>
                    <a:pt x="297" y="5867"/>
                    <a:pt x="799" y="6575"/>
                  </a:cubicBezTo>
                  <a:cubicBezTo>
                    <a:pt x="1621" y="7716"/>
                    <a:pt x="2100" y="9040"/>
                    <a:pt x="2146" y="10432"/>
                  </a:cubicBezTo>
                  <a:cubicBezTo>
                    <a:pt x="2169" y="10638"/>
                    <a:pt x="2351" y="10820"/>
                    <a:pt x="2557" y="10820"/>
                  </a:cubicBezTo>
                  <a:lnTo>
                    <a:pt x="5684" y="10843"/>
                  </a:lnTo>
                  <a:cubicBezTo>
                    <a:pt x="5889" y="10843"/>
                    <a:pt x="6049" y="10683"/>
                    <a:pt x="6049" y="10501"/>
                  </a:cubicBezTo>
                  <a:cubicBezTo>
                    <a:pt x="6140" y="9131"/>
                    <a:pt x="6643" y="7739"/>
                    <a:pt x="7487" y="6666"/>
                  </a:cubicBezTo>
                  <a:cubicBezTo>
                    <a:pt x="7989" y="5981"/>
                    <a:pt x="8309" y="5114"/>
                    <a:pt x="8309" y="4201"/>
                  </a:cubicBezTo>
                  <a:cubicBezTo>
                    <a:pt x="8332" y="1887"/>
                    <a:pt x="6460" y="1"/>
                    <a:pt x="4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 flipH="1">
              <a:off x="6053075" y="1494858"/>
              <a:ext cx="694747" cy="899486"/>
            </a:xfrm>
            <a:custGeom>
              <a:avLst/>
              <a:gdLst/>
              <a:ahLst/>
              <a:cxnLst/>
              <a:rect l="l" t="t" r="r" b="b"/>
              <a:pathLst>
                <a:path w="8446" h="10935" extrusionOk="0">
                  <a:moveTo>
                    <a:pt x="4246" y="115"/>
                  </a:moveTo>
                  <a:cubicBezTo>
                    <a:pt x="5318" y="115"/>
                    <a:pt x="6345" y="526"/>
                    <a:pt x="7122" y="1302"/>
                  </a:cubicBezTo>
                  <a:cubicBezTo>
                    <a:pt x="7920" y="2078"/>
                    <a:pt x="8354" y="3128"/>
                    <a:pt x="8331" y="4247"/>
                  </a:cubicBezTo>
                  <a:cubicBezTo>
                    <a:pt x="8331" y="5137"/>
                    <a:pt x="8035" y="5982"/>
                    <a:pt x="7510" y="6666"/>
                  </a:cubicBezTo>
                  <a:cubicBezTo>
                    <a:pt x="6665" y="7762"/>
                    <a:pt x="6163" y="9131"/>
                    <a:pt x="6072" y="10524"/>
                  </a:cubicBezTo>
                  <a:cubicBezTo>
                    <a:pt x="6072" y="10706"/>
                    <a:pt x="5912" y="10843"/>
                    <a:pt x="5752" y="10843"/>
                  </a:cubicBezTo>
                  <a:lnTo>
                    <a:pt x="2625" y="10821"/>
                  </a:lnTo>
                  <a:cubicBezTo>
                    <a:pt x="2442" y="10821"/>
                    <a:pt x="2283" y="10661"/>
                    <a:pt x="2283" y="10478"/>
                  </a:cubicBezTo>
                  <a:cubicBezTo>
                    <a:pt x="2214" y="9086"/>
                    <a:pt x="1735" y="7739"/>
                    <a:pt x="913" y="6598"/>
                  </a:cubicBezTo>
                  <a:cubicBezTo>
                    <a:pt x="388" y="5867"/>
                    <a:pt x="114" y="5000"/>
                    <a:pt x="137" y="4087"/>
                  </a:cubicBezTo>
                  <a:cubicBezTo>
                    <a:pt x="205" y="1919"/>
                    <a:pt x="2009" y="138"/>
                    <a:pt x="4177" y="115"/>
                  </a:cubicBezTo>
                  <a:close/>
                  <a:moveTo>
                    <a:pt x="4263" y="0"/>
                  </a:moveTo>
                  <a:cubicBezTo>
                    <a:pt x="4234" y="0"/>
                    <a:pt x="4206" y="1"/>
                    <a:pt x="4177" y="1"/>
                  </a:cubicBezTo>
                  <a:cubicBezTo>
                    <a:pt x="1963" y="24"/>
                    <a:pt x="91" y="1873"/>
                    <a:pt x="46" y="4087"/>
                  </a:cubicBezTo>
                  <a:cubicBezTo>
                    <a:pt x="0" y="5023"/>
                    <a:pt x="274" y="5913"/>
                    <a:pt x="822" y="6666"/>
                  </a:cubicBezTo>
                  <a:cubicBezTo>
                    <a:pt x="1643" y="7785"/>
                    <a:pt x="2100" y="9109"/>
                    <a:pt x="2168" y="10478"/>
                  </a:cubicBezTo>
                  <a:cubicBezTo>
                    <a:pt x="2191" y="10729"/>
                    <a:pt x="2374" y="10912"/>
                    <a:pt x="2625" y="10912"/>
                  </a:cubicBezTo>
                  <a:lnTo>
                    <a:pt x="5752" y="10935"/>
                  </a:lnTo>
                  <a:cubicBezTo>
                    <a:pt x="5980" y="10935"/>
                    <a:pt x="6163" y="10775"/>
                    <a:pt x="6186" y="10547"/>
                  </a:cubicBezTo>
                  <a:cubicBezTo>
                    <a:pt x="6277" y="9200"/>
                    <a:pt x="6779" y="7808"/>
                    <a:pt x="7578" y="6735"/>
                  </a:cubicBezTo>
                  <a:cubicBezTo>
                    <a:pt x="8126" y="6027"/>
                    <a:pt x="8423" y="5160"/>
                    <a:pt x="8445" y="4247"/>
                  </a:cubicBezTo>
                  <a:cubicBezTo>
                    <a:pt x="8445" y="3106"/>
                    <a:pt x="8012" y="2033"/>
                    <a:pt x="7190" y="1234"/>
                  </a:cubicBezTo>
                  <a:cubicBezTo>
                    <a:pt x="6411" y="433"/>
                    <a:pt x="5372" y="0"/>
                    <a:pt x="4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 flipH="1">
              <a:off x="6334732" y="1969797"/>
              <a:ext cx="135231" cy="469608"/>
            </a:xfrm>
            <a:custGeom>
              <a:avLst/>
              <a:gdLst/>
              <a:ahLst/>
              <a:cxnLst/>
              <a:rect l="l" t="t" r="r" b="b"/>
              <a:pathLst>
                <a:path w="1644" h="5709" extrusionOk="0">
                  <a:moveTo>
                    <a:pt x="801" y="1"/>
                  </a:moveTo>
                  <a:cubicBezTo>
                    <a:pt x="387" y="1"/>
                    <a:pt x="46" y="312"/>
                    <a:pt x="46" y="687"/>
                  </a:cubicBezTo>
                  <a:lnTo>
                    <a:pt x="0" y="5686"/>
                  </a:lnTo>
                  <a:lnTo>
                    <a:pt x="1598" y="5708"/>
                  </a:lnTo>
                  <a:lnTo>
                    <a:pt x="1644" y="687"/>
                  </a:lnTo>
                  <a:cubicBezTo>
                    <a:pt x="1644" y="322"/>
                    <a:pt x="1278" y="2"/>
                    <a:pt x="845" y="2"/>
                  </a:cubicBezTo>
                  <a:cubicBezTo>
                    <a:pt x="830" y="1"/>
                    <a:pt x="815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 flipH="1">
              <a:off x="6330948" y="1964286"/>
              <a:ext cx="144691" cy="478903"/>
            </a:xfrm>
            <a:custGeom>
              <a:avLst/>
              <a:gdLst/>
              <a:ahLst/>
              <a:cxnLst/>
              <a:rect l="l" t="t" r="r" b="b"/>
              <a:pathLst>
                <a:path w="1759" h="5822" extrusionOk="0">
                  <a:moveTo>
                    <a:pt x="914" y="115"/>
                  </a:moveTo>
                  <a:cubicBezTo>
                    <a:pt x="1119" y="115"/>
                    <a:pt x="1302" y="183"/>
                    <a:pt x="1439" y="320"/>
                  </a:cubicBezTo>
                  <a:cubicBezTo>
                    <a:pt x="1576" y="434"/>
                    <a:pt x="1644" y="594"/>
                    <a:pt x="1644" y="754"/>
                  </a:cubicBezTo>
                  <a:lnTo>
                    <a:pt x="1598" y="5707"/>
                  </a:lnTo>
                  <a:lnTo>
                    <a:pt x="115" y="5707"/>
                  </a:lnTo>
                  <a:lnTo>
                    <a:pt x="160" y="754"/>
                  </a:lnTo>
                  <a:cubicBezTo>
                    <a:pt x="160" y="571"/>
                    <a:pt x="252" y="412"/>
                    <a:pt x="389" y="297"/>
                  </a:cubicBezTo>
                  <a:cubicBezTo>
                    <a:pt x="526" y="183"/>
                    <a:pt x="708" y="115"/>
                    <a:pt x="914" y="115"/>
                  </a:cubicBezTo>
                  <a:close/>
                  <a:moveTo>
                    <a:pt x="914" y="1"/>
                  </a:moveTo>
                  <a:cubicBezTo>
                    <a:pt x="685" y="1"/>
                    <a:pt x="480" y="92"/>
                    <a:pt x="320" y="229"/>
                  </a:cubicBezTo>
                  <a:cubicBezTo>
                    <a:pt x="138" y="366"/>
                    <a:pt x="46" y="548"/>
                    <a:pt x="46" y="754"/>
                  </a:cubicBezTo>
                  <a:lnTo>
                    <a:pt x="1" y="5798"/>
                  </a:lnTo>
                  <a:lnTo>
                    <a:pt x="1713" y="5821"/>
                  </a:lnTo>
                  <a:lnTo>
                    <a:pt x="1758" y="754"/>
                  </a:lnTo>
                  <a:cubicBezTo>
                    <a:pt x="1758" y="571"/>
                    <a:pt x="1667" y="366"/>
                    <a:pt x="1507" y="229"/>
                  </a:cubicBezTo>
                  <a:cubicBezTo>
                    <a:pt x="1347" y="92"/>
                    <a:pt x="1142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 flipH="1">
              <a:off x="6362864" y="2185881"/>
              <a:ext cx="82751" cy="253518"/>
            </a:xfrm>
            <a:custGeom>
              <a:avLst/>
              <a:gdLst/>
              <a:ahLst/>
              <a:cxnLst/>
              <a:rect l="l" t="t" r="r" b="b"/>
              <a:pathLst>
                <a:path w="1006" h="3082" extrusionOk="0">
                  <a:moveTo>
                    <a:pt x="526" y="0"/>
                  </a:moveTo>
                  <a:cubicBezTo>
                    <a:pt x="252" y="0"/>
                    <a:pt x="47" y="183"/>
                    <a:pt x="24" y="388"/>
                  </a:cubicBezTo>
                  <a:lnTo>
                    <a:pt x="1" y="3059"/>
                  </a:lnTo>
                  <a:lnTo>
                    <a:pt x="982" y="3081"/>
                  </a:lnTo>
                  <a:lnTo>
                    <a:pt x="1005" y="388"/>
                  </a:lnTo>
                  <a:cubicBezTo>
                    <a:pt x="1005" y="183"/>
                    <a:pt x="800" y="23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 flipH="1">
              <a:off x="6359163" y="2182097"/>
              <a:ext cx="90154" cy="261085"/>
            </a:xfrm>
            <a:custGeom>
              <a:avLst/>
              <a:gdLst/>
              <a:ahLst/>
              <a:cxnLst/>
              <a:rect l="l" t="t" r="r" b="b"/>
              <a:pathLst>
                <a:path w="1096" h="3174" extrusionOk="0">
                  <a:moveTo>
                    <a:pt x="571" y="115"/>
                  </a:moveTo>
                  <a:cubicBezTo>
                    <a:pt x="685" y="115"/>
                    <a:pt x="799" y="137"/>
                    <a:pt x="868" y="206"/>
                  </a:cubicBezTo>
                  <a:cubicBezTo>
                    <a:pt x="959" y="274"/>
                    <a:pt x="1005" y="343"/>
                    <a:pt x="1005" y="434"/>
                  </a:cubicBezTo>
                  <a:lnTo>
                    <a:pt x="982" y="3059"/>
                  </a:lnTo>
                  <a:lnTo>
                    <a:pt x="114" y="3059"/>
                  </a:lnTo>
                  <a:lnTo>
                    <a:pt x="137" y="434"/>
                  </a:lnTo>
                  <a:cubicBezTo>
                    <a:pt x="137" y="343"/>
                    <a:pt x="183" y="274"/>
                    <a:pt x="251" y="206"/>
                  </a:cubicBezTo>
                  <a:cubicBezTo>
                    <a:pt x="343" y="137"/>
                    <a:pt x="457" y="115"/>
                    <a:pt x="571" y="115"/>
                  </a:cubicBezTo>
                  <a:close/>
                  <a:moveTo>
                    <a:pt x="571" y="0"/>
                  </a:moveTo>
                  <a:cubicBezTo>
                    <a:pt x="434" y="0"/>
                    <a:pt x="297" y="46"/>
                    <a:pt x="183" y="115"/>
                  </a:cubicBezTo>
                  <a:cubicBezTo>
                    <a:pt x="92" y="206"/>
                    <a:pt x="23" y="297"/>
                    <a:pt x="23" y="434"/>
                  </a:cubicBezTo>
                  <a:lnTo>
                    <a:pt x="0" y="3150"/>
                  </a:lnTo>
                  <a:lnTo>
                    <a:pt x="1073" y="3173"/>
                  </a:lnTo>
                  <a:lnTo>
                    <a:pt x="1096" y="434"/>
                  </a:lnTo>
                  <a:cubicBezTo>
                    <a:pt x="1096" y="320"/>
                    <a:pt x="1050" y="206"/>
                    <a:pt x="936" y="137"/>
                  </a:cubicBezTo>
                  <a:cubicBezTo>
                    <a:pt x="845" y="46"/>
                    <a:pt x="708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 flipH="1">
              <a:off x="6252143" y="2388639"/>
              <a:ext cx="306080" cy="73291"/>
            </a:xfrm>
            <a:custGeom>
              <a:avLst/>
              <a:gdLst/>
              <a:ahLst/>
              <a:cxnLst/>
              <a:rect l="l" t="t" r="r" b="b"/>
              <a:pathLst>
                <a:path w="3721" h="891" extrusionOk="0">
                  <a:moveTo>
                    <a:pt x="320" y="0"/>
                  </a:moveTo>
                  <a:cubicBezTo>
                    <a:pt x="160" y="0"/>
                    <a:pt x="0" y="137"/>
                    <a:pt x="0" y="320"/>
                  </a:cubicBezTo>
                  <a:lnTo>
                    <a:pt x="0" y="525"/>
                  </a:lnTo>
                  <a:cubicBezTo>
                    <a:pt x="0" y="708"/>
                    <a:pt x="137" y="845"/>
                    <a:pt x="320" y="845"/>
                  </a:cubicBezTo>
                  <a:lnTo>
                    <a:pt x="3401" y="890"/>
                  </a:lnTo>
                  <a:cubicBezTo>
                    <a:pt x="3584" y="890"/>
                    <a:pt x="3721" y="731"/>
                    <a:pt x="3721" y="548"/>
                  </a:cubicBezTo>
                  <a:lnTo>
                    <a:pt x="3721" y="365"/>
                  </a:lnTo>
                  <a:cubicBezTo>
                    <a:pt x="3721" y="183"/>
                    <a:pt x="3584" y="23"/>
                    <a:pt x="3401" y="2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 flipH="1">
              <a:off x="6246467" y="2384855"/>
              <a:ext cx="315540" cy="80859"/>
            </a:xfrm>
            <a:custGeom>
              <a:avLst/>
              <a:gdLst/>
              <a:ahLst/>
              <a:cxnLst/>
              <a:rect l="l" t="t" r="r" b="b"/>
              <a:pathLst>
                <a:path w="3836" h="983" extrusionOk="0">
                  <a:moveTo>
                    <a:pt x="366" y="92"/>
                  </a:moveTo>
                  <a:lnTo>
                    <a:pt x="3447" y="137"/>
                  </a:lnTo>
                  <a:cubicBezTo>
                    <a:pt x="3607" y="137"/>
                    <a:pt x="3721" y="252"/>
                    <a:pt x="3721" y="411"/>
                  </a:cubicBezTo>
                  <a:lnTo>
                    <a:pt x="3721" y="594"/>
                  </a:lnTo>
                  <a:cubicBezTo>
                    <a:pt x="3721" y="754"/>
                    <a:pt x="3584" y="868"/>
                    <a:pt x="3447" y="868"/>
                  </a:cubicBezTo>
                  <a:lnTo>
                    <a:pt x="366" y="845"/>
                  </a:lnTo>
                  <a:cubicBezTo>
                    <a:pt x="297" y="845"/>
                    <a:pt x="229" y="822"/>
                    <a:pt x="183" y="754"/>
                  </a:cubicBezTo>
                  <a:cubicBezTo>
                    <a:pt x="138" y="708"/>
                    <a:pt x="92" y="640"/>
                    <a:pt x="92" y="571"/>
                  </a:cubicBezTo>
                  <a:lnTo>
                    <a:pt x="92" y="366"/>
                  </a:lnTo>
                  <a:cubicBezTo>
                    <a:pt x="92" y="297"/>
                    <a:pt x="138" y="229"/>
                    <a:pt x="183" y="183"/>
                  </a:cubicBezTo>
                  <a:cubicBezTo>
                    <a:pt x="229" y="115"/>
                    <a:pt x="297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275" y="1"/>
                    <a:pt x="183" y="23"/>
                    <a:pt x="115" y="92"/>
                  </a:cubicBezTo>
                  <a:cubicBezTo>
                    <a:pt x="46" y="160"/>
                    <a:pt x="1" y="274"/>
                    <a:pt x="1" y="366"/>
                  </a:cubicBezTo>
                  <a:lnTo>
                    <a:pt x="1" y="571"/>
                  </a:lnTo>
                  <a:cubicBezTo>
                    <a:pt x="1" y="662"/>
                    <a:pt x="24" y="754"/>
                    <a:pt x="92" y="845"/>
                  </a:cubicBezTo>
                  <a:cubicBezTo>
                    <a:pt x="183" y="914"/>
                    <a:pt x="275" y="959"/>
                    <a:pt x="366" y="959"/>
                  </a:cubicBezTo>
                  <a:lnTo>
                    <a:pt x="3447" y="982"/>
                  </a:lnTo>
                  <a:cubicBezTo>
                    <a:pt x="3653" y="982"/>
                    <a:pt x="3813" y="822"/>
                    <a:pt x="3813" y="594"/>
                  </a:cubicBezTo>
                  <a:lnTo>
                    <a:pt x="3835" y="411"/>
                  </a:lnTo>
                  <a:cubicBezTo>
                    <a:pt x="3835" y="183"/>
                    <a:pt x="3653" y="23"/>
                    <a:pt x="3447" y="23"/>
                  </a:cubicBez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 flipH="1">
              <a:off x="6274682" y="2458062"/>
              <a:ext cx="262895" cy="60212"/>
            </a:xfrm>
            <a:custGeom>
              <a:avLst/>
              <a:gdLst/>
              <a:ahLst/>
              <a:cxnLst/>
              <a:rect l="l" t="t" r="r" b="b"/>
              <a:pathLst>
                <a:path w="3196" h="732" extrusionOk="0">
                  <a:moveTo>
                    <a:pt x="183" y="1"/>
                  </a:moveTo>
                  <a:cubicBezTo>
                    <a:pt x="92" y="1"/>
                    <a:pt x="23" y="69"/>
                    <a:pt x="0" y="160"/>
                  </a:cubicBezTo>
                  <a:lnTo>
                    <a:pt x="0" y="526"/>
                  </a:lnTo>
                  <a:cubicBezTo>
                    <a:pt x="0" y="617"/>
                    <a:pt x="69" y="708"/>
                    <a:pt x="160" y="708"/>
                  </a:cubicBezTo>
                  <a:lnTo>
                    <a:pt x="3036" y="731"/>
                  </a:lnTo>
                  <a:cubicBezTo>
                    <a:pt x="3128" y="731"/>
                    <a:pt x="3196" y="663"/>
                    <a:pt x="3196" y="571"/>
                  </a:cubicBezTo>
                  <a:lnTo>
                    <a:pt x="3196" y="206"/>
                  </a:lnTo>
                  <a:cubicBezTo>
                    <a:pt x="3196" y="115"/>
                    <a:pt x="3128" y="46"/>
                    <a:pt x="3036" y="2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 flipH="1">
              <a:off x="6269006" y="2454361"/>
              <a:ext cx="272355" cy="67616"/>
            </a:xfrm>
            <a:custGeom>
              <a:avLst/>
              <a:gdLst/>
              <a:ahLst/>
              <a:cxnLst/>
              <a:rect l="l" t="t" r="r" b="b"/>
              <a:pathLst>
                <a:path w="3311" h="822" extrusionOk="0">
                  <a:moveTo>
                    <a:pt x="229" y="114"/>
                  </a:moveTo>
                  <a:lnTo>
                    <a:pt x="3082" y="137"/>
                  </a:lnTo>
                  <a:cubicBezTo>
                    <a:pt x="3151" y="137"/>
                    <a:pt x="3196" y="183"/>
                    <a:pt x="3196" y="251"/>
                  </a:cubicBezTo>
                  <a:lnTo>
                    <a:pt x="3196" y="616"/>
                  </a:lnTo>
                  <a:cubicBezTo>
                    <a:pt x="3196" y="639"/>
                    <a:pt x="3174" y="662"/>
                    <a:pt x="3151" y="685"/>
                  </a:cubicBezTo>
                  <a:cubicBezTo>
                    <a:pt x="3151" y="708"/>
                    <a:pt x="3105" y="708"/>
                    <a:pt x="3082" y="708"/>
                  </a:cubicBezTo>
                  <a:lnTo>
                    <a:pt x="206" y="685"/>
                  </a:lnTo>
                  <a:cubicBezTo>
                    <a:pt x="161" y="685"/>
                    <a:pt x="115" y="639"/>
                    <a:pt x="115" y="571"/>
                  </a:cubicBezTo>
                  <a:lnTo>
                    <a:pt x="115" y="205"/>
                  </a:lnTo>
                  <a:cubicBezTo>
                    <a:pt x="115" y="183"/>
                    <a:pt x="115" y="160"/>
                    <a:pt x="138" y="137"/>
                  </a:cubicBezTo>
                  <a:cubicBezTo>
                    <a:pt x="161" y="114"/>
                    <a:pt x="183" y="114"/>
                    <a:pt x="229" y="114"/>
                  </a:cubicBezTo>
                  <a:close/>
                  <a:moveTo>
                    <a:pt x="229" y="0"/>
                  </a:moveTo>
                  <a:cubicBezTo>
                    <a:pt x="92" y="0"/>
                    <a:pt x="1" y="91"/>
                    <a:pt x="1" y="205"/>
                  </a:cubicBezTo>
                  <a:lnTo>
                    <a:pt x="1" y="571"/>
                  </a:lnTo>
                  <a:cubicBezTo>
                    <a:pt x="1" y="708"/>
                    <a:pt x="92" y="799"/>
                    <a:pt x="206" y="799"/>
                  </a:cubicBezTo>
                  <a:lnTo>
                    <a:pt x="3082" y="822"/>
                  </a:lnTo>
                  <a:cubicBezTo>
                    <a:pt x="3151" y="822"/>
                    <a:pt x="3196" y="799"/>
                    <a:pt x="3242" y="753"/>
                  </a:cubicBezTo>
                  <a:cubicBezTo>
                    <a:pt x="3265" y="730"/>
                    <a:pt x="3288" y="662"/>
                    <a:pt x="3288" y="616"/>
                  </a:cubicBezTo>
                  <a:lnTo>
                    <a:pt x="3310" y="251"/>
                  </a:lnTo>
                  <a:cubicBezTo>
                    <a:pt x="3310" y="114"/>
                    <a:pt x="3219" y="23"/>
                    <a:pt x="3082" y="2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 flipH="1">
              <a:off x="6469876" y="1614703"/>
              <a:ext cx="189768" cy="183023"/>
            </a:xfrm>
            <a:custGeom>
              <a:avLst/>
              <a:gdLst/>
              <a:ahLst/>
              <a:cxnLst/>
              <a:rect l="l" t="t" r="r" b="b"/>
              <a:pathLst>
                <a:path w="2307" h="2225" extrusionOk="0">
                  <a:moveTo>
                    <a:pt x="1355" y="1"/>
                  </a:moveTo>
                  <a:cubicBezTo>
                    <a:pt x="998" y="1"/>
                    <a:pt x="614" y="204"/>
                    <a:pt x="366" y="576"/>
                  </a:cubicBezTo>
                  <a:cubicBezTo>
                    <a:pt x="1" y="1101"/>
                    <a:pt x="46" y="1786"/>
                    <a:pt x="480" y="2082"/>
                  </a:cubicBezTo>
                  <a:cubicBezTo>
                    <a:pt x="621" y="2179"/>
                    <a:pt x="786" y="2224"/>
                    <a:pt x="957" y="2224"/>
                  </a:cubicBezTo>
                  <a:cubicBezTo>
                    <a:pt x="1312" y="2224"/>
                    <a:pt x="1694" y="2026"/>
                    <a:pt x="1941" y="1671"/>
                  </a:cubicBezTo>
                  <a:cubicBezTo>
                    <a:pt x="2306" y="1124"/>
                    <a:pt x="2261" y="462"/>
                    <a:pt x="1827" y="142"/>
                  </a:cubicBezTo>
                  <a:cubicBezTo>
                    <a:pt x="1687" y="47"/>
                    <a:pt x="1524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 flipH="1">
              <a:off x="6464282" y="1611002"/>
              <a:ext cx="191578" cy="191907"/>
            </a:xfrm>
            <a:custGeom>
              <a:avLst/>
              <a:gdLst/>
              <a:ahLst/>
              <a:cxnLst/>
              <a:rect l="l" t="t" r="r" b="b"/>
              <a:pathLst>
                <a:path w="2329" h="2333" extrusionOk="0">
                  <a:moveTo>
                    <a:pt x="1301" y="96"/>
                  </a:moveTo>
                  <a:cubicBezTo>
                    <a:pt x="1461" y="96"/>
                    <a:pt x="1621" y="141"/>
                    <a:pt x="1758" y="233"/>
                  </a:cubicBezTo>
                  <a:cubicBezTo>
                    <a:pt x="2146" y="529"/>
                    <a:pt x="2215" y="1169"/>
                    <a:pt x="1849" y="1671"/>
                  </a:cubicBezTo>
                  <a:cubicBezTo>
                    <a:pt x="1618" y="2025"/>
                    <a:pt x="1251" y="2224"/>
                    <a:pt x="911" y="2224"/>
                  </a:cubicBezTo>
                  <a:cubicBezTo>
                    <a:pt x="748" y="2224"/>
                    <a:pt x="590" y="2178"/>
                    <a:pt x="457" y="2082"/>
                  </a:cubicBezTo>
                  <a:cubicBezTo>
                    <a:pt x="274" y="1945"/>
                    <a:pt x="137" y="1739"/>
                    <a:pt x="137" y="1465"/>
                  </a:cubicBezTo>
                  <a:cubicBezTo>
                    <a:pt x="115" y="1191"/>
                    <a:pt x="183" y="895"/>
                    <a:pt x="366" y="644"/>
                  </a:cubicBezTo>
                  <a:cubicBezTo>
                    <a:pt x="594" y="301"/>
                    <a:pt x="959" y="96"/>
                    <a:pt x="1301" y="96"/>
                  </a:cubicBezTo>
                  <a:close/>
                  <a:moveTo>
                    <a:pt x="1314" y="1"/>
                  </a:moveTo>
                  <a:cubicBezTo>
                    <a:pt x="940" y="1"/>
                    <a:pt x="539" y="210"/>
                    <a:pt x="274" y="598"/>
                  </a:cubicBezTo>
                  <a:cubicBezTo>
                    <a:pt x="92" y="849"/>
                    <a:pt x="0" y="1169"/>
                    <a:pt x="23" y="1465"/>
                  </a:cubicBezTo>
                  <a:cubicBezTo>
                    <a:pt x="46" y="1762"/>
                    <a:pt x="183" y="2013"/>
                    <a:pt x="411" y="2173"/>
                  </a:cubicBezTo>
                  <a:cubicBezTo>
                    <a:pt x="548" y="2287"/>
                    <a:pt x="731" y="2333"/>
                    <a:pt x="913" y="2333"/>
                  </a:cubicBezTo>
                  <a:cubicBezTo>
                    <a:pt x="1279" y="2333"/>
                    <a:pt x="1667" y="2127"/>
                    <a:pt x="1941" y="1739"/>
                  </a:cubicBezTo>
                  <a:cubicBezTo>
                    <a:pt x="2329" y="1191"/>
                    <a:pt x="2260" y="461"/>
                    <a:pt x="1804" y="141"/>
                  </a:cubicBezTo>
                  <a:cubicBezTo>
                    <a:pt x="1658" y="47"/>
                    <a:pt x="1489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 flipH="1">
              <a:off x="6576894" y="1850610"/>
              <a:ext cx="56429" cy="58485"/>
            </a:xfrm>
            <a:custGeom>
              <a:avLst/>
              <a:gdLst/>
              <a:ahLst/>
              <a:cxnLst/>
              <a:rect l="l" t="t" r="r" b="b"/>
              <a:pathLst>
                <a:path w="686" h="711" extrusionOk="0">
                  <a:moveTo>
                    <a:pt x="463" y="0"/>
                  </a:moveTo>
                  <a:cubicBezTo>
                    <a:pt x="353" y="0"/>
                    <a:pt x="221" y="85"/>
                    <a:pt x="137" y="219"/>
                  </a:cubicBezTo>
                  <a:cubicBezTo>
                    <a:pt x="0" y="401"/>
                    <a:pt x="0" y="607"/>
                    <a:pt x="114" y="675"/>
                  </a:cubicBezTo>
                  <a:cubicBezTo>
                    <a:pt x="145" y="700"/>
                    <a:pt x="182" y="711"/>
                    <a:pt x="222" y="711"/>
                  </a:cubicBezTo>
                  <a:cubicBezTo>
                    <a:pt x="332" y="711"/>
                    <a:pt x="465" y="626"/>
                    <a:pt x="548" y="492"/>
                  </a:cubicBezTo>
                  <a:cubicBezTo>
                    <a:pt x="662" y="310"/>
                    <a:pt x="685" y="104"/>
                    <a:pt x="571" y="36"/>
                  </a:cubicBezTo>
                  <a:cubicBezTo>
                    <a:pt x="540" y="12"/>
                    <a:pt x="503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 flipH="1">
              <a:off x="6575084" y="1845839"/>
              <a:ext cx="60130" cy="67862"/>
            </a:xfrm>
            <a:custGeom>
              <a:avLst/>
              <a:gdLst/>
              <a:ahLst/>
              <a:cxnLst/>
              <a:rect l="l" t="t" r="r" b="b"/>
              <a:pathLst>
                <a:path w="731" h="825" extrusionOk="0">
                  <a:moveTo>
                    <a:pt x="480" y="117"/>
                  </a:moveTo>
                  <a:cubicBezTo>
                    <a:pt x="503" y="117"/>
                    <a:pt x="548" y="117"/>
                    <a:pt x="571" y="140"/>
                  </a:cubicBezTo>
                  <a:cubicBezTo>
                    <a:pt x="617" y="162"/>
                    <a:pt x="617" y="231"/>
                    <a:pt x="617" y="277"/>
                  </a:cubicBezTo>
                  <a:cubicBezTo>
                    <a:pt x="617" y="368"/>
                    <a:pt x="571" y="459"/>
                    <a:pt x="526" y="528"/>
                  </a:cubicBezTo>
                  <a:cubicBezTo>
                    <a:pt x="435" y="655"/>
                    <a:pt x="315" y="724"/>
                    <a:pt x="224" y="724"/>
                  </a:cubicBezTo>
                  <a:cubicBezTo>
                    <a:pt x="200" y="724"/>
                    <a:pt x="179" y="720"/>
                    <a:pt x="160" y="710"/>
                  </a:cubicBezTo>
                  <a:cubicBezTo>
                    <a:pt x="137" y="665"/>
                    <a:pt x="115" y="619"/>
                    <a:pt x="115" y="550"/>
                  </a:cubicBezTo>
                  <a:cubicBezTo>
                    <a:pt x="115" y="459"/>
                    <a:pt x="137" y="391"/>
                    <a:pt x="206" y="299"/>
                  </a:cubicBezTo>
                  <a:cubicBezTo>
                    <a:pt x="252" y="231"/>
                    <a:pt x="320" y="162"/>
                    <a:pt x="389" y="140"/>
                  </a:cubicBezTo>
                  <a:cubicBezTo>
                    <a:pt x="411" y="117"/>
                    <a:pt x="457" y="117"/>
                    <a:pt x="480" y="117"/>
                  </a:cubicBezTo>
                  <a:close/>
                  <a:moveTo>
                    <a:pt x="469" y="1"/>
                  </a:moveTo>
                  <a:cubicBezTo>
                    <a:pt x="435" y="1"/>
                    <a:pt x="401" y="8"/>
                    <a:pt x="366" y="25"/>
                  </a:cubicBezTo>
                  <a:cubicBezTo>
                    <a:pt x="274" y="71"/>
                    <a:pt x="183" y="140"/>
                    <a:pt x="115" y="231"/>
                  </a:cubicBezTo>
                  <a:cubicBezTo>
                    <a:pt x="46" y="345"/>
                    <a:pt x="1" y="436"/>
                    <a:pt x="1" y="550"/>
                  </a:cubicBezTo>
                  <a:cubicBezTo>
                    <a:pt x="1" y="642"/>
                    <a:pt x="46" y="733"/>
                    <a:pt x="115" y="779"/>
                  </a:cubicBezTo>
                  <a:cubicBezTo>
                    <a:pt x="137" y="824"/>
                    <a:pt x="183" y="824"/>
                    <a:pt x="229" y="824"/>
                  </a:cubicBezTo>
                  <a:cubicBezTo>
                    <a:pt x="366" y="824"/>
                    <a:pt x="503" y="733"/>
                    <a:pt x="617" y="596"/>
                  </a:cubicBezTo>
                  <a:cubicBezTo>
                    <a:pt x="685" y="482"/>
                    <a:pt x="731" y="391"/>
                    <a:pt x="731" y="277"/>
                  </a:cubicBezTo>
                  <a:cubicBezTo>
                    <a:pt x="731" y="185"/>
                    <a:pt x="685" y="94"/>
                    <a:pt x="617" y="48"/>
                  </a:cubicBezTo>
                  <a:cubicBezTo>
                    <a:pt x="574" y="20"/>
                    <a:pt x="523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51"/>
          <p:cNvGrpSpPr/>
          <p:nvPr/>
        </p:nvGrpSpPr>
        <p:grpSpPr>
          <a:xfrm flipH="1">
            <a:off x="6705697" y="1778390"/>
            <a:ext cx="1499708" cy="2825711"/>
            <a:chOff x="6053075" y="1778390"/>
            <a:chExt cx="1499708" cy="2825711"/>
          </a:xfrm>
        </p:grpSpPr>
        <p:sp>
          <p:nvSpPr>
            <p:cNvPr id="1542" name="Google Shape;1542;p51"/>
            <p:cNvSpPr/>
            <p:nvPr/>
          </p:nvSpPr>
          <p:spPr>
            <a:xfrm>
              <a:off x="6110736" y="2957514"/>
              <a:ext cx="739824" cy="1443866"/>
            </a:xfrm>
            <a:custGeom>
              <a:avLst/>
              <a:gdLst/>
              <a:ahLst/>
              <a:cxnLst/>
              <a:rect l="l" t="t" r="r" b="b"/>
              <a:pathLst>
                <a:path w="8994" h="17553" extrusionOk="0">
                  <a:moveTo>
                    <a:pt x="2123" y="0"/>
                  </a:moveTo>
                  <a:lnTo>
                    <a:pt x="1849" y="959"/>
                  </a:lnTo>
                  <a:cubicBezTo>
                    <a:pt x="1575" y="2009"/>
                    <a:pt x="1461" y="3082"/>
                    <a:pt x="1553" y="4154"/>
                  </a:cubicBezTo>
                  <a:lnTo>
                    <a:pt x="1941" y="8879"/>
                  </a:lnTo>
                  <a:lnTo>
                    <a:pt x="46" y="15864"/>
                  </a:lnTo>
                  <a:cubicBezTo>
                    <a:pt x="0" y="16024"/>
                    <a:pt x="92" y="16161"/>
                    <a:pt x="229" y="16229"/>
                  </a:cubicBezTo>
                  <a:lnTo>
                    <a:pt x="2899" y="17233"/>
                  </a:lnTo>
                  <a:cubicBezTo>
                    <a:pt x="2927" y="17243"/>
                    <a:pt x="2956" y="17247"/>
                    <a:pt x="2985" y="17247"/>
                  </a:cubicBezTo>
                  <a:cubicBezTo>
                    <a:pt x="3097" y="17247"/>
                    <a:pt x="3205" y="17178"/>
                    <a:pt x="3242" y="17051"/>
                  </a:cubicBezTo>
                  <a:lnTo>
                    <a:pt x="4702" y="11938"/>
                  </a:lnTo>
                  <a:lnTo>
                    <a:pt x="5410" y="17553"/>
                  </a:lnTo>
                  <a:lnTo>
                    <a:pt x="8765" y="17553"/>
                  </a:lnTo>
                  <a:lnTo>
                    <a:pt x="8628" y="1552"/>
                  </a:lnTo>
                  <a:lnTo>
                    <a:pt x="8994" y="251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106952" y="2951838"/>
              <a:ext cx="747392" cy="1455217"/>
            </a:xfrm>
            <a:custGeom>
              <a:avLst/>
              <a:gdLst/>
              <a:ahLst/>
              <a:cxnLst/>
              <a:rect l="l" t="t" r="r" b="b"/>
              <a:pathLst>
                <a:path w="9086" h="17691" extrusionOk="0">
                  <a:moveTo>
                    <a:pt x="2215" y="115"/>
                  </a:moveTo>
                  <a:lnTo>
                    <a:pt x="8971" y="366"/>
                  </a:lnTo>
                  <a:lnTo>
                    <a:pt x="8629" y="1621"/>
                  </a:lnTo>
                  <a:lnTo>
                    <a:pt x="8766" y="17553"/>
                  </a:lnTo>
                  <a:lnTo>
                    <a:pt x="5502" y="17576"/>
                  </a:lnTo>
                  <a:lnTo>
                    <a:pt x="4794" y="11984"/>
                  </a:lnTo>
                  <a:cubicBezTo>
                    <a:pt x="4794" y="11961"/>
                    <a:pt x="4771" y="11938"/>
                    <a:pt x="4748" y="11938"/>
                  </a:cubicBezTo>
                  <a:cubicBezTo>
                    <a:pt x="4726" y="11938"/>
                    <a:pt x="4703" y="11961"/>
                    <a:pt x="4703" y="11984"/>
                  </a:cubicBezTo>
                  <a:lnTo>
                    <a:pt x="3242" y="17120"/>
                  </a:lnTo>
                  <a:cubicBezTo>
                    <a:pt x="3219" y="17165"/>
                    <a:pt x="3173" y="17211"/>
                    <a:pt x="3128" y="17234"/>
                  </a:cubicBezTo>
                  <a:cubicBezTo>
                    <a:pt x="3105" y="17245"/>
                    <a:pt x="3076" y="17251"/>
                    <a:pt x="3048" y="17251"/>
                  </a:cubicBezTo>
                  <a:cubicBezTo>
                    <a:pt x="3019" y="17251"/>
                    <a:pt x="2991" y="17245"/>
                    <a:pt x="2968" y="17234"/>
                  </a:cubicBezTo>
                  <a:lnTo>
                    <a:pt x="297" y="16230"/>
                  </a:lnTo>
                  <a:cubicBezTo>
                    <a:pt x="183" y="16184"/>
                    <a:pt x="115" y="16070"/>
                    <a:pt x="138" y="15956"/>
                  </a:cubicBezTo>
                  <a:lnTo>
                    <a:pt x="2032" y="8948"/>
                  </a:lnTo>
                  <a:cubicBezTo>
                    <a:pt x="2032" y="8948"/>
                    <a:pt x="2032" y="8948"/>
                    <a:pt x="2032" y="8925"/>
                  </a:cubicBezTo>
                  <a:lnTo>
                    <a:pt x="1644" y="4201"/>
                  </a:lnTo>
                  <a:cubicBezTo>
                    <a:pt x="1576" y="3151"/>
                    <a:pt x="1667" y="2078"/>
                    <a:pt x="1941" y="1051"/>
                  </a:cubicBezTo>
                  <a:lnTo>
                    <a:pt x="2215" y="115"/>
                  </a:lnTo>
                  <a:close/>
                  <a:moveTo>
                    <a:pt x="2169" y="1"/>
                  </a:moveTo>
                  <a:cubicBezTo>
                    <a:pt x="2146" y="1"/>
                    <a:pt x="2123" y="24"/>
                    <a:pt x="2123" y="46"/>
                  </a:cubicBezTo>
                  <a:lnTo>
                    <a:pt x="1850" y="1028"/>
                  </a:lnTo>
                  <a:cubicBezTo>
                    <a:pt x="1553" y="2055"/>
                    <a:pt x="1462" y="3151"/>
                    <a:pt x="1553" y="4223"/>
                  </a:cubicBezTo>
                  <a:lnTo>
                    <a:pt x="1918" y="8925"/>
                  </a:lnTo>
                  <a:lnTo>
                    <a:pt x="24" y="15910"/>
                  </a:lnTo>
                  <a:cubicBezTo>
                    <a:pt x="1" y="16093"/>
                    <a:pt x="92" y="16275"/>
                    <a:pt x="252" y="16344"/>
                  </a:cubicBezTo>
                  <a:lnTo>
                    <a:pt x="2922" y="17348"/>
                  </a:lnTo>
                  <a:cubicBezTo>
                    <a:pt x="2960" y="17357"/>
                    <a:pt x="2998" y="17363"/>
                    <a:pt x="3034" y="17363"/>
                  </a:cubicBezTo>
                  <a:cubicBezTo>
                    <a:pt x="3085" y="17363"/>
                    <a:pt x="3133" y="17352"/>
                    <a:pt x="3173" y="17325"/>
                  </a:cubicBezTo>
                  <a:cubicBezTo>
                    <a:pt x="3265" y="17302"/>
                    <a:pt x="3310" y="17234"/>
                    <a:pt x="3333" y="17143"/>
                  </a:cubicBezTo>
                  <a:lnTo>
                    <a:pt x="4726" y="12258"/>
                  </a:lnTo>
                  <a:lnTo>
                    <a:pt x="5388" y="17622"/>
                  </a:lnTo>
                  <a:cubicBezTo>
                    <a:pt x="5410" y="17668"/>
                    <a:pt x="5433" y="17690"/>
                    <a:pt x="5456" y="17690"/>
                  </a:cubicBezTo>
                  <a:lnTo>
                    <a:pt x="8811" y="17668"/>
                  </a:lnTo>
                  <a:cubicBezTo>
                    <a:pt x="8834" y="17668"/>
                    <a:pt x="8834" y="17668"/>
                    <a:pt x="8857" y="17645"/>
                  </a:cubicBezTo>
                  <a:cubicBezTo>
                    <a:pt x="8857" y="17645"/>
                    <a:pt x="8880" y="17622"/>
                    <a:pt x="8880" y="17622"/>
                  </a:cubicBezTo>
                  <a:lnTo>
                    <a:pt x="8743" y="1621"/>
                  </a:lnTo>
                  <a:lnTo>
                    <a:pt x="9085" y="320"/>
                  </a:lnTo>
                  <a:cubicBezTo>
                    <a:pt x="9085" y="297"/>
                    <a:pt x="9085" y="297"/>
                    <a:pt x="9062" y="275"/>
                  </a:cubicBezTo>
                  <a:cubicBezTo>
                    <a:pt x="9062" y="275"/>
                    <a:pt x="9040" y="252"/>
                    <a:pt x="9040" y="252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080713" y="4296130"/>
              <a:ext cx="378467" cy="303612"/>
            </a:xfrm>
            <a:custGeom>
              <a:avLst/>
              <a:gdLst/>
              <a:ahLst/>
              <a:cxnLst/>
              <a:rect l="l" t="t" r="r" b="b"/>
              <a:pathLst>
                <a:path w="4601" h="3691" extrusionOk="0">
                  <a:moveTo>
                    <a:pt x="731" y="1"/>
                  </a:moveTo>
                  <a:lnTo>
                    <a:pt x="46" y="1849"/>
                  </a:lnTo>
                  <a:cubicBezTo>
                    <a:pt x="0" y="1964"/>
                    <a:pt x="69" y="2078"/>
                    <a:pt x="183" y="2123"/>
                  </a:cubicBezTo>
                  <a:lnTo>
                    <a:pt x="4291" y="3676"/>
                  </a:lnTo>
                  <a:cubicBezTo>
                    <a:pt x="4315" y="3686"/>
                    <a:pt x="4339" y="3690"/>
                    <a:pt x="4362" y="3690"/>
                  </a:cubicBezTo>
                  <a:cubicBezTo>
                    <a:pt x="4493" y="3690"/>
                    <a:pt x="4601" y="3538"/>
                    <a:pt x="4542" y="3402"/>
                  </a:cubicBezTo>
                  <a:lnTo>
                    <a:pt x="3287" y="1073"/>
                  </a:lnTo>
                  <a:lnTo>
                    <a:pt x="3196" y="9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078821" y="4292346"/>
              <a:ext cx="383073" cy="311756"/>
            </a:xfrm>
            <a:custGeom>
              <a:avLst/>
              <a:gdLst/>
              <a:ahLst/>
              <a:cxnLst/>
              <a:rect l="l" t="t" r="r" b="b"/>
              <a:pathLst>
                <a:path w="4657" h="3790" extrusionOk="0">
                  <a:moveTo>
                    <a:pt x="776" y="115"/>
                  </a:moveTo>
                  <a:lnTo>
                    <a:pt x="3173" y="1005"/>
                  </a:lnTo>
                  <a:lnTo>
                    <a:pt x="4520" y="3470"/>
                  </a:lnTo>
                  <a:cubicBezTo>
                    <a:pt x="4543" y="3539"/>
                    <a:pt x="4520" y="3607"/>
                    <a:pt x="4497" y="3630"/>
                  </a:cubicBezTo>
                  <a:cubicBezTo>
                    <a:pt x="4464" y="3664"/>
                    <a:pt x="4430" y="3685"/>
                    <a:pt x="4388" y="3685"/>
                  </a:cubicBezTo>
                  <a:cubicBezTo>
                    <a:pt x="4372" y="3685"/>
                    <a:pt x="4356" y="3682"/>
                    <a:pt x="4337" y="3676"/>
                  </a:cubicBezTo>
                  <a:lnTo>
                    <a:pt x="206" y="2124"/>
                  </a:lnTo>
                  <a:cubicBezTo>
                    <a:pt x="183" y="2101"/>
                    <a:pt x="137" y="2078"/>
                    <a:pt x="137" y="2032"/>
                  </a:cubicBezTo>
                  <a:cubicBezTo>
                    <a:pt x="114" y="1987"/>
                    <a:pt x="114" y="1941"/>
                    <a:pt x="137" y="1918"/>
                  </a:cubicBezTo>
                  <a:lnTo>
                    <a:pt x="776" y="115"/>
                  </a:lnTo>
                  <a:close/>
                  <a:moveTo>
                    <a:pt x="776" y="1"/>
                  </a:moveTo>
                  <a:cubicBezTo>
                    <a:pt x="731" y="1"/>
                    <a:pt x="708" y="24"/>
                    <a:pt x="708" y="47"/>
                  </a:cubicBezTo>
                  <a:lnTo>
                    <a:pt x="23" y="1873"/>
                  </a:lnTo>
                  <a:cubicBezTo>
                    <a:pt x="0" y="1941"/>
                    <a:pt x="0" y="2010"/>
                    <a:pt x="23" y="2078"/>
                  </a:cubicBezTo>
                  <a:cubicBezTo>
                    <a:pt x="69" y="2147"/>
                    <a:pt x="114" y="2192"/>
                    <a:pt x="183" y="2215"/>
                  </a:cubicBezTo>
                  <a:lnTo>
                    <a:pt x="4292" y="3767"/>
                  </a:lnTo>
                  <a:cubicBezTo>
                    <a:pt x="4337" y="3790"/>
                    <a:pt x="4360" y="3790"/>
                    <a:pt x="4383" y="3790"/>
                  </a:cubicBezTo>
                  <a:cubicBezTo>
                    <a:pt x="4451" y="3790"/>
                    <a:pt x="4520" y="3767"/>
                    <a:pt x="4565" y="3699"/>
                  </a:cubicBezTo>
                  <a:cubicBezTo>
                    <a:pt x="4634" y="3630"/>
                    <a:pt x="4657" y="3516"/>
                    <a:pt x="4611" y="3425"/>
                  </a:cubicBezTo>
                  <a:lnTo>
                    <a:pt x="3356" y="1097"/>
                  </a:lnTo>
                  <a:lnTo>
                    <a:pt x="3264" y="937"/>
                  </a:lnTo>
                  <a:cubicBezTo>
                    <a:pt x="3264" y="914"/>
                    <a:pt x="3242" y="914"/>
                    <a:pt x="3242" y="914"/>
                  </a:cubicBez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080713" y="4433166"/>
              <a:ext cx="378467" cy="166571"/>
            </a:xfrm>
            <a:custGeom>
              <a:avLst/>
              <a:gdLst/>
              <a:ahLst/>
              <a:cxnLst/>
              <a:rect l="l" t="t" r="r" b="b"/>
              <a:pathLst>
                <a:path w="4601" h="2025" extrusionOk="0">
                  <a:moveTo>
                    <a:pt x="114" y="1"/>
                  </a:moveTo>
                  <a:lnTo>
                    <a:pt x="46" y="183"/>
                  </a:lnTo>
                  <a:cubicBezTo>
                    <a:pt x="0" y="298"/>
                    <a:pt x="69" y="412"/>
                    <a:pt x="183" y="457"/>
                  </a:cubicBezTo>
                  <a:lnTo>
                    <a:pt x="4291" y="2010"/>
                  </a:lnTo>
                  <a:cubicBezTo>
                    <a:pt x="4315" y="2020"/>
                    <a:pt x="4339" y="2024"/>
                    <a:pt x="4362" y="2024"/>
                  </a:cubicBezTo>
                  <a:cubicBezTo>
                    <a:pt x="4493" y="2024"/>
                    <a:pt x="4601" y="1872"/>
                    <a:pt x="4542" y="1736"/>
                  </a:cubicBezTo>
                  <a:lnTo>
                    <a:pt x="4497" y="1667"/>
                  </a:lnTo>
                  <a:cubicBezTo>
                    <a:pt x="4466" y="1667"/>
                    <a:pt x="4436" y="1677"/>
                    <a:pt x="4405" y="1677"/>
                  </a:cubicBezTo>
                  <a:cubicBezTo>
                    <a:pt x="4390" y="1677"/>
                    <a:pt x="4375" y="1675"/>
                    <a:pt x="4360" y="1667"/>
                  </a:cubicBezTo>
                  <a:lnTo>
                    <a:pt x="228" y="115"/>
                  </a:lnTo>
                  <a:cubicBezTo>
                    <a:pt x="183" y="92"/>
                    <a:pt x="137" y="47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078821" y="4429465"/>
              <a:ext cx="383073" cy="174633"/>
            </a:xfrm>
            <a:custGeom>
              <a:avLst/>
              <a:gdLst/>
              <a:ahLst/>
              <a:cxnLst/>
              <a:rect l="l" t="t" r="r" b="b"/>
              <a:pathLst>
                <a:path w="4657" h="2123" extrusionOk="0">
                  <a:moveTo>
                    <a:pt x="160" y="160"/>
                  </a:moveTo>
                  <a:cubicBezTo>
                    <a:pt x="183" y="183"/>
                    <a:pt x="206" y="183"/>
                    <a:pt x="229" y="206"/>
                  </a:cubicBezTo>
                  <a:lnTo>
                    <a:pt x="4360" y="1758"/>
                  </a:lnTo>
                  <a:cubicBezTo>
                    <a:pt x="4406" y="1781"/>
                    <a:pt x="4451" y="1781"/>
                    <a:pt x="4474" y="1781"/>
                  </a:cubicBezTo>
                  <a:lnTo>
                    <a:pt x="4520" y="1803"/>
                  </a:lnTo>
                  <a:cubicBezTo>
                    <a:pt x="4543" y="1872"/>
                    <a:pt x="4520" y="1940"/>
                    <a:pt x="4497" y="1963"/>
                  </a:cubicBezTo>
                  <a:cubicBezTo>
                    <a:pt x="4464" y="1997"/>
                    <a:pt x="4430" y="2018"/>
                    <a:pt x="4388" y="2018"/>
                  </a:cubicBezTo>
                  <a:cubicBezTo>
                    <a:pt x="4372" y="2018"/>
                    <a:pt x="4356" y="2015"/>
                    <a:pt x="4337" y="2009"/>
                  </a:cubicBezTo>
                  <a:lnTo>
                    <a:pt x="206" y="457"/>
                  </a:lnTo>
                  <a:cubicBezTo>
                    <a:pt x="183" y="434"/>
                    <a:pt x="137" y="411"/>
                    <a:pt x="137" y="365"/>
                  </a:cubicBezTo>
                  <a:cubicBezTo>
                    <a:pt x="114" y="320"/>
                    <a:pt x="114" y="274"/>
                    <a:pt x="137" y="251"/>
                  </a:cubicBezTo>
                  <a:lnTo>
                    <a:pt x="160" y="160"/>
                  </a:lnTo>
                  <a:close/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lnTo>
                    <a:pt x="23" y="206"/>
                  </a:lnTo>
                  <a:cubicBezTo>
                    <a:pt x="0" y="274"/>
                    <a:pt x="0" y="343"/>
                    <a:pt x="23" y="411"/>
                  </a:cubicBezTo>
                  <a:cubicBezTo>
                    <a:pt x="69" y="480"/>
                    <a:pt x="114" y="525"/>
                    <a:pt x="183" y="548"/>
                  </a:cubicBezTo>
                  <a:lnTo>
                    <a:pt x="4292" y="2100"/>
                  </a:lnTo>
                  <a:cubicBezTo>
                    <a:pt x="4337" y="2123"/>
                    <a:pt x="4360" y="2123"/>
                    <a:pt x="4383" y="2123"/>
                  </a:cubicBezTo>
                  <a:cubicBezTo>
                    <a:pt x="4451" y="2123"/>
                    <a:pt x="4520" y="2100"/>
                    <a:pt x="4565" y="2032"/>
                  </a:cubicBezTo>
                  <a:cubicBezTo>
                    <a:pt x="4634" y="1963"/>
                    <a:pt x="4657" y="1849"/>
                    <a:pt x="4611" y="1758"/>
                  </a:cubicBezTo>
                  <a:lnTo>
                    <a:pt x="4565" y="1689"/>
                  </a:lnTo>
                  <a:cubicBezTo>
                    <a:pt x="4549" y="1673"/>
                    <a:pt x="4533" y="1657"/>
                    <a:pt x="4517" y="1657"/>
                  </a:cubicBezTo>
                  <a:cubicBezTo>
                    <a:pt x="4510" y="1657"/>
                    <a:pt x="4504" y="1660"/>
                    <a:pt x="4497" y="1666"/>
                  </a:cubicBezTo>
                  <a:lnTo>
                    <a:pt x="4383" y="1666"/>
                  </a:lnTo>
                  <a:lnTo>
                    <a:pt x="274" y="92"/>
                  </a:lnTo>
                  <a:cubicBezTo>
                    <a:pt x="229" y="92"/>
                    <a:pt x="206" y="69"/>
                    <a:pt x="183" y="23"/>
                  </a:cubicBezTo>
                  <a:cubicBezTo>
                    <a:pt x="183" y="0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088198" y="4438842"/>
              <a:ext cx="317349" cy="116477"/>
            </a:xfrm>
            <a:custGeom>
              <a:avLst/>
              <a:gdLst/>
              <a:ahLst/>
              <a:cxnLst/>
              <a:rect l="l" t="t" r="r" b="b"/>
              <a:pathLst>
                <a:path w="3858" h="1416" extrusionOk="0">
                  <a:moveTo>
                    <a:pt x="3858" y="1416"/>
                  </a:moveTo>
                  <a:lnTo>
                    <a:pt x="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084414" y="4434318"/>
              <a:ext cx="324917" cy="126594"/>
            </a:xfrm>
            <a:custGeom>
              <a:avLst/>
              <a:gdLst/>
              <a:ahLst/>
              <a:cxnLst/>
              <a:rect l="l" t="t" r="r" b="b"/>
              <a:pathLst>
                <a:path w="3950" h="1539" extrusionOk="0">
                  <a:moveTo>
                    <a:pt x="49" y="0"/>
                  </a:moveTo>
                  <a:cubicBezTo>
                    <a:pt x="33" y="0"/>
                    <a:pt x="17" y="16"/>
                    <a:pt x="1" y="33"/>
                  </a:cubicBezTo>
                  <a:cubicBezTo>
                    <a:pt x="1" y="55"/>
                    <a:pt x="1" y="101"/>
                    <a:pt x="46" y="101"/>
                  </a:cubicBezTo>
                  <a:lnTo>
                    <a:pt x="3881" y="1539"/>
                  </a:lnTo>
                  <a:lnTo>
                    <a:pt x="3904" y="1539"/>
                  </a:lnTo>
                  <a:cubicBezTo>
                    <a:pt x="3927" y="1539"/>
                    <a:pt x="3950" y="1516"/>
                    <a:pt x="3950" y="1493"/>
                  </a:cubicBezTo>
                  <a:cubicBezTo>
                    <a:pt x="3950" y="1471"/>
                    <a:pt x="3950" y="1448"/>
                    <a:pt x="3927" y="1425"/>
                  </a:cubicBezTo>
                  <a:lnTo>
                    <a:pt x="69" y="10"/>
                  </a:lnTo>
                  <a:cubicBezTo>
                    <a:pt x="63" y="3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153920" y="4357163"/>
              <a:ext cx="69508" cy="60130"/>
            </a:xfrm>
            <a:custGeom>
              <a:avLst/>
              <a:gdLst/>
              <a:ahLst/>
              <a:cxnLst/>
              <a:rect l="l" t="t" r="r" b="b"/>
              <a:pathLst>
                <a:path w="845" h="731" extrusionOk="0">
                  <a:moveTo>
                    <a:pt x="421" y="1"/>
                  </a:moveTo>
                  <a:cubicBezTo>
                    <a:pt x="294" y="1"/>
                    <a:pt x="175" y="66"/>
                    <a:pt x="114" y="172"/>
                  </a:cubicBezTo>
                  <a:cubicBezTo>
                    <a:pt x="0" y="354"/>
                    <a:pt x="69" y="583"/>
                    <a:pt x="229" y="674"/>
                  </a:cubicBezTo>
                  <a:cubicBezTo>
                    <a:pt x="291" y="713"/>
                    <a:pt x="359" y="730"/>
                    <a:pt x="424" y="730"/>
                  </a:cubicBezTo>
                  <a:cubicBezTo>
                    <a:pt x="551" y="730"/>
                    <a:pt x="671" y="665"/>
                    <a:pt x="731" y="560"/>
                  </a:cubicBezTo>
                  <a:cubicBezTo>
                    <a:pt x="845" y="377"/>
                    <a:pt x="776" y="149"/>
                    <a:pt x="617" y="58"/>
                  </a:cubicBezTo>
                  <a:cubicBezTo>
                    <a:pt x="554" y="19"/>
                    <a:pt x="487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6150136" y="4353214"/>
              <a:ext cx="77075" cy="68767"/>
            </a:xfrm>
            <a:custGeom>
              <a:avLst/>
              <a:gdLst/>
              <a:ahLst/>
              <a:cxnLst/>
              <a:rect l="l" t="t" r="r" b="b"/>
              <a:pathLst>
                <a:path w="937" h="836" extrusionOk="0">
                  <a:moveTo>
                    <a:pt x="480" y="106"/>
                  </a:moveTo>
                  <a:cubicBezTo>
                    <a:pt x="526" y="106"/>
                    <a:pt x="571" y="128"/>
                    <a:pt x="640" y="151"/>
                  </a:cubicBezTo>
                  <a:cubicBezTo>
                    <a:pt x="777" y="242"/>
                    <a:pt x="822" y="425"/>
                    <a:pt x="731" y="585"/>
                  </a:cubicBezTo>
                  <a:cubicBezTo>
                    <a:pt x="672" y="673"/>
                    <a:pt x="575" y="724"/>
                    <a:pt x="477" y="724"/>
                  </a:cubicBezTo>
                  <a:cubicBezTo>
                    <a:pt x="423" y="724"/>
                    <a:pt x="369" y="708"/>
                    <a:pt x="320" y="676"/>
                  </a:cubicBezTo>
                  <a:cubicBezTo>
                    <a:pt x="160" y="585"/>
                    <a:pt x="115" y="402"/>
                    <a:pt x="206" y="265"/>
                  </a:cubicBezTo>
                  <a:cubicBezTo>
                    <a:pt x="252" y="197"/>
                    <a:pt x="320" y="128"/>
                    <a:pt x="389" y="106"/>
                  </a:cubicBezTo>
                  <a:close/>
                  <a:moveTo>
                    <a:pt x="490" y="1"/>
                  </a:moveTo>
                  <a:cubicBezTo>
                    <a:pt x="449" y="1"/>
                    <a:pt x="408" y="6"/>
                    <a:pt x="366" y="14"/>
                  </a:cubicBezTo>
                  <a:cubicBezTo>
                    <a:pt x="252" y="37"/>
                    <a:pt x="160" y="106"/>
                    <a:pt x="115" y="197"/>
                  </a:cubicBezTo>
                  <a:cubicBezTo>
                    <a:pt x="1" y="402"/>
                    <a:pt x="69" y="653"/>
                    <a:pt x="252" y="767"/>
                  </a:cubicBezTo>
                  <a:cubicBezTo>
                    <a:pt x="320" y="813"/>
                    <a:pt x="389" y="836"/>
                    <a:pt x="480" y="836"/>
                  </a:cubicBezTo>
                  <a:cubicBezTo>
                    <a:pt x="617" y="836"/>
                    <a:pt x="754" y="767"/>
                    <a:pt x="822" y="631"/>
                  </a:cubicBezTo>
                  <a:cubicBezTo>
                    <a:pt x="937" y="425"/>
                    <a:pt x="891" y="174"/>
                    <a:pt x="685" y="60"/>
                  </a:cubicBezTo>
                  <a:cubicBezTo>
                    <a:pt x="628" y="16"/>
                    <a:pt x="561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311604" y="4384389"/>
              <a:ext cx="39566" cy="20729"/>
            </a:xfrm>
            <a:custGeom>
              <a:avLst/>
              <a:gdLst/>
              <a:ahLst/>
              <a:cxnLst/>
              <a:rect l="l" t="t" r="r" b="b"/>
              <a:pathLst>
                <a:path w="481" h="252" extrusionOk="0">
                  <a:moveTo>
                    <a:pt x="1" y="252"/>
                  </a:moveTo>
                  <a:lnTo>
                    <a:pt x="48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306010" y="4379372"/>
              <a:ext cx="50753" cy="29530"/>
            </a:xfrm>
            <a:custGeom>
              <a:avLst/>
              <a:gdLst/>
              <a:ahLst/>
              <a:cxnLst/>
              <a:rect l="l" t="t" r="r" b="b"/>
              <a:pathLst>
                <a:path w="617" h="359" extrusionOk="0">
                  <a:moveTo>
                    <a:pt x="554" y="1"/>
                  </a:moveTo>
                  <a:cubicBezTo>
                    <a:pt x="544" y="1"/>
                    <a:pt x="535" y="6"/>
                    <a:pt x="525" y="16"/>
                  </a:cubicBezTo>
                  <a:lnTo>
                    <a:pt x="46" y="267"/>
                  </a:lnTo>
                  <a:cubicBezTo>
                    <a:pt x="23" y="267"/>
                    <a:pt x="0" y="313"/>
                    <a:pt x="23" y="335"/>
                  </a:cubicBezTo>
                  <a:cubicBezTo>
                    <a:pt x="23" y="358"/>
                    <a:pt x="46" y="358"/>
                    <a:pt x="69" y="358"/>
                  </a:cubicBezTo>
                  <a:lnTo>
                    <a:pt x="92" y="358"/>
                  </a:lnTo>
                  <a:lnTo>
                    <a:pt x="571" y="107"/>
                  </a:lnTo>
                  <a:cubicBezTo>
                    <a:pt x="594" y="84"/>
                    <a:pt x="616" y="61"/>
                    <a:pt x="594" y="39"/>
                  </a:cubicBezTo>
                  <a:cubicBezTo>
                    <a:pt x="580" y="12"/>
                    <a:pt x="56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326656" y="4414412"/>
              <a:ext cx="39484" cy="20729"/>
            </a:xfrm>
            <a:custGeom>
              <a:avLst/>
              <a:gdLst/>
              <a:ahLst/>
              <a:cxnLst/>
              <a:rect l="l" t="t" r="r" b="b"/>
              <a:pathLst>
                <a:path w="480" h="252" extrusionOk="0">
                  <a:moveTo>
                    <a:pt x="0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6320981" y="4409888"/>
              <a:ext cx="50835" cy="29037"/>
            </a:xfrm>
            <a:custGeom>
              <a:avLst/>
              <a:gdLst/>
              <a:ahLst/>
              <a:cxnLst/>
              <a:rect l="l" t="t" r="r" b="b"/>
              <a:pathLst>
                <a:path w="618" h="353" extrusionOk="0">
                  <a:moveTo>
                    <a:pt x="550" y="1"/>
                  </a:moveTo>
                  <a:cubicBezTo>
                    <a:pt x="541" y="1"/>
                    <a:pt x="532" y="3"/>
                    <a:pt x="526" y="10"/>
                  </a:cubicBezTo>
                  <a:lnTo>
                    <a:pt x="46" y="261"/>
                  </a:lnTo>
                  <a:cubicBezTo>
                    <a:pt x="24" y="284"/>
                    <a:pt x="1" y="307"/>
                    <a:pt x="24" y="330"/>
                  </a:cubicBezTo>
                  <a:cubicBezTo>
                    <a:pt x="24" y="352"/>
                    <a:pt x="46" y="352"/>
                    <a:pt x="69" y="352"/>
                  </a:cubicBezTo>
                  <a:lnTo>
                    <a:pt x="92" y="352"/>
                  </a:lnTo>
                  <a:lnTo>
                    <a:pt x="571" y="101"/>
                  </a:lnTo>
                  <a:cubicBezTo>
                    <a:pt x="594" y="78"/>
                    <a:pt x="617" y="56"/>
                    <a:pt x="594" y="33"/>
                  </a:cubicBezTo>
                  <a:cubicBezTo>
                    <a:pt x="594" y="17"/>
                    <a:pt x="571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6341627" y="4444435"/>
              <a:ext cx="39566" cy="20729"/>
            </a:xfrm>
            <a:custGeom>
              <a:avLst/>
              <a:gdLst/>
              <a:ahLst/>
              <a:cxnLst/>
              <a:rect l="l" t="t" r="r" b="b"/>
              <a:pathLst>
                <a:path w="481" h="252" extrusionOk="0">
                  <a:moveTo>
                    <a:pt x="1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6336034" y="4439911"/>
              <a:ext cx="48861" cy="29037"/>
            </a:xfrm>
            <a:custGeom>
              <a:avLst/>
              <a:gdLst/>
              <a:ahLst/>
              <a:cxnLst/>
              <a:rect l="l" t="t" r="r" b="b"/>
              <a:pathLst>
                <a:path w="594" h="353" extrusionOk="0">
                  <a:moveTo>
                    <a:pt x="545" y="1"/>
                  </a:moveTo>
                  <a:cubicBezTo>
                    <a:pt x="539" y="1"/>
                    <a:pt x="532" y="4"/>
                    <a:pt x="525" y="10"/>
                  </a:cubicBezTo>
                  <a:lnTo>
                    <a:pt x="46" y="261"/>
                  </a:lnTo>
                  <a:cubicBezTo>
                    <a:pt x="0" y="261"/>
                    <a:pt x="0" y="307"/>
                    <a:pt x="23" y="330"/>
                  </a:cubicBezTo>
                  <a:cubicBezTo>
                    <a:pt x="23" y="353"/>
                    <a:pt x="46" y="353"/>
                    <a:pt x="69" y="353"/>
                  </a:cubicBezTo>
                  <a:lnTo>
                    <a:pt x="92" y="353"/>
                  </a:lnTo>
                  <a:lnTo>
                    <a:pt x="571" y="101"/>
                  </a:lnTo>
                  <a:cubicBezTo>
                    <a:pt x="594" y="79"/>
                    <a:pt x="594" y="56"/>
                    <a:pt x="594" y="33"/>
                  </a:cubicBezTo>
                  <a:cubicBezTo>
                    <a:pt x="578" y="17"/>
                    <a:pt x="562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6319089" y="4297692"/>
              <a:ext cx="32080" cy="68027"/>
            </a:xfrm>
            <a:custGeom>
              <a:avLst/>
              <a:gdLst/>
              <a:ahLst/>
              <a:cxnLst/>
              <a:rect l="l" t="t" r="r" b="b"/>
              <a:pathLst>
                <a:path w="390" h="827" extrusionOk="0">
                  <a:moveTo>
                    <a:pt x="186" y="0"/>
                  </a:moveTo>
                  <a:cubicBezTo>
                    <a:pt x="93" y="0"/>
                    <a:pt x="21" y="65"/>
                    <a:pt x="1" y="164"/>
                  </a:cubicBezTo>
                  <a:cubicBezTo>
                    <a:pt x="1" y="254"/>
                    <a:pt x="45" y="827"/>
                    <a:pt x="90" y="827"/>
                  </a:cubicBezTo>
                  <a:cubicBezTo>
                    <a:pt x="91" y="827"/>
                    <a:pt x="91" y="827"/>
                    <a:pt x="92" y="826"/>
                  </a:cubicBezTo>
                  <a:cubicBezTo>
                    <a:pt x="206" y="826"/>
                    <a:pt x="366" y="324"/>
                    <a:pt x="389" y="233"/>
                  </a:cubicBezTo>
                  <a:cubicBezTo>
                    <a:pt x="389" y="119"/>
                    <a:pt x="321" y="27"/>
                    <a:pt x="229" y="4"/>
                  </a:cubicBezTo>
                  <a:cubicBezTo>
                    <a:pt x="215" y="2"/>
                    <a:pt x="200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6313496" y="4293497"/>
              <a:ext cx="41376" cy="77816"/>
            </a:xfrm>
            <a:custGeom>
              <a:avLst/>
              <a:gdLst/>
              <a:ahLst/>
              <a:cxnLst/>
              <a:rect l="l" t="t" r="r" b="b"/>
              <a:pathLst>
                <a:path w="503" h="946" extrusionOk="0">
                  <a:moveTo>
                    <a:pt x="274" y="101"/>
                  </a:moveTo>
                  <a:cubicBezTo>
                    <a:pt x="320" y="124"/>
                    <a:pt x="343" y="147"/>
                    <a:pt x="366" y="170"/>
                  </a:cubicBezTo>
                  <a:cubicBezTo>
                    <a:pt x="389" y="192"/>
                    <a:pt x="411" y="238"/>
                    <a:pt x="389" y="261"/>
                  </a:cubicBezTo>
                  <a:cubicBezTo>
                    <a:pt x="389" y="375"/>
                    <a:pt x="252" y="717"/>
                    <a:pt x="183" y="809"/>
                  </a:cubicBezTo>
                  <a:cubicBezTo>
                    <a:pt x="137" y="672"/>
                    <a:pt x="115" y="307"/>
                    <a:pt x="137" y="215"/>
                  </a:cubicBezTo>
                  <a:cubicBezTo>
                    <a:pt x="137" y="192"/>
                    <a:pt x="160" y="147"/>
                    <a:pt x="183" y="124"/>
                  </a:cubicBezTo>
                  <a:cubicBezTo>
                    <a:pt x="206" y="124"/>
                    <a:pt x="229" y="101"/>
                    <a:pt x="252" y="101"/>
                  </a:cubicBezTo>
                  <a:close/>
                  <a:moveTo>
                    <a:pt x="246" y="1"/>
                  </a:moveTo>
                  <a:cubicBezTo>
                    <a:pt x="203" y="1"/>
                    <a:pt x="165" y="22"/>
                    <a:pt x="115" y="55"/>
                  </a:cubicBezTo>
                  <a:cubicBezTo>
                    <a:pt x="69" y="78"/>
                    <a:pt x="46" y="147"/>
                    <a:pt x="23" y="215"/>
                  </a:cubicBezTo>
                  <a:cubicBezTo>
                    <a:pt x="1" y="284"/>
                    <a:pt x="46" y="832"/>
                    <a:pt x="115" y="923"/>
                  </a:cubicBezTo>
                  <a:cubicBezTo>
                    <a:pt x="115" y="923"/>
                    <a:pt x="137" y="946"/>
                    <a:pt x="160" y="946"/>
                  </a:cubicBezTo>
                  <a:cubicBezTo>
                    <a:pt x="320" y="923"/>
                    <a:pt x="503" y="329"/>
                    <a:pt x="503" y="284"/>
                  </a:cubicBezTo>
                  <a:cubicBezTo>
                    <a:pt x="503" y="215"/>
                    <a:pt x="503" y="147"/>
                    <a:pt x="457" y="101"/>
                  </a:cubicBezTo>
                  <a:cubicBezTo>
                    <a:pt x="411" y="55"/>
                    <a:pt x="366" y="10"/>
                    <a:pt x="297" y="10"/>
                  </a:cubicBezTo>
                  <a:cubicBezTo>
                    <a:pt x="279" y="4"/>
                    <a:pt x="262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6326656" y="4341205"/>
              <a:ext cx="67616" cy="31998"/>
            </a:xfrm>
            <a:custGeom>
              <a:avLst/>
              <a:gdLst/>
              <a:ahLst/>
              <a:cxnLst/>
              <a:rect l="l" t="t" r="r" b="b"/>
              <a:pathLst>
                <a:path w="822" h="389" extrusionOk="0">
                  <a:moveTo>
                    <a:pt x="571" y="0"/>
                  </a:moveTo>
                  <a:cubicBezTo>
                    <a:pt x="480" y="23"/>
                    <a:pt x="0" y="206"/>
                    <a:pt x="0" y="297"/>
                  </a:cubicBezTo>
                  <a:cubicBezTo>
                    <a:pt x="23" y="343"/>
                    <a:pt x="548" y="388"/>
                    <a:pt x="639" y="388"/>
                  </a:cubicBezTo>
                  <a:cubicBezTo>
                    <a:pt x="754" y="366"/>
                    <a:pt x="822" y="252"/>
                    <a:pt x="799" y="160"/>
                  </a:cubicBezTo>
                  <a:cubicBezTo>
                    <a:pt x="776" y="69"/>
                    <a:pt x="685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6322873" y="4337422"/>
              <a:ext cx="75183" cy="39566"/>
            </a:xfrm>
            <a:custGeom>
              <a:avLst/>
              <a:gdLst/>
              <a:ahLst/>
              <a:cxnLst/>
              <a:rect l="l" t="t" r="r" b="b"/>
              <a:pathLst>
                <a:path w="914" h="481" extrusionOk="0">
                  <a:moveTo>
                    <a:pt x="676" y="109"/>
                  </a:moveTo>
                  <a:cubicBezTo>
                    <a:pt x="731" y="109"/>
                    <a:pt x="781" y="150"/>
                    <a:pt x="800" y="206"/>
                  </a:cubicBezTo>
                  <a:cubicBezTo>
                    <a:pt x="800" y="252"/>
                    <a:pt x="800" y="298"/>
                    <a:pt x="777" y="320"/>
                  </a:cubicBezTo>
                  <a:cubicBezTo>
                    <a:pt x="754" y="343"/>
                    <a:pt x="708" y="366"/>
                    <a:pt x="685" y="366"/>
                  </a:cubicBezTo>
                  <a:cubicBezTo>
                    <a:pt x="661" y="372"/>
                    <a:pt x="618" y="375"/>
                    <a:pt x="567" y="375"/>
                  </a:cubicBezTo>
                  <a:cubicBezTo>
                    <a:pt x="425" y="375"/>
                    <a:pt x="215" y="354"/>
                    <a:pt x="115" y="320"/>
                  </a:cubicBezTo>
                  <a:cubicBezTo>
                    <a:pt x="206" y="252"/>
                    <a:pt x="526" y="138"/>
                    <a:pt x="640" y="115"/>
                  </a:cubicBezTo>
                  <a:cubicBezTo>
                    <a:pt x="652" y="111"/>
                    <a:pt x="664" y="109"/>
                    <a:pt x="676" y="109"/>
                  </a:cubicBezTo>
                  <a:close/>
                  <a:moveTo>
                    <a:pt x="617" y="1"/>
                  </a:moveTo>
                  <a:cubicBezTo>
                    <a:pt x="548" y="24"/>
                    <a:pt x="115" y="161"/>
                    <a:pt x="23" y="298"/>
                  </a:cubicBezTo>
                  <a:cubicBezTo>
                    <a:pt x="1" y="320"/>
                    <a:pt x="1" y="343"/>
                    <a:pt x="1" y="366"/>
                  </a:cubicBezTo>
                  <a:cubicBezTo>
                    <a:pt x="23" y="457"/>
                    <a:pt x="457" y="480"/>
                    <a:pt x="640" y="480"/>
                  </a:cubicBezTo>
                  <a:lnTo>
                    <a:pt x="708" y="480"/>
                  </a:lnTo>
                  <a:cubicBezTo>
                    <a:pt x="777" y="457"/>
                    <a:pt x="822" y="434"/>
                    <a:pt x="868" y="389"/>
                  </a:cubicBezTo>
                  <a:cubicBezTo>
                    <a:pt x="891" y="320"/>
                    <a:pt x="914" y="252"/>
                    <a:pt x="891" y="206"/>
                  </a:cubicBezTo>
                  <a:cubicBezTo>
                    <a:pt x="891" y="138"/>
                    <a:pt x="845" y="69"/>
                    <a:pt x="800" y="46"/>
                  </a:cubicBezTo>
                  <a:cubicBezTo>
                    <a:pt x="731" y="1"/>
                    <a:pt x="68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6829813" y="3133951"/>
              <a:ext cx="1974" cy="769930"/>
            </a:xfrm>
            <a:custGeom>
              <a:avLst/>
              <a:gdLst/>
              <a:ahLst/>
              <a:cxnLst/>
              <a:rect l="l" t="t" r="r" b="b"/>
              <a:pathLst>
                <a:path w="24" h="9360" extrusionOk="0">
                  <a:moveTo>
                    <a:pt x="0" y="1"/>
                  </a:moveTo>
                  <a:lnTo>
                    <a:pt x="23" y="9359"/>
                  </a:lnTo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6198996" y="1783326"/>
              <a:ext cx="585838" cy="589375"/>
            </a:xfrm>
            <a:custGeom>
              <a:avLst/>
              <a:gdLst/>
              <a:ahLst/>
              <a:cxnLst/>
              <a:rect l="l" t="t" r="r" b="b"/>
              <a:pathLst>
                <a:path w="7122" h="7165" extrusionOk="0">
                  <a:moveTo>
                    <a:pt x="4075" y="1"/>
                  </a:moveTo>
                  <a:cubicBezTo>
                    <a:pt x="3599" y="1"/>
                    <a:pt x="3108" y="148"/>
                    <a:pt x="2671" y="397"/>
                  </a:cubicBezTo>
                  <a:cubicBezTo>
                    <a:pt x="2260" y="649"/>
                    <a:pt x="2009" y="1037"/>
                    <a:pt x="1872" y="1493"/>
                  </a:cubicBezTo>
                  <a:cubicBezTo>
                    <a:pt x="1849" y="1584"/>
                    <a:pt x="1826" y="1676"/>
                    <a:pt x="1758" y="1744"/>
                  </a:cubicBezTo>
                  <a:cubicBezTo>
                    <a:pt x="1644" y="1881"/>
                    <a:pt x="1507" y="1858"/>
                    <a:pt x="1370" y="1881"/>
                  </a:cubicBezTo>
                  <a:cubicBezTo>
                    <a:pt x="1233" y="1881"/>
                    <a:pt x="1141" y="1904"/>
                    <a:pt x="1027" y="1950"/>
                  </a:cubicBezTo>
                  <a:cubicBezTo>
                    <a:pt x="982" y="1972"/>
                    <a:pt x="959" y="1972"/>
                    <a:pt x="913" y="1995"/>
                  </a:cubicBezTo>
                  <a:cubicBezTo>
                    <a:pt x="639" y="2109"/>
                    <a:pt x="411" y="2338"/>
                    <a:pt x="251" y="2589"/>
                  </a:cubicBezTo>
                  <a:cubicBezTo>
                    <a:pt x="0" y="3068"/>
                    <a:pt x="46" y="3661"/>
                    <a:pt x="365" y="4095"/>
                  </a:cubicBezTo>
                  <a:cubicBezTo>
                    <a:pt x="457" y="4232"/>
                    <a:pt x="594" y="4346"/>
                    <a:pt x="594" y="4506"/>
                  </a:cubicBezTo>
                  <a:cubicBezTo>
                    <a:pt x="594" y="4643"/>
                    <a:pt x="525" y="4757"/>
                    <a:pt x="502" y="4871"/>
                  </a:cubicBezTo>
                  <a:cubicBezTo>
                    <a:pt x="457" y="5008"/>
                    <a:pt x="457" y="5145"/>
                    <a:pt x="457" y="5305"/>
                  </a:cubicBezTo>
                  <a:cubicBezTo>
                    <a:pt x="502" y="6172"/>
                    <a:pt x="1301" y="6971"/>
                    <a:pt x="2328" y="7131"/>
                  </a:cubicBezTo>
                  <a:cubicBezTo>
                    <a:pt x="2470" y="7154"/>
                    <a:pt x="2610" y="7165"/>
                    <a:pt x="2749" y="7165"/>
                  </a:cubicBezTo>
                  <a:cubicBezTo>
                    <a:pt x="3302" y="7165"/>
                    <a:pt x="3817" y="6989"/>
                    <a:pt x="4200" y="6697"/>
                  </a:cubicBezTo>
                  <a:cubicBezTo>
                    <a:pt x="4771" y="6264"/>
                    <a:pt x="5410" y="5898"/>
                    <a:pt x="6072" y="5556"/>
                  </a:cubicBezTo>
                  <a:cubicBezTo>
                    <a:pt x="6620" y="5282"/>
                    <a:pt x="6985" y="4780"/>
                    <a:pt x="7053" y="4209"/>
                  </a:cubicBezTo>
                  <a:cubicBezTo>
                    <a:pt x="7122" y="3798"/>
                    <a:pt x="7008" y="3433"/>
                    <a:pt x="6779" y="3091"/>
                  </a:cubicBezTo>
                  <a:cubicBezTo>
                    <a:pt x="6734" y="3000"/>
                    <a:pt x="6688" y="2931"/>
                    <a:pt x="6665" y="2863"/>
                  </a:cubicBezTo>
                  <a:cubicBezTo>
                    <a:pt x="6528" y="2634"/>
                    <a:pt x="6186" y="2292"/>
                    <a:pt x="6095" y="2018"/>
                  </a:cubicBezTo>
                  <a:lnTo>
                    <a:pt x="6095" y="2018"/>
                  </a:lnTo>
                  <a:cubicBezTo>
                    <a:pt x="6152" y="2053"/>
                    <a:pt x="6213" y="2068"/>
                    <a:pt x="6271" y="2068"/>
                  </a:cubicBezTo>
                  <a:cubicBezTo>
                    <a:pt x="6444" y="2068"/>
                    <a:pt x="6597" y="1932"/>
                    <a:pt x="6597" y="1744"/>
                  </a:cubicBezTo>
                  <a:cubicBezTo>
                    <a:pt x="6574" y="1310"/>
                    <a:pt x="6437" y="763"/>
                    <a:pt x="5958" y="420"/>
                  </a:cubicBezTo>
                  <a:cubicBezTo>
                    <a:pt x="5821" y="311"/>
                    <a:pt x="5661" y="259"/>
                    <a:pt x="5500" y="259"/>
                  </a:cubicBezTo>
                  <a:cubicBezTo>
                    <a:pt x="5391" y="259"/>
                    <a:pt x="5283" y="283"/>
                    <a:pt x="5182" y="329"/>
                  </a:cubicBezTo>
                  <a:cubicBezTo>
                    <a:pt x="4851" y="102"/>
                    <a:pt x="4468" y="1"/>
                    <a:pt x="407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6583869" y="4401251"/>
              <a:ext cx="384965" cy="184092"/>
            </a:xfrm>
            <a:custGeom>
              <a:avLst/>
              <a:gdLst/>
              <a:ahLst/>
              <a:cxnLst/>
              <a:rect l="l" t="t" r="r" b="b"/>
              <a:pathLst>
                <a:path w="4680" h="2238" extrusionOk="0">
                  <a:moveTo>
                    <a:pt x="0" y="1"/>
                  </a:moveTo>
                  <a:lnTo>
                    <a:pt x="0" y="1987"/>
                  </a:lnTo>
                  <a:cubicBezTo>
                    <a:pt x="0" y="2101"/>
                    <a:pt x="92" y="2192"/>
                    <a:pt x="206" y="2192"/>
                  </a:cubicBezTo>
                  <a:lnTo>
                    <a:pt x="4428" y="2238"/>
                  </a:lnTo>
                  <a:cubicBezTo>
                    <a:pt x="4588" y="2238"/>
                    <a:pt x="4680" y="2032"/>
                    <a:pt x="4543" y="1918"/>
                  </a:cubicBezTo>
                  <a:lnTo>
                    <a:pt x="2671" y="2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6580085" y="4397550"/>
              <a:ext cx="388749" cy="191578"/>
            </a:xfrm>
            <a:custGeom>
              <a:avLst/>
              <a:gdLst/>
              <a:ahLst/>
              <a:cxnLst/>
              <a:rect l="l" t="t" r="r" b="b"/>
              <a:pathLst>
                <a:path w="4726" h="2329" extrusionOk="0">
                  <a:moveTo>
                    <a:pt x="2375" y="92"/>
                  </a:moveTo>
                  <a:lnTo>
                    <a:pt x="2671" y="297"/>
                  </a:lnTo>
                  <a:lnTo>
                    <a:pt x="4566" y="2009"/>
                  </a:lnTo>
                  <a:cubicBezTo>
                    <a:pt x="4611" y="2054"/>
                    <a:pt x="4611" y="2100"/>
                    <a:pt x="4589" y="2146"/>
                  </a:cubicBezTo>
                  <a:cubicBezTo>
                    <a:pt x="4589" y="2191"/>
                    <a:pt x="4543" y="2237"/>
                    <a:pt x="4474" y="2237"/>
                  </a:cubicBezTo>
                  <a:lnTo>
                    <a:pt x="252" y="2191"/>
                  </a:lnTo>
                  <a:cubicBezTo>
                    <a:pt x="206" y="2191"/>
                    <a:pt x="160" y="2169"/>
                    <a:pt x="138" y="2146"/>
                  </a:cubicBezTo>
                  <a:cubicBezTo>
                    <a:pt x="115" y="2100"/>
                    <a:pt x="92" y="2077"/>
                    <a:pt x="92" y="2032"/>
                  </a:cubicBezTo>
                  <a:lnTo>
                    <a:pt x="92" y="114"/>
                  </a:lnTo>
                  <a:lnTo>
                    <a:pt x="2375" y="92"/>
                  </a:lnTo>
                  <a:close/>
                  <a:moveTo>
                    <a:pt x="46" y="0"/>
                  </a:moveTo>
                  <a:cubicBezTo>
                    <a:pt x="24" y="0"/>
                    <a:pt x="1" y="23"/>
                    <a:pt x="1" y="46"/>
                  </a:cubicBezTo>
                  <a:lnTo>
                    <a:pt x="1" y="2032"/>
                  </a:lnTo>
                  <a:cubicBezTo>
                    <a:pt x="1" y="2100"/>
                    <a:pt x="24" y="2169"/>
                    <a:pt x="69" y="2214"/>
                  </a:cubicBezTo>
                  <a:cubicBezTo>
                    <a:pt x="115" y="2260"/>
                    <a:pt x="183" y="2283"/>
                    <a:pt x="252" y="2283"/>
                  </a:cubicBezTo>
                  <a:lnTo>
                    <a:pt x="4474" y="2328"/>
                  </a:lnTo>
                  <a:cubicBezTo>
                    <a:pt x="4566" y="2328"/>
                    <a:pt x="4657" y="2283"/>
                    <a:pt x="4703" y="2191"/>
                  </a:cubicBezTo>
                  <a:cubicBezTo>
                    <a:pt x="4726" y="2100"/>
                    <a:pt x="4703" y="1986"/>
                    <a:pt x="4634" y="1918"/>
                  </a:cubicBezTo>
                  <a:lnTo>
                    <a:pt x="2740" y="228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6583869" y="4549639"/>
              <a:ext cx="384965" cy="35700"/>
            </a:xfrm>
            <a:custGeom>
              <a:avLst/>
              <a:gdLst/>
              <a:ahLst/>
              <a:cxnLst/>
              <a:rect l="l" t="t" r="r" b="b"/>
              <a:pathLst>
                <a:path w="4680" h="434" extrusionOk="0">
                  <a:moveTo>
                    <a:pt x="0" y="0"/>
                  </a:moveTo>
                  <a:lnTo>
                    <a:pt x="0" y="183"/>
                  </a:lnTo>
                  <a:cubicBezTo>
                    <a:pt x="0" y="297"/>
                    <a:pt x="92" y="388"/>
                    <a:pt x="206" y="388"/>
                  </a:cubicBezTo>
                  <a:lnTo>
                    <a:pt x="4428" y="434"/>
                  </a:lnTo>
                  <a:cubicBezTo>
                    <a:pt x="4588" y="434"/>
                    <a:pt x="4680" y="228"/>
                    <a:pt x="4543" y="114"/>
                  </a:cubicBezTo>
                  <a:lnTo>
                    <a:pt x="4497" y="69"/>
                  </a:lnTo>
                  <a:cubicBezTo>
                    <a:pt x="4451" y="91"/>
                    <a:pt x="4406" y="114"/>
                    <a:pt x="4360" y="114"/>
                  </a:cubicBezTo>
                  <a:lnTo>
                    <a:pt x="137" y="69"/>
                  </a:lnTo>
                  <a:cubicBezTo>
                    <a:pt x="92" y="69"/>
                    <a:pt x="46" y="4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6580085" y="4545855"/>
              <a:ext cx="388749" cy="43267"/>
            </a:xfrm>
            <a:custGeom>
              <a:avLst/>
              <a:gdLst/>
              <a:ahLst/>
              <a:cxnLst/>
              <a:rect l="l" t="t" r="r" b="b"/>
              <a:pathLst>
                <a:path w="4726" h="526" extrusionOk="0">
                  <a:moveTo>
                    <a:pt x="92" y="137"/>
                  </a:moveTo>
                  <a:cubicBezTo>
                    <a:pt x="138" y="160"/>
                    <a:pt x="160" y="160"/>
                    <a:pt x="183" y="160"/>
                  </a:cubicBezTo>
                  <a:lnTo>
                    <a:pt x="4406" y="206"/>
                  </a:lnTo>
                  <a:cubicBezTo>
                    <a:pt x="4452" y="206"/>
                    <a:pt x="4497" y="206"/>
                    <a:pt x="4520" y="183"/>
                  </a:cubicBezTo>
                  <a:lnTo>
                    <a:pt x="4566" y="206"/>
                  </a:lnTo>
                  <a:cubicBezTo>
                    <a:pt x="4611" y="251"/>
                    <a:pt x="4611" y="297"/>
                    <a:pt x="4589" y="343"/>
                  </a:cubicBezTo>
                  <a:cubicBezTo>
                    <a:pt x="4589" y="388"/>
                    <a:pt x="4543" y="434"/>
                    <a:pt x="4474" y="434"/>
                  </a:cubicBezTo>
                  <a:lnTo>
                    <a:pt x="252" y="388"/>
                  </a:lnTo>
                  <a:cubicBezTo>
                    <a:pt x="206" y="388"/>
                    <a:pt x="160" y="366"/>
                    <a:pt x="138" y="343"/>
                  </a:cubicBezTo>
                  <a:cubicBezTo>
                    <a:pt x="115" y="297"/>
                    <a:pt x="92" y="274"/>
                    <a:pt x="92" y="229"/>
                  </a:cubicBezTo>
                  <a:lnTo>
                    <a:pt x="92" y="137"/>
                  </a:lnTo>
                  <a:close/>
                  <a:moveTo>
                    <a:pt x="24" y="0"/>
                  </a:moveTo>
                  <a:cubicBezTo>
                    <a:pt x="1" y="23"/>
                    <a:pt x="1" y="23"/>
                    <a:pt x="1" y="46"/>
                  </a:cubicBezTo>
                  <a:lnTo>
                    <a:pt x="1" y="229"/>
                  </a:lnTo>
                  <a:cubicBezTo>
                    <a:pt x="1" y="297"/>
                    <a:pt x="24" y="366"/>
                    <a:pt x="69" y="411"/>
                  </a:cubicBezTo>
                  <a:cubicBezTo>
                    <a:pt x="115" y="457"/>
                    <a:pt x="183" y="480"/>
                    <a:pt x="252" y="480"/>
                  </a:cubicBezTo>
                  <a:lnTo>
                    <a:pt x="4474" y="525"/>
                  </a:lnTo>
                  <a:cubicBezTo>
                    <a:pt x="4566" y="525"/>
                    <a:pt x="4657" y="480"/>
                    <a:pt x="4703" y="388"/>
                  </a:cubicBezTo>
                  <a:cubicBezTo>
                    <a:pt x="4726" y="297"/>
                    <a:pt x="4703" y="183"/>
                    <a:pt x="4634" y="115"/>
                  </a:cubicBezTo>
                  <a:lnTo>
                    <a:pt x="4566" y="69"/>
                  </a:lnTo>
                  <a:cubicBezTo>
                    <a:pt x="4554" y="57"/>
                    <a:pt x="4543" y="52"/>
                    <a:pt x="4532" y="52"/>
                  </a:cubicBezTo>
                  <a:cubicBezTo>
                    <a:pt x="4520" y="52"/>
                    <a:pt x="4509" y="57"/>
                    <a:pt x="4497" y="69"/>
                  </a:cubicBezTo>
                  <a:cubicBezTo>
                    <a:pt x="4474" y="92"/>
                    <a:pt x="4429" y="92"/>
                    <a:pt x="4406" y="92"/>
                  </a:cubicBezTo>
                  <a:lnTo>
                    <a:pt x="183" y="46"/>
                  </a:lnTo>
                  <a:cubicBezTo>
                    <a:pt x="138" y="46"/>
                    <a:pt x="115" y="46"/>
                    <a:pt x="92" y="23"/>
                  </a:cubicBezTo>
                  <a:cubicBezTo>
                    <a:pt x="69" y="0"/>
                    <a:pt x="46" y="0"/>
                    <a:pt x="2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6583869" y="4555232"/>
              <a:ext cx="324917" cy="1974"/>
            </a:xfrm>
            <a:custGeom>
              <a:avLst/>
              <a:gdLst/>
              <a:ahLst/>
              <a:cxnLst/>
              <a:rect l="l" t="t" r="r" b="b"/>
              <a:pathLst>
                <a:path w="3950" h="24" extrusionOk="0">
                  <a:moveTo>
                    <a:pt x="3949" y="23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6580085" y="4551449"/>
              <a:ext cx="332403" cy="9460"/>
            </a:xfrm>
            <a:custGeom>
              <a:avLst/>
              <a:gdLst/>
              <a:ahLst/>
              <a:cxnLst/>
              <a:rect l="l" t="t" r="r" b="b"/>
              <a:pathLst>
                <a:path w="4041" h="115" extrusionOk="0">
                  <a:moveTo>
                    <a:pt x="46" y="1"/>
                  </a:moveTo>
                  <a:cubicBezTo>
                    <a:pt x="24" y="1"/>
                    <a:pt x="1" y="24"/>
                    <a:pt x="1" y="47"/>
                  </a:cubicBezTo>
                  <a:cubicBezTo>
                    <a:pt x="1" y="69"/>
                    <a:pt x="24" y="92"/>
                    <a:pt x="46" y="92"/>
                  </a:cubicBezTo>
                  <a:lnTo>
                    <a:pt x="3995" y="115"/>
                  </a:lnTo>
                  <a:cubicBezTo>
                    <a:pt x="4018" y="115"/>
                    <a:pt x="4041" y="92"/>
                    <a:pt x="4041" y="69"/>
                  </a:cubicBezTo>
                  <a:cubicBezTo>
                    <a:pt x="4041" y="47"/>
                    <a:pt x="4018" y="24"/>
                    <a:pt x="3995" y="24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6627053" y="4447479"/>
              <a:ext cx="62022" cy="57416"/>
            </a:xfrm>
            <a:custGeom>
              <a:avLst/>
              <a:gdLst/>
              <a:ahLst/>
              <a:cxnLst/>
              <a:rect l="l" t="t" r="r" b="b"/>
              <a:pathLst>
                <a:path w="754" h="698" extrusionOk="0">
                  <a:moveTo>
                    <a:pt x="362" y="1"/>
                  </a:moveTo>
                  <a:cubicBezTo>
                    <a:pt x="206" y="1"/>
                    <a:pt x="63" y="125"/>
                    <a:pt x="23" y="283"/>
                  </a:cubicBezTo>
                  <a:cubicBezTo>
                    <a:pt x="0" y="466"/>
                    <a:pt x="114" y="649"/>
                    <a:pt x="297" y="694"/>
                  </a:cubicBezTo>
                  <a:cubicBezTo>
                    <a:pt x="315" y="696"/>
                    <a:pt x="332" y="697"/>
                    <a:pt x="349" y="697"/>
                  </a:cubicBezTo>
                  <a:cubicBezTo>
                    <a:pt x="532" y="697"/>
                    <a:pt x="687" y="587"/>
                    <a:pt x="708" y="420"/>
                  </a:cubicBezTo>
                  <a:cubicBezTo>
                    <a:pt x="754" y="215"/>
                    <a:pt x="617" y="32"/>
                    <a:pt x="434" y="9"/>
                  </a:cubicBezTo>
                  <a:cubicBezTo>
                    <a:pt x="410" y="3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6623270" y="4443695"/>
              <a:ext cx="67698" cy="64654"/>
            </a:xfrm>
            <a:custGeom>
              <a:avLst/>
              <a:gdLst/>
              <a:ahLst/>
              <a:cxnLst/>
              <a:rect l="l" t="t" r="r" b="b"/>
              <a:pathLst>
                <a:path w="823" h="786" extrusionOk="0">
                  <a:moveTo>
                    <a:pt x="480" y="101"/>
                  </a:moveTo>
                  <a:cubicBezTo>
                    <a:pt x="548" y="124"/>
                    <a:pt x="617" y="170"/>
                    <a:pt x="663" y="215"/>
                  </a:cubicBezTo>
                  <a:cubicBezTo>
                    <a:pt x="708" y="284"/>
                    <a:pt x="731" y="375"/>
                    <a:pt x="708" y="444"/>
                  </a:cubicBezTo>
                  <a:cubicBezTo>
                    <a:pt x="685" y="535"/>
                    <a:pt x="640" y="603"/>
                    <a:pt x="594" y="649"/>
                  </a:cubicBezTo>
                  <a:cubicBezTo>
                    <a:pt x="526" y="672"/>
                    <a:pt x="434" y="695"/>
                    <a:pt x="366" y="695"/>
                  </a:cubicBezTo>
                  <a:cubicBezTo>
                    <a:pt x="275" y="672"/>
                    <a:pt x="229" y="626"/>
                    <a:pt x="183" y="558"/>
                  </a:cubicBezTo>
                  <a:cubicBezTo>
                    <a:pt x="138" y="489"/>
                    <a:pt x="115" y="421"/>
                    <a:pt x="138" y="329"/>
                  </a:cubicBezTo>
                  <a:cubicBezTo>
                    <a:pt x="138" y="261"/>
                    <a:pt x="183" y="192"/>
                    <a:pt x="252" y="147"/>
                  </a:cubicBezTo>
                  <a:cubicBezTo>
                    <a:pt x="297" y="124"/>
                    <a:pt x="366" y="101"/>
                    <a:pt x="412" y="101"/>
                  </a:cubicBezTo>
                  <a:close/>
                  <a:moveTo>
                    <a:pt x="412" y="1"/>
                  </a:moveTo>
                  <a:cubicBezTo>
                    <a:pt x="329" y="1"/>
                    <a:pt x="250" y="22"/>
                    <a:pt x="183" y="55"/>
                  </a:cubicBezTo>
                  <a:cubicBezTo>
                    <a:pt x="92" y="124"/>
                    <a:pt x="46" y="215"/>
                    <a:pt x="24" y="329"/>
                  </a:cubicBezTo>
                  <a:cubicBezTo>
                    <a:pt x="1" y="421"/>
                    <a:pt x="24" y="535"/>
                    <a:pt x="92" y="626"/>
                  </a:cubicBezTo>
                  <a:cubicBezTo>
                    <a:pt x="138" y="717"/>
                    <a:pt x="229" y="763"/>
                    <a:pt x="343" y="786"/>
                  </a:cubicBezTo>
                  <a:lnTo>
                    <a:pt x="412" y="786"/>
                  </a:lnTo>
                  <a:cubicBezTo>
                    <a:pt x="503" y="786"/>
                    <a:pt x="571" y="763"/>
                    <a:pt x="640" y="717"/>
                  </a:cubicBezTo>
                  <a:cubicBezTo>
                    <a:pt x="731" y="672"/>
                    <a:pt x="800" y="580"/>
                    <a:pt x="822" y="466"/>
                  </a:cubicBezTo>
                  <a:cubicBezTo>
                    <a:pt x="822" y="352"/>
                    <a:pt x="800" y="261"/>
                    <a:pt x="754" y="170"/>
                  </a:cubicBezTo>
                  <a:cubicBezTo>
                    <a:pt x="685" y="78"/>
                    <a:pt x="594" y="10"/>
                    <a:pt x="503" y="10"/>
                  </a:cubicBezTo>
                  <a:cubicBezTo>
                    <a:pt x="472" y="4"/>
                    <a:pt x="442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6773468" y="4420088"/>
              <a:ext cx="30106" cy="31998"/>
            </a:xfrm>
            <a:custGeom>
              <a:avLst/>
              <a:gdLst/>
              <a:ahLst/>
              <a:cxnLst/>
              <a:rect l="l" t="t" r="r" b="b"/>
              <a:pathLst>
                <a:path w="366" h="389" extrusionOk="0">
                  <a:moveTo>
                    <a:pt x="1" y="388"/>
                  </a:moveTo>
                  <a:lnTo>
                    <a:pt x="366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6767875" y="4414906"/>
              <a:ext cx="39484" cy="40882"/>
            </a:xfrm>
            <a:custGeom>
              <a:avLst/>
              <a:gdLst/>
              <a:ahLst/>
              <a:cxnLst/>
              <a:rect l="l" t="t" r="r" b="b"/>
              <a:pathLst>
                <a:path w="480" h="497" extrusionOk="0">
                  <a:moveTo>
                    <a:pt x="423" y="0"/>
                  </a:moveTo>
                  <a:cubicBezTo>
                    <a:pt x="411" y="0"/>
                    <a:pt x="400" y="6"/>
                    <a:pt x="388" y="17"/>
                  </a:cubicBezTo>
                  <a:lnTo>
                    <a:pt x="23" y="405"/>
                  </a:lnTo>
                  <a:cubicBezTo>
                    <a:pt x="0" y="428"/>
                    <a:pt x="23" y="474"/>
                    <a:pt x="46" y="474"/>
                  </a:cubicBezTo>
                  <a:cubicBezTo>
                    <a:pt x="46" y="497"/>
                    <a:pt x="69" y="497"/>
                    <a:pt x="69" y="497"/>
                  </a:cubicBezTo>
                  <a:cubicBezTo>
                    <a:pt x="92" y="497"/>
                    <a:pt x="92" y="497"/>
                    <a:pt x="114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5" y="6"/>
                    <a:pt x="434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6797898" y="4442626"/>
              <a:ext cx="28214" cy="31998"/>
            </a:xfrm>
            <a:custGeom>
              <a:avLst/>
              <a:gdLst/>
              <a:ahLst/>
              <a:cxnLst/>
              <a:rect l="l" t="t" r="r" b="b"/>
              <a:pathLst>
                <a:path w="343" h="389" extrusionOk="0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6792222" y="4437443"/>
              <a:ext cx="39566" cy="40882"/>
            </a:xfrm>
            <a:custGeom>
              <a:avLst/>
              <a:gdLst/>
              <a:ahLst/>
              <a:cxnLst/>
              <a:rect l="l" t="t" r="r" b="b"/>
              <a:pathLst>
                <a:path w="481" h="497" extrusionOk="0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97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6820436" y="4463271"/>
              <a:ext cx="28214" cy="31998"/>
            </a:xfrm>
            <a:custGeom>
              <a:avLst/>
              <a:gdLst/>
              <a:ahLst/>
              <a:cxnLst/>
              <a:rect l="l" t="t" r="r" b="b"/>
              <a:pathLst>
                <a:path w="343" h="389" extrusionOk="0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6814760" y="4459981"/>
              <a:ext cx="39566" cy="40882"/>
            </a:xfrm>
            <a:custGeom>
              <a:avLst/>
              <a:gdLst/>
              <a:ahLst/>
              <a:cxnLst/>
              <a:rect l="l" t="t" r="r" b="b"/>
              <a:pathLst>
                <a:path w="481" h="497" extrusionOk="0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74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6749038" y="4346470"/>
              <a:ext cx="33890" cy="66217"/>
            </a:xfrm>
            <a:custGeom>
              <a:avLst/>
              <a:gdLst/>
              <a:ahLst/>
              <a:cxnLst/>
              <a:rect l="l" t="t" r="r" b="b"/>
              <a:pathLst>
                <a:path w="412" h="805" extrusionOk="0">
                  <a:moveTo>
                    <a:pt x="198" y="0"/>
                  </a:moveTo>
                  <a:cubicBezTo>
                    <a:pt x="185" y="0"/>
                    <a:pt x="173" y="2"/>
                    <a:pt x="161" y="5"/>
                  </a:cubicBezTo>
                  <a:cubicBezTo>
                    <a:pt x="69" y="28"/>
                    <a:pt x="1" y="119"/>
                    <a:pt x="24" y="210"/>
                  </a:cubicBezTo>
                  <a:cubicBezTo>
                    <a:pt x="46" y="322"/>
                    <a:pt x="265" y="805"/>
                    <a:pt x="317" y="805"/>
                  </a:cubicBezTo>
                  <a:cubicBezTo>
                    <a:pt x="318" y="805"/>
                    <a:pt x="320" y="804"/>
                    <a:pt x="321" y="804"/>
                  </a:cubicBezTo>
                  <a:cubicBezTo>
                    <a:pt x="412" y="758"/>
                    <a:pt x="389" y="256"/>
                    <a:pt x="366" y="142"/>
                  </a:cubicBezTo>
                  <a:cubicBezTo>
                    <a:pt x="366" y="63"/>
                    <a:pt x="28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6745337" y="4342686"/>
              <a:ext cx="43267" cy="73703"/>
            </a:xfrm>
            <a:custGeom>
              <a:avLst/>
              <a:gdLst/>
              <a:ahLst/>
              <a:cxnLst/>
              <a:rect l="l" t="t" r="r" b="b"/>
              <a:pathLst>
                <a:path w="526" h="896" extrusionOk="0">
                  <a:moveTo>
                    <a:pt x="206" y="97"/>
                  </a:moveTo>
                  <a:cubicBezTo>
                    <a:pt x="297" y="97"/>
                    <a:pt x="343" y="142"/>
                    <a:pt x="366" y="211"/>
                  </a:cubicBezTo>
                  <a:cubicBezTo>
                    <a:pt x="388" y="302"/>
                    <a:pt x="388" y="644"/>
                    <a:pt x="343" y="759"/>
                  </a:cubicBezTo>
                  <a:cubicBezTo>
                    <a:pt x="274" y="644"/>
                    <a:pt x="137" y="325"/>
                    <a:pt x="114" y="256"/>
                  </a:cubicBezTo>
                  <a:cubicBezTo>
                    <a:pt x="114" y="211"/>
                    <a:pt x="114" y="188"/>
                    <a:pt x="137" y="165"/>
                  </a:cubicBezTo>
                  <a:cubicBezTo>
                    <a:pt x="160" y="119"/>
                    <a:pt x="183" y="119"/>
                    <a:pt x="206" y="97"/>
                  </a:cubicBezTo>
                  <a:close/>
                  <a:moveTo>
                    <a:pt x="250" y="1"/>
                  </a:moveTo>
                  <a:cubicBezTo>
                    <a:pt x="235" y="1"/>
                    <a:pt x="220" y="2"/>
                    <a:pt x="206" y="5"/>
                  </a:cubicBezTo>
                  <a:cubicBezTo>
                    <a:pt x="137" y="5"/>
                    <a:pt x="92" y="51"/>
                    <a:pt x="46" y="97"/>
                  </a:cubicBezTo>
                  <a:cubicBezTo>
                    <a:pt x="0" y="142"/>
                    <a:pt x="0" y="211"/>
                    <a:pt x="0" y="279"/>
                  </a:cubicBezTo>
                  <a:cubicBezTo>
                    <a:pt x="23" y="348"/>
                    <a:pt x="229" y="850"/>
                    <a:pt x="320" y="895"/>
                  </a:cubicBezTo>
                  <a:lnTo>
                    <a:pt x="388" y="895"/>
                  </a:lnTo>
                  <a:cubicBezTo>
                    <a:pt x="525" y="804"/>
                    <a:pt x="480" y="234"/>
                    <a:pt x="480" y="188"/>
                  </a:cubicBezTo>
                  <a:cubicBezTo>
                    <a:pt x="460" y="68"/>
                    <a:pt x="353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6771576" y="4372215"/>
              <a:ext cx="62104" cy="39319"/>
            </a:xfrm>
            <a:custGeom>
              <a:avLst/>
              <a:gdLst/>
              <a:ahLst/>
              <a:cxnLst/>
              <a:rect l="l" t="t" r="r" b="b"/>
              <a:pathLst>
                <a:path w="755" h="478" extrusionOk="0">
                  <a:moveTo>
                    <a:pt x="557" y="0"/>
                  </a:moveTo>
                  <a:cubicBezTo>
                    <a:pt x="524" y="0"/>
                    <a:pt x="489" y="10"/>
                    <a:pt x="457" y="34"/>
                  </a:cubicBezTo>
                  <a:cubicBezTo>
                    <a:pt x="366" y="80"/>
                    <a:pt x="1" y="400"/>
                    <a:pt x="47" y="468"/>
                  </a:cubicBezTo>
                  <a:cubicBezTo>
                    <a:pt x="50" y="474"/>
                    <a:pt x="62" y="477"/>
                    <a:pt x="82" y="477"/>
                  </a:cubicBezTo>
                  <a:cubicBezTo>
                    <a:pt x="201" y="477"/>
                    <a:pt x="581" y="370"/>
                    <a:pt x="640" y="331"/>
                  </a:cubicBezTo>
                  <a:cubicBezTo>
                    <a:pt x="731" y="285"/>
                    <a:pt x="754" y="171"/>
                    <a:pt x="708" y="80"/>
                  </a:cubicBezTo>
                  <a:cubicBezTo>
                    <a:pt x="679" y="35"/>
                    <a:pt x="620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1"/>
            <p:cNvSpPr/>
            <p:nvPr/>
          </p:nvSpPr>
          <p:spPr>
            <a:xfrm>
              <a:off x="6769766" y="4368103"/>
              <a:ext cx="69508" cy="48285"/>
            </a:xfrm>
            <a:custGeom>
              <a:avLst/>
              <a:gdLst/>
              <a:ahLst/>
              <a:cxnLst/>
              <a:rect l="l" t="t" r="r" b="b"/>
              <a:pathLst>
                <a:path w="845" h="587" extrusionOk="0">
                  <a:moveTo>
                    <a:pt x="616" y="107"/>
                  </a:moveTo>
                  <a:cubicBezTo>
                    <a:pt x="639" y="107"/>
                    <a:pt x="662" y="130"/>
                    <a:pt x="685" y="176"/>
                  </a:cubicBezTo>
                  <a:cubicBezTo>
                    <a:pt x="730" y="221"/>
                    <a:pt x="708" y="313"/>
                    <a:pt x="639" y="335"/>
                  </a:cubicBezTo>
                  <a:cubicBezTo>
                    <a:pt x="571" y="381"/>
                    <a:pt x="251" y="472"/>
                    <a:pt x="137" y="472"/>
                  </a:cubicBezTo>
                  <a:cubicBezTo>
                    <a:pt x="183" y="381"/>
                    <a:pt x="411" y="176"/>
                    <a:pt x="502" y="130"/>
                  </a:cubicBezTo>
                  <a:cubicBezTo>
                    <a:pt x="548" y="107"/>
                    <a:pt x="571" y="107"/>
                    <a:pt x="616" y="107"/>
                  </a:cubicBezTo>
                  <a:close/>
                  <a:moveTo>
                    <a:pt x="590" y="0"/>
                  </a:moveTo>
                  <a:cubicBezTo>
                    <a:pt x="545" y="0"/>
                    <a:pt x="499" y="13"/>
                    <a:pt x="457" y="39"/>
                  </a:cubicBezTo>
                  <a:cubicBezTo>
                    <a:pt x="388" y="61"/>
                    <a:pt x="46" y="335"/>
                    <a:pt x="23" y="472"/>
                  </a:cubicBezTo>
                  <a:cubicBezTo>
                    <a:pt x="0" y="518"/>
                    <a:pt x="23" y="541"/>
                    <a:pt x="23" y="564"/>
                  </a:cubicBezTo>
                  <a:cubicBezTo>
                    <a:pt x="46" y="586"/>
                    <a:pt x="69" y="586"/>
                    <a:pt x="114" y="586"/>
                  </a:cubicBezTo>
                  <a:cubicBezTo>
                    <a:pt x="297" y="586"/>
                    <a:pt x="685" y="450"/>
                    <a:pt x="685" y="427"/>
                  </a:cubicBezTo>
                  <a:cubicBezTo>
                    <a:pt x="799" y="358"/>
                    <a:pt x="845" y="221"/>
                    <a:pt x="776" y="107"/>
                  </a:cubicBezTo>
                  <a:cubicBezTo>
                    <a:pt x="733" y="36"/>
                    <a:pt x="66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6482448" y="3214725"/>
              <a:ext cx="167229" cy="764254"/>
            </a:xfrm>
            <a:custGeom>
              <a:avLst/>
              <a:gdLst/>
              <a:ahLst/>
              <a:cxnLst/>
              <a:rect l="l" t="t" r="r" b="b"/>
              <a:pathLst>
                <a:path w="2033" h="9291" extrusionOk="0">
                  <a:moveTo>
                    <a:pt x="1964" y="0"/>
                  </a:moveTo>
                  <a:cubicBezTo>
                    <a:pt x="1941" y="0"/>
                    <a:pt x="1918" y="23"/>
                    <a:pt x="1918" y="69"/>
                  </a:cubicBezTo>
                  <a:lnTo>
                    <a:pt x="1827" y="2922"/>
                  </a:lnTo>
                  <a:cubicBezTo>
                    <a:pt x="1804" y="3675"/>
                    <a:pt x="1667" y="4428"/>
                    <a:pt x="1416" y="5136"/>
                  </a:cubicBezTo>
                  <a:lnTo>
                    <a:pt x="1" y="9222"/>
                  </a:lnTo>
                  <a:cubicBezTo>
                    <a:pt x="1" y="9267"/>
                    <a:pt x="24" y="9290"/>
                    <a:pt x="46" y="9290"/>
                  </a:cubicBezTo>
                  <a:lnTo>
                    <a:pt x="69" y="9290"/>
                  </a:lnTo>
                  <a:cubicBezTo>
                    <a:pt x="92" y="9290"/>
                    <a:pt x="92" y="9290"/>
                    <a:pt x="115" y="9267"/>
                  </a:cubicBezTo>
                  <a:lnTo>
                    <a:pt x="1507" y="5182"/>
                  </a:lnTo>
                  <a:cubicBezTo>
                    <a:pt x="1758" y="4451"/>
                    <a:pt x="1895" y="3698"/>
                    <a:pt x="1918" y="2922"/>
                  </a:cubicBezTo>
                  <a:lnTo>
                    <a:pt x="2032" y="69"/>
                  </a:lnTo>
                  <a:cubicBezTo>
                    <a:pt x="2032" y="46"/>
                    <a:pt x="2009" y="0"/>
                    <a:pt x="1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6865512" y="2353105"/>
              <a:ext cx="120178" cy="122235"/>
            </a:xfrm>
            <a:custGeom>
              <a:avLst/>
              <a:gdLst/>
              <a:ahLst/>
              <a:cxnLst/>
              <a:rect l="l" t="t" r="r" b="b"/>
              <a:pathLst>
                <a:path w="1461" h="1486" extrusionOk="0">
                  <a:moveTo>
                    <a:pt x="961" y="1"/>
                  </a:moveTo>
                  <a:cubicBezTo>
                    <a:pt x="735" y="1"/>
                    <a:pt x="528" y="95"/>
                    <a:pt x="365" y="204"/>
                  </a:cubicBezTo>
                  <a:cubicBezTo>
                    <a:pt x="69" y="409"/>
                    <a:pt x="0" y="820"/>
                    <a:pt x="206" y="1117"/>
                  </a:cubicBezTo>
                  <a:lnTo>
                    <a:pt x="477" y="1371"/>
                  </a:lnTo>
                  <a:lnTo>
                    <a:pt x="477" y="1371"/>
                  </a:lnTo>
                  <a:cubicBezTo>
                    <a:pt x="477" y="1357"/>
                    <a:pt x="478" y="1340"/>
                    <a:pt x="479" y="1322"/>
                  </a:cubicBezTo>
                  <a:cubicBezTo>
                    <a:pt x="525" y="1094"/>
                    <a:pt x="1004" y="660"/>
                    <a:pt x="1233" y="387"/>
                  </a:cubicBezTo>
                  <a:cubicBezTo>
                    <a:pt x="1461" y="113"/>
                    <a:pt x="1141" y="21"/>
                    <a:pt x="1141" y="21"/>
                  </a:cubicBezTo>
                  <a:cubicBezTo>
                    <a:pt x="1080" y="7"/>
                    <a:pt x="1020" y="1"/>
                    <a:pt x="961" y="1"/>
                  </a:cubicBezTo>
                  <a:close/>
                  <a:moveTo>
                    <a:pt x="477" y="1371"/>
                  </a:moveTo>
                  <a:cubicBezTo>
                    <a:pt x="475" y="1462"/>
                    <a:pt x="497" y="1485"/>
                    <a:pt x="520" y="1485"/>
                  </a:cubicBezTo>
                  <a:cubicBezTo>
                    <a:pt x="545" y="1485"/>
                    <a:pt x="571" y="1459"/>
                    <a:pt x="571" y="1459"/>
                  </a:cubicBezTo>
                  <a:lnTo>
                    <a:pt x="477" y="137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6195212" y="1778390"/>
              <a:ext cx="593406" cy="599081"/>
            </a:xfrm>
            <a:custGeom>
              <a:avLst/>
              <a:gdLst/>
              <a:ahLst/>
              <a:cxnLst/>
              <a:rect l="l" t="t" r="r" b="b"/>
              <a:pathLst>
                <a:path w="7214" h="7283" extrusionOk="0">
                  <a:moveTo>
                    <a:pt x="4109" y="115"/>
                  </a:moveTo>
                  <a:cubicBezTo>
                    <a:pt x="4520" y="115"/>
                    <a:pt x="4885" y="229"/>
                    <a:pt x="5182" y="435"/>
                  </a:cubicBezTo>
                  <a:cubicBezTo>
                    <a:pt x="5205" y="457"/>
                    <a:pt x="5228" y="457"/>
                    <a:pt x="5250" y="457"/>
                  </a:cubicBezTo>
                  <a:cubicBezTo>
                    <a:pt x="5355" y="410"/>
                    <a:pt x="5464" y="386"/>
                    <a:pt x="5569" y="386"/>
                  </a:cubicBezTo>
                  <a:cubicBezTo>
                    <a:pt x="5718" y="386"/>
                    <a:pt x="5861" y="433"/>
                    <a:pt x="5981" y="526"/>
                  </a:cubicBezTo>
                  <a:cubicBezTo>
                    <a:pt x="6460" y="845"/>
                    <a:pt x="6574" y="1393"/>
                    <a:pt x="6574" y="1804"/>
                  </a:cubicBezTo>
                  <a:cubicBezTo>
                    <a:pt x="6574" y="1895"/>
                    <a:pt x="6529" y="1987"/>
                    <a:pt x="6460" y="2032"/>
                  </a:cubicBezTo>
                  <a:cubicBezTo>
                    <a:pt x="6414" y="2067"/>
                    <a:pt x="6363" y="2084"/>
                    <a:pt x="6312" y="2084"/>
                  </a:cubicBezTo>
                  <a:cubicBezTo>
                    <a:pt x="6260" y="2084"/>
                    <a:pt x="6209" y="2067"/>
                    <a:pt x="6163" y="2032"/>
                  </a:cubicBezTo>
                  <a:lnTo>
                    <a:pt x="6118" y="2032"/>
                  </a:lnTo>
                  <a:cubicBezTo>
                    <a:pt x="6095" y="2055"/>
                    <a:pt x="6095" y="2078"/>
                    <a:pt x="6095" y="2101"/>
                  </a:cubicBezTo>
                  <a:cubicBezTo>
                    <a:pt x="6141" y="2283"/>
                    <a:pt x="6300" y="2489"/>
                    <a:pt x="6460" y="2672"/>
                  </a:cubicBezTo>
                  <a:cubicBezTo>
                    <a:pt x="6529" y="2763"/>
                    <a:pt x="6597" y="2877"/>
                    <a:pt x="6666" y="2945"/>
                  </a:cubicBezTo>
                  <a:cubicBezTo>
                    <a:pt x="6688" y="3014"/>
                    <a:pt x="6734" y="3082"/>
                    <a:pt x="6780" y="3174"/>
                  </a:cubicBezTo>
                  <a:cubicBezTo>
                    <a:pt x="7008" y="3516"/>
                    <a:pt x="7099" y="3881"/>
                    <a:pt x="7054" y="4246"/>
                  </a:cubicBezTo>
                  <a:cubicBezTo>
                    <a:pt x="6985" y="4794"/>
                    <a:pt x="6643" y="5274"/>
                    <a:pt x="6095" y="5570"/>
                  </a:cubicBezTo>
                  <a:cubicBezTo>
                    <a:pt x="5501" y="5867"/>
                    <a:pt x="4817" y="6255"/>
                    <a:pt x="4200" y="6712"/>
                  </a:cubicBezTo>
                  <a:cubicBezTo>
                    <a:pt x="3823" y="7017"/>
                    <a:pt x="3332" y="7181"/>
                    <a:pt x="2805" y="7181"/>
                  </a:cubicBezTo>
                  <a:cubicBezTo>
                    <a:pt x="2664" y="7181"/>
                    <a:pt x="2520" y="7169"/>
                    <a:pt x="2374" y="7145"/>
                  </a:cubicBezTo>
                  <a:cubicBezTo>
                    <a:pt x="1370" y="6963"/>
                    <a:pt x="594" y="6209"/>
                    <a:pt x="571" y="5342"/>
                  </a:cubicBezTo>
                  <a:cubicBezTo>
                    <a:pt x="548" y="5205"/>
                    <a:pt x="571" y="5068"/>
                    <a:pt x="594" y="4954"/>
                  </a:cubicBezTo>
                  <a:cubicBezTo>
                    <a:pt x="617" y="4908"/>
                    <a:pt x="617" y="4863"/>
                    <a:pt x="640" y="4817"/>
                  </a:cubicBezTo>
                  <a:cubicBezTo>
                    <a:pt x="662" y="4749"/>
                    <a:pt x="708" y="4657"/>
                    <a:pt x="685" y="4566"/>
                  </a:cubicBezTo>
                  <a:cubicBezTo>
                    <a:pt x="685" y="4429"/>
                    <a:pt x="594" y="4292"/>
                    <a:pt x="503" y="4201"/>
                  </a:cubicBezTo>
                  <a:cubicBezTo>
                    <a:pt x="480" y="4178"/>
                    <a:pt x="480" y="4155"/>
                    <a:pt x="457" y="4132"/>
                  </a:cubicBezTo>
                  <a:cubicBezTo>
                    <a:pt x="160" y="3721"/>
                    <a:pt x="115" y="3128"/>
                    <a:pt x="343" y="2672"/>
                  </a:cubicBezTo>
                  <a:cubicBezTo>
                    <a:pt x="480" y="2420"/>
                    <a:pt x="708" y="2215"/>
                    <a:pt x="982" y="2101"/>
                  </a:cubicBezTo>
                  <a:cubicBezTo>
                    <a:pt x="1005" y="2078"/>
                    <a:pt x="1050" y="2078"/>
                    <a:pt x="1096" y="2055"/>
                  </a:cubicBezTo>
                  <a:cubicBezTo>
                    <a:pt x="1187" y="2010"/>
                    <a:pt x="1302" y="1987"/>
                    <a:pt x="1416" y="1987"/>
                  </a:cubicBezTo>
                  <a:lnTo>
                    <a:pt x="1507" y="1987"/>
                  </a:lnTo>
                  <a:cubicBezTo>
                    <a:pt x="1621" y="1964"/>
                    <a:pt x="1735" y="1964"/>
                    <a:pt x="1849" y="1850"/>
                  </a:cubicBezTo>
                  <a:cubicBezTo>
                    <a:pt x="1918" y="1759"/>
                    <a:pt x="1941" y="1667"/>
                    <a:pt x="1986" y="1576"/>
                  </a:cubicBezTo>
                  <a:lnTo>
                    <a:pt x="1986" y="1553"/>
                  </a:lnTo>
                  <a:cubicBezTo>
                    <a:pt x="2123" y="1074"/>
                    <a:pt x="2374" y="731"/>
                    <a:pt x="2740" y="503"/>
                  </a:cubicBezTo>
                  <a:cubicBezTo>
                    <a:pt x="3196" y="252"/>
                    <a:pt x="3675" y="115"/>
                    <a:pt x="4109" y="115"/>
                  </a:cubicBezTo>
                  <a:close/>
                  <a:moveTo>
                    <a:pt x="4097" y="0"/>
                  </a:moveTo>
                  <a:cubicBezTo>
                    <a:pt x="3643" y="0"/>
                    <a:pt x="3159" y="137"/>
                    <a:pt x="2694" y="412"/>
                  </a:cubicBezTo>
                  <a:cubicBezTo>
                    <a:pt x="2306" y="640"/>
                    <a:pt x="2032" y="1028"/>
                    <a:pt x="1872" y="1530"/>
                  </a:cubicBezTo>
                  <a:lnTo>
                    <a:pt x="1872" y="1553"/>
                  </a:lnTo>
                  <a:cubicBezTo>
                    <a:pt x="1849" y="1622"/>
                    <a:pt x="1827" y="1713"/>
                    <a:pt x="1781" y="1781"/>
                  </a:cubicBezTo>
                  <a:cubicBezTo>
                    <a:pt x="1690" y="1850"/>
                    <a:pt x="1598" y="1873"/>
                    <a:pt x="1484" y="1873"/>
                  </a:cubicBezTo>
                  <a:lnTo>
                    <a:pt x="1393" y="1873"/>
                  </a:lnTo>
                  <a:cubicBezTo>
                    <a:pt x="1279" y="1895"/>
                    <a:pt x="1165" y="1918"/>
                    <a:pt x="1050" y="1964"/>
                  </a:cubicBezTo>
                  <a:cubicBezTo>
                    <a:pt x="1005" y="1964"/>
                    <a:pt x="982" y="1987"/>
                    <a:pt x="936" y="2010"/>
                  </a:cubicBezTo>
                  <a:cubicBezTo>
                    <a:pt x="640" y="2147"/>
                    <a:pt x="411" y="2352"/>
                    <a:pt x="252" y="2626"/>
                  </a:cubicBezTo>
                  <a:cubicBezTo>
                    <a:pt x="1" y="3128"/>
                    <a:pt x="46" y="3744"/>
                    <a:pt x="366" y="4201"/>
                  </a:cubicBezTo>
                  <a:cubicBezTo>
                    <a:pt x="389" y="4224"/>
                    <a:pt x="411" y="4246"/>
                    <a:pt x="411" y="4269"/>
                  </a:cubicBezTo>
                  <a:cubicBezTo>
                    <a:pt x="503" y="4361"/>
                    <a:pt x="571" y="4452"/>
                    <a:pt x="594" y="4566"/>
                  </a:cubicBezTo>
                  <a:cubicBezTo>
                    <a:pt x="594" y="4634"/>
                    <a:pt x="571" y="4726"/>
                    <a:pt x="526" y="4794"/>
                  </a:cubicBezTo>
                  <a:cubicBezTo>
                    <a:pt x="526" y="4840"/>
                    <a:pt x="503" y="4886"/>
                    <a:pt x="503" y="4931"/>
                  </a:cubicBezTo>
                  <a:cubicBezTo>
                    <a:pt x="457" y="5068"/>
                    <a:pt x="457" y="5205"/>
                    <a:pt x="457" y="5365"/>
                  </a:cubicBezTo>
                  <a:cubicBezTo>
                    <a:pt x="503" y="6278"/>
                    <a:pt x="1302" y="7077"/>
                    <a:pt x="2352" y="7237"/>
                  </a:cubicBezTo>
                  <a:cubicBezTo>
                    <a:pt x="2511" y="7259"/>
                    <a:pt x="2648" y="7282"/>
                    <a:pt x="2808" y="7282"/>
                  </a:cubicBezTo>
                  <a:cubicBezTo>
                    <a:pt x="3356" y="7282"/>
                    <a:pt x="3858" y="7122"/>
                    <a:pt x="4269" y="6803"/>
                  </a:cubicBezTo>
                  <a:cubicBezTo>
                    <a:pt x="4862" y="6346"/>
                    <a:pt x="5547" y="5958"/>
                    <a:pt x="6141" y="5662"/>
                  </a:cubicBezTo>
                  <a:cubicBezTo>
                    <a:pt x="6711" y="5365"/>
                    <a:pt x="7099" y="4863"/>
                    <a:pt x="7168" y="4269"/>
                  </a:cubicBezTo>
                  <a:cubicBezTo>
                    <a:pt x="7213" y="3881"/>
                    <a:pt x="7122" y="3470"/>
                    <a:pt x="6871" y="3128"/>
                  </a:cubicBezTo>
                  <a:cubicBezTo>
                    <a:pt x="6825" y="3037"/>
                    <a:pt x="6780" y="2968"/>
                    <a:pt x="6734" y="2900"/>
                  </a:cubicBezTo>
                  <a:cubicBezTo>
                    <a:pt x="6688" y="2808"/>
                    <a:pt x="6620" y="2717"/>
                    <a:pt x="6529" y="2603"/>
                  </a:cubicBezTo>
                  <a:cubicBezTo>
                    <a:pt x="6437" y="2466"/>
                    <a:pt x="6323" y="2306"/>
                    <a:pt x="6232" y="2169"/>
                  </a:cubicBezTo>
                  <a:lnTo>
                    <a:pt x="6232" y="2169"/>
                  </a:lnTo>
                  <a:cubicBezTo>
                    <a:pt x="6265" y="2178"/>
                    <a:pt x="6299" y="2183"/>
                    <a:pt x="6332" y="2183"/>
                  </a:cubicBezTo>
                  <a:cubicBezTo>
                    <a:pt x="6390" y="2183"/>
                    <a:pt x="6448" y="2167"/>
                    <a:pt x="6506" y="2124"/>
                  </a:cubicBezTo>
                  <a:cubicBezTo>
                    <a:pt x="6620" y="2055"/>
                    <a:pt x="6688" y="1941"/>
                    <a:pt x="6688" y="1804"/>
                  </a:cubicBezTo>
                  <a:cubicBezTo>
                    <a:pt x="6666" y="1370"/>
                    <a:pt x="6551" y="800"/>
                    <a:pt x="6049" y="435"/>
                  </a:cubicBezTo>
                  <a:cubicBezTo>
                    <a:pt x="5907" y="335"/>
                    <a:pt x="5730" y="280"/>
                    <a:pt x="5550" y="280"/>
                  </a:cubicBezTo>
                  <a:cubicBezTo>
                    <a:pt x="5441" y="280"/>
                    <a:pt x="5331" y="300"/>
                    <a:pt x="5228" y="343"/>
                  </a:cubicBezTo>
                  <a:cubicBezTo>
                    <a:pt x="4901" y="115"/>
                    <a:pt x="4511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6384811" y="1868542"/>
              <a:ext cx="368102" cy="516988"/>
            </a:xfrm>
            <a:custGeom>
              <a:avLst/>
              <a:gdLst/>
              <a:ahLst/>
              <a:cxnLst/>
              <a:rect l="l" t="t" r="r" b="b"/>
              <a:pathLst>
                <a:path w="4475" h="6285" extrusionOk="0">
                  <a:moveTo>
                    <a:pt x="2694" y="1"/>
                  </a:moveTo>
                  <a:cubicBezTo>
                    <a:pt x="2586" y="996"/>
                    <a:pt x="1883" y="1765"/>
                    <a:pt x="1072" y="1765"/>
                  </a:cubicBezTo>
                  <a:cubicBezTo>
                    <a:pt x="1027" y="1765"/>
                    <a:pt x="982" y="1763"/>
                    <a:pt x="937" y="1758"/>
                  </a:cubicBezTo>
                  <a:lnTo>
                    <a:pt x="777" y="1735"/>
                  </a:lnTo>
                  <a:lnTo>
                    <a:pt x="663" y="1758"/>
                  </a:lnTo>
                  <a:cubicBezTo>
                    <a:pt x="298" y="1758"/>
                    <a:pt x="1" y="2078"/>
                    <a:pt x="1" y="2443"/>
                  </a:cubicBezTo>
                  <a:lnTo>
                    <a:pt x="1" y="2466"/>
                  </a:lnTo>
                  <a:cubicBezTo>
                    <a:pt x="23" y="2818"/>
                    <a:pt x="320" y="3106"/>
                    <a:pt x="669" y="3106"/>
                  </a:cubicBezTo>
                  <a:cubicBezTo>
                    <a:pt x="682" y="3106"/>
                    <a:pt x="695" y="3106"/>
                    <a:pt x="708" y="3105"/>
                  </a:cubicBezTo>
                  <a:lnTo>
                    <a:pt x="1028" y="3105"/>
                  </a:lnTo>
                  <a:lnTo>
                    <a:pt x="708" y="5159"/>
                  </a:lnTo>
                  <a:cubicBezTo>
                    <a:pt x="640" y="5775"/>
                    <a:pt x="1211" y="6209"/>
                    <a:pt x="1850" y="6278"/>
                  </a:cubicBezTo>
                  <a:lnTo>
                    <a:pt x="1873" y="6278"/>
                  </a:lnTo>
                  <a:cubicBezTo>
                    <a:pt x="1917" y="6282"/>
                    <a:pt x="1961" y="6285"/>
                    <a:pt x="2005" y="6285"/>
                  </a:cubicBezTo>
                  <a:cubicBezTo>
                    <a:pt x="2589" y="6285"/>
                    <a:pt x="3087" y="5869"/>
                    <a:pt x="3151" y="5296"/>
                  </a:cubicBezTo>
                  <a:lnTo>
                    <a:pt x="3242" y="4497"/>
                  </a:lnTo>
                  <a:lnTo>
                    <a:pt x="3288" y="4497"/>
                  </a:lnTo>
                  <a:cubicBezTo>
                    <a:pt x="4018" y="4315"/>
                    <a:pt x="4475" y="3493"/>
                    <a:pt x="4269" y="2694"/>
                  </a:cubicBezTo>
                  <a:lnTo>
                    <a:pt x="3813" y="982"/>
                  </a:lnTo>
                  <a:cubicBezTo>
                    <a:pt x="3493" y="799"/>
                    <a:pt x="3128" y="685"/>
                    <a:pt x="2945" y="480"/>
                  </a:cubicBezTo>
                  <a:cubicBezTo>
                    <a:pt x="2808" y="320"/>
                    <a:pt x="2740" y="160"/>
                    <a:pt x="2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6379218" y="1862948"/>
              <a:ext cx="368102" cy="527600"/>
            </a:xfrm>
            <a:custGeom>
              <a:avLst/>
              <a:gdLst/>
              <a:ahLst/>
              <a:cxnLst/>
              <a:rect l="l" t="t" r="r" b="b"/>
              <a:pathLst>
                <a:path w="4475" h="6414" extrusionOk="0">
                  <a:moveTo>
                    <a:pt x="2785" y="274"/>
                  </a:moveTo>
                  <a:cubicBezTo>
                    <a:pt x="2831" y="388"/>
                    <a:pt x="2899" y="479"/>
                    <a:pt x="2968" y="571"/>
                  </a:cubicBezTo>
                  <a:cubicBezTo>
                    <a:pt x="3105" y="731"/>
                    <a:pt x="3310" y="822"/>
                    <a:pt x="3538" y="936"/>
                  </a:cubicBezTo>
                  <a:cubicBezTo>
                    <a:pt x="3630" y="982"/>
                    <a:pt x="3744" y="1027"/>
                    <a:pt x="3835" y="1073"/>
                  </a:cubicBezTo>
                  <a:lnTo>
                    <a:pt x="4269" y="2762"/>
                  </a:lnTo>
                  <a:cubicBezTo>
                    <a:pt x="4383" y="3150"/>
                    <a:pt x="4337" y="3538"/>
                    <a:pt x="4155" y="3858"/>
                  </a:cubicBezTo>
                  <a:cubicBezTo>
                    <a:pt x="3972" y="4200"/>
                    <a:pt x="3675" y="4428"/>
                    <a:pt x="3333" y="4520"/>
                  </a:cubicBezTo>
                  <a:lnTo>
                    <a:pt x="3310" y="4520"/>
                  </a:lnTo>
                  <a:cubicBezTo>
                    <a:pt x="3287" y="4520"/>
                    <a:pt x="3264" y="4542"/>
                    <a:pt x="3264" y="4565"/>
                  </a:cubicBezTo>
                  <a:lnTo>
                    <a:pt x="3173" y="5341"/>
                  </a:lnTo>
                  <a:cubicBezTo>
                    <a:pt x="3150" y="5638"/>
                    <a:pt x="2991" y="5889"/>
                    <a:pt x="2762" y="6072"/>
                  </a:cubicBezTo>
                  <a:cubicBezTo>
                    <a:pt x="2562" y="6232"/>
                    <a:pt x="2309" y="6304"/>
                    <a:pt x="2050" y="6304"/>
                  </a:cubicBezTo>
                  <a:cubicBezTo>
                    <a:pt x="2014" y="6304"/>
                    <a:pt x="1977" y="6303"/>
                    <a:pt x="1941" y="6300"/>
                  </a:cubicBezTo>
                  <a:lnTo>
                    <a:pt x="1918" y="6300"/>
                  </a:lnTo>
                  <a:cubicBezTo>
                    <a:pt x="1621" y="6254"/>
                    <a:pt x="1324" y="6140"/>
                    <a:pt x="1119" y="5957"/>
                  </a:cubicBezTo>
                  <a:cubicBezTo>
                    <a:pt x="959" y="5821"/>
                    <a:pt x="776" y="5569"/>
                    <a:pt x="822" y="5227"/>
                  </a:cubicBezTo>
                  <a:lnTo>
                    <a:pt x="1142" y="3173"/>
                  </a:lnTo>
                  <a:cubicBezTo>
                    <a:pt x="1142" y="3150"/>
                    <a:pt x="1142" y="3150"/>
                    <a:pt x="1142" y="3127"/>
                  </a:cubicBezTo>
                  <a:cubicBezTo>
                    <a:pt x="1119" y="3127"/>
                    <a:pt x="1096" y="3104"/>
                    <a:pt x="1096" y="3104"/>
                  </a:cubicBezTo>
                  <a:lnTo>
                    <a:pt x="776" y="3127"/>
                  </a:lnTo>
                  <a:cubicBezTo>
                    <a:pt x="434" y="3127"/>
                    <a:pt x="137" y="2876"/>
                    <a:pt x="137" y="2534"/>
                  </a:cubicBezTo>
                  <a:lnTo>
                    <a:pt x="137" y="2511"/>
                  </a:lnTo>
                  <a:cubicBezTo>
                    <a:pt x="115" y="2169"/>
                    <a:pt x="388" y="1872"/>
                    <a:pt x="731" y="1872"/>
                  </a:cubicBezTo>
                  <a:lnTo>
                    <a:pt x="1005" y="1872"/>
                  </a:lnTo>
                  <a:cubicBezTo>
                    <a:pt x="1053" y="1877"/>
                    <a:pt x="1100" y="1880"/>
                    <a:pt x="1148" y="1880"/>
                  </a:cubicBezTo>
                  <a:cubicBezTo>
                    <a:pt x="1915" y="1880"/>
                    <a:pt x="2613" y="1198"/>
                    <a:pt x="2785" y="274"/>
                  </a:cubicBezTo>
                  <a:close/>
                  <a:moveTo>
                    <a:pt x="2762" y="0"/>
                  </a:moveTo>
                  <a:cubicBezTo>
                    <a:pt x="2739" y="0"/>
                    <a:pt x="2717" y="23"/>
                    <a:pt x="2717" y="46"/>
                  </a:cubicBezTo>
                  <a:cubicBezTo>
                    <a:pt x="2607" y="1051"/>
                    <a:pt x="1912" y="1785"/>
                    <a:pt x="1111" y="1785"/>
                  </a:cubicBezTo>
                  <a:cubicBezTo>
                    <a:pt x="1076" y="1785"/>
                    <a:pt x="1040" y="1783"/>
                    <a:pt x="1005" y="1780"/>
                  </a:cubicBezTo>
                  <a:lnTo>
                    <a:pt x="845" y="1758"/>
                  </a:lnTo>
                  <a:lnTo>
                    <a:pt x="731" y="1758"/>
                  </a:lnTo>
                  <a:cubicBezTo>
                    <a:pt x="320" y="1780"/>
                    <a:pt x="0" y="2123"/>
                    <a:pt x="23" y="2511"/>
                  </a:cubicBezTo>
                  <a:lnTo>
                    <a:pt x="23" y="2534"/>
                  </a:lnTo>
                  <a:cubicBezTo>
                    <a:pt x="45" y="2909"/>
                    <a:pt x="366" y="3220"/>
                    <a:pt x="737" y="3220"/>
                  </a:cubicBezTo>
                  <a:cubicBezTo>
                    <a:pt x="750" y="3220"/>
                    <a:pt x="763" y="3219"/>
                    <a:pt x="776" y="3218"/>
                  </a:cubicBezTo>
                  <a:lnTo>
                    <a:pt x="1028" y="3218"/>
                  </a:lnTo>
                  <a:lnTo>
                    <a:pt x="731" y="5227"/>
                  </a:lnTo>
                  <a:cubicBezTo>
                    <a:pt x="685" y="5524"/>
                    <a:pt x="799" y="5821"/>
                    <a:pt x="1050" y="6026"/>
                  </a:cubicBezTo>
                  <a:cubicBezTo>
                    <a:pt x="1256" y="6231"/>
                    <a:pt x="1575" y="6368"/>
                    <a:pt x="1918" y="6391"/>
                  </a:cubicBezTo>
                  <a:lnTo>
                    <a:pt x="1941" y="6391"/>
                  </a:lnTo>
                  <a:cubicBezTo>
                    <a:pt x="1986" y="6414"/>
                    <a:pt x="2032" y="6414"/>
                    <a:pt x="2078" y="6414"/>
                  </a:cubicBezTo>
                  <a:cubicBezTo>
                    <a:pt x="2351" y="6414"/>
                    <a:pt x="2625" y="6323"/>
                    <a:pt x="2831" y="6163"/>
                  </a:cubicBezTo>
                  <a:cubicBezTo>
                    <a:pt x="3082" y="5957"/>
                    <a:pt x="3242" y="5684"/>
                    <a:pt x="3287" y="5364"/>
                  </a:cubicBezTo>
                  <a:lnTo>
                    <a:pt x="3379" y="4611"/>
                  </a:lnTo>
                  <a:cubicBezTo>
                    <a:pt x="3744" y="4520"/>
                    <a:pt x="4040" y="4268"/>
                    <a:pt x="4246" y="3926"/>
                  </a:cubicBezTo>
                  <a:cubicBezTo>
                    <a:pt x="4429" y="3561"/>
                    <a:pt x="4474" y="3150"/>
                    <a:pt x="4383" y="2739"/>
                  </a:cubicBezTo>
                  <a:lnTo>
                    <a:pt x="3949" y="1027"/>
                  </a:lnTo>
                  <a:cubicBezTo>
                    <a:pt x="3926" y="1027"/>
                    <a:pt x="3926" y="1004"/>
                    <a:pt x="3904" y="1004"/>
                  </a:cubicBezTo>
                  <a:cubicBezTo>
                    <a:pt x="3812" y="936"/>
                    <a:pt x="3698" y="890"/>
                    <a:pt x="3584" y="822"/>
                  </a:cubicBezTo>
                  <a:cubicBezTo>
                    <a:pt x="3356" y="731"/>
                    <a:pt x="3150" y="639"/>
                    <a:pt x="3059" y="502"/>
                  </a:cubicBezTo>
                  <a:cubicBezTo>
                    <a:pt x="2945" y="365"/>
                    <a:pt x="2854" y="228"/>
                    <a:pt x="2808" y="46"/>
                  </a:cubicBezTo>
                  <a:cubicBezTo>
                    <a:pt x="2808" y="23"/>
                    <a:pt x="2785" y="0"/>
                    <a:pt x="2762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6433671" y="2050654"/>
              <a:ext cx="18837" cy="31998"/>
            </a:xfrm>
            <a:custGeom>
              <a:avLst/>
              <a:gdLst/>
              <a:ahLst/>
              <a:cxnLst/>
              <a:rect l="l" t="t" r="r" b="b"/>
              <a:pathLst>
                <a:path w="229" h="389" extrusionOk="0">
                  <a:moveTo>
                    <a:pt x="0" y="1"/>
                  </a:moveTo>
                  <a:lnTo>
                    <a:pt x="23" y="389"/>
                  </a:lnTo>
                  <a:lnTo>
                    <a:pt x="229" y="2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6625161" y="2179959"/>
              <a:ext cx="28214" cy="11105"/>
            </a:xfrm>
            <a:custGeom>
              <a:avLst/>
              <a:gdLst/>
              <a:ahLst/>
              <a:cxnLst/>
              <a:rect l="l" t="t" r="r" b="b"/>
              <a:pathLst>
                <a:path w="343" h="135" extrusionOk="0">
                  <a:moveTo>
                    <a:pt x="199" y="0"/>
                  </a:moveTo>
                  <a:cubicBezTo>
                    <a:pt x="138" y="0"/>
                    <a:pt x="64" y="20"/>
                    <a:pt x="1" y="95"/>
                  </a:cubicBezTo>
                  <a:cubicBezTo>
                    <a:pt x="1" y="95"/>
                    <a:pt x="1" y="118"/>
                    <a:pt x="23" y="118"/>
                  </a:cubicBezTo>
                  <a:cubicBezTo>
                    <a:pt x="23" y="129"/>
                    <a:pt x="29" y="135"/>
                    <a:pt x="35" y="135"/>
                  </a:cubicBezTo>
                  <a:cubicBezTo>
                    <a:pt x="40" y="135"/>
                    <a:pt x="46" y="129"/>
                    <a:pt x="46" y="118"/>
                  </a:cubicBezTo>
                  <a:cubicBezTo>
                    <a:pt x="98" y="66"/>
                    <a:pt x="155" y="52"/>
                    <a:pt x="201" y="52"/>
                  </a:cubicBezTo>
                  <a:cubicBezTo>
                    <a:pt x="256" y="52"/>
                    <a:pt x="297" y="72"/>
                    <a:pt x="297" y="72"/>
                  </a:cubicBezTo>
                  <a:lnTo>
                    <a:pt x="320" y="72"/>
                  </a:lnTo>
                  <a:cubicBezTo>
                    <a:pt x="343" y="72"/>
                    <a:pt x="343" y="72"/>
                    <a:pt x="343" y="49"/>
                  </a:cubicBezTo>
                  <a:cubicBezTo>
                    <a:pt x="343" y="49"/>
                    <a:pt x="343" y="26"/>
                    <a:pt x="320" y="26"/>
                  </a:cubicBezTo>
                  <a:cubicBezTo>
                    <a:pt x="320" y="26"/>
                    <a:pt x="268" y="0"/>
                    <a:pt x="199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6583951" y="2095236"/>
              <a:ext cx="85219" cy="51164"/>
            </a:xfrm>
            <a:custGeom>
              <a:avLst/>
              <a:gdLst/>
              <a:ahLst/>
              <a:cxnLst/>
              <a:rect l="l" t="t" r="r" b="b"/>
              <a:pathLst>
                <a:path w="1036" h="622" extrusionOk="0">
                  <a:moveTo>
                    <a:pt x="236" y="1"/>
                  </a:moveTo>
                  <a:cubicBezTo>
                    <a:pt x="39" y="1"/>
                    <a:pt x="1" y="514"/>
                    <a:pt x="410" y="600"/>
                  </a:cubicBezTo>
                  <a:cubicBezTo>
                    <a:pt x="465" y="615"/>
                    <a:pt x="517" y="622"/>
                    <a:pt x="565" y="622"/>
                  </a:cubicBezTo>
                  <a:cubicBezTo>
                    <a:pt x="879" y="622"/>
                    <a:pt x="1036" y="337"/>
                    <a:pt x="798" y="258"/>
                  </a:cubicBezTo>
                  <a:cubicBezTo>
                    <a:pt x="524" y="189"/>
                    <a:pt x="273" y="6"/>
                    <a:pt x="273" y="6"/>
                  </a:cubicBezTo>
                  <a:cubicBezTo>
                    <a:pt x="260" y="3"/>
                    <a:pt x="248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6651483" y="2020631"/>
              <a:ext cx="39484" cy="77240"/>
            </a:xfrm>
            <a:custGeom>
              <a:avLst/>
              <a:gdLst/>
              <a:ahLst/>
              <a:cxnLst/>
              <a:rect l="l" t="t" r="r" b="b"/>
              <a:pathLst>
                <a:path w="480" h="939" extrusionOk="0">
                  <a:moveTo>
                    <a:pt x="205" y="0"/>
                  </a:moveTo>
                  <a:lnTo>
                    <a:pt x="0" y="936"/>
                  </a:lnTo>
                  <a:lnTo>
                    <a:pt x="137" y="936"/>
                  </a:lnTo>
                  <a:cubicBezTo>
                    <a:pt x="149" y="938"/>
                    <a:pt x="160" y="938"/>
                    <a:pt x="172" y="938"/>
                  </a:cubicBezTo>
                  <a:cubicBezTo>
                    <a:pt x="340" y="938"/>
                    <a:pt x="479" y="788"/>
                    <a:pt x="479" y="617"/>
                  </a:cubicBezTo>
                  <a:cubicBezTo>
                    <a:pt x="479" y="571"/>
                    <a:pt x="434" y="525"/>
                    <a:pt x="388" y="525"/>
                  </a:cubicBezTo>
                  <a:cubicBezTo>
                    <a:pt x="274" y="503"/>
                    <a:pt x="183" y="411"/>
                    <a:pt x="183" y="297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1"/>
            <p:cNvSpPr/>
            <p:nvPr/>
          </p:nvSpPr>
          <p:spPr>
            <a:xfrm>
              <a:off x="6420510" y="2095730"/>
              <a:ext cx="35782" cy="35782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29" y="0"/>
                  </a:moveTo>
                  <a:cubicBezTo>
                    <a:pt x="115" y="0"/>
                    <a:pt x="23" y="69"/>
                    <a:pt x="1" y="206"/>
                  </a:cubicBezTo>
                  <a:cubicBezTo>
                    <a:pt x="1" y="320"/>
                    <a:pt x="92" y="411"/>
                    <a:pt x="206" y="434"/>
                  </a:cubicBezTo>
                  <a:cubicBezTo>
                    <a:pt x="320" y="434"/>
                    <a:pt x="434" y="343"/>
                    <a:pt x="434" y="229"/>
                  </a:cubicBezTo>
                  <a:cubicBezTo>
                    <a:pt x="434" y="115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1"/>
            <p:cNvSpPr/>
            <p:nvPr/>
          </p:nvSpPr>
          <p:spPr>
            <a:xfrm>
              <a:off x="6142651" y="2302272"/>
              <a:ext cx="722961" cy="762363"/>
            </a:xfrm>
            <a:custGeom>
              <a:avLst/>
              <a:gdLst/>
              <a:ahLst/>
              <a:cxnLst/>
              <a:rect l="l" t="t" r="r" b="b"/>
              <a:pathLst>
                <a:path w="8789" h="9268" extrusionOk="0">
                  <a:moveTo>
                    <a:pt x="3881" y="0"/>
                  </a:moveTo>
                  <a:lnTo>
                    <a:pt x="2420" y="23"/>
                  </a:lnTo>
                  <a:cubicBezTo>
                    <a:pt x="1507" y="92"/>
                    <a:pt x="731" y="753"/>
                    <a:pt x="525" y="1666"/>
                  </a:cubicBezTo>
                  <a:lnTo>
                    <a:pt x="23" y="3492"/>
                  </a:lnTo>
                  <a:cubicBezTo>
                    <a:pt x="0" y="3538"/>
                    <a:pt x="23" y="3584"/>
                    <a:pt x="69" y="3584"/>
                  </a:cubicBezTo>
                  <a:lnTo>
                    <a:pt x="251" y="3607"/>
                  </a:lnTo>
                  <a:lnTo>
                    <a:pt x="1575" y="3835"/>
                  </a:lnTo>
                  <a:lnTo>
                    <a:pt x="1256" y="8879"/>
                  </a:lnTo>
                  <a:lnTo>
                    <a:pt x="8400" y="9267"/>
                  </a:lnTo>
                  <a:cubicBezTo>
                    <a:pt x="8628" y="9267"/>
                    <a:pt x="8788" y="9016"/>
                    <a:pt x="8697" y="8788"/>
                  </a:cubicBezTo>
                  <a:lnTo>
                    <a:pt x="7807" y="2032"/>
                  </a:lnTo>
                  <a:cubicBezTo>
                    <a:pt x="7852" y="1187"/>
                    <a:pt x="7305" y="388"/>
                    <a:pt x="6506" y="160"/>
                  </a:cubicBezTo>
                  <a:cubicBezTo>
                    <a:pt x="6414" y="137"/>
                    <a:pt x="6323" y="114"/>
                    <a:pt x="6255" y="114"/>
                  </a:cubicBezTo>
                  <a:lnTo>
                    <a:pt x="4292" y="23"/>
                  </a:ln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6497501" y="2322918"/>
              <a:ext cx="1051498" cy="779225"/>
            </a:xfrm>
            <a:custGeom>
              <a:avLst/>
              <a:gdLst/>
              <a:ahLst/>
              <a:cxnLst/>
              <a:rect l="l" t="t" r="r" b="b"/>
              <a:pathLst>
                <a:path w="12783" h="9473" extrusionOk="0">
                  <a:moveTo>
                    <a:pt x="7852" y="0"/>
                  </a:moveTo>
                  <a:cubicBezTo>
                    <a:pt x="7647" y="0"/>
                    <a:pt x="7464" y="160"/>
                    <a:pt x="7419" y="365"/>
                  </a:cubicBezTo>
                  <a:lnTo>
                    <a:pt x="7259" y="845"/>
                  </a:lnTo>
                  <a:cubicBezTo>
                    <a:pt x="7190" y="1073"/>
                    <a:pt x="7031" y="1210"/>
                    <a:pt x="6825" y="1210"/>
                  </a:cubicBezTo>
                  <a:lnTo>
                    <a:pt x="480" y="1210"/>
                  </a:lnTo>
                  <a:cubicBezTo>
                    <a:pt x="229" y="1210"/>
                    <a:pt x="0" y="1461"/>
                    <a:pt x="0" y="1758"/>
                  </a:cubicBezTo>
                  <a:lnTo>
                    <a:pt x="0" y="8948"/>
                  </a:lnTo>
                  <a:cubicBezTo>
                    <a:pt x="0" y="9222"/>
                    <a:pt x="229" y="9473"/>
                    <a:pt x="480" y="9473"/>
                  </a:cubicBezTo>
                  <a:lnTo>
                    <a:pt x="12280" y="9473"/>
                  </a:lnTo>
                  <a:cubicBezTo>
                    <a:pt x="12554" y="9473"/>
                    <a:pt x="12783" y="9222"/>
                    <a:pt x="12783" y="8948"/>
                  </a:cubicBezTo>
                  <a:lnTo>
                    <a:pt x="12783" y="2328"/>
                  </a:lnTo>
                  <a:lnTo>
                    <a:pt x="12783" y="1210"/>
                  </a:lnTo>
                  <a:lnTo>
                    <a:pt x="12783" y="548"/>
                  </a:lnTo>
                  <a:cubicBezTo>
                    <a:pt x="12783" y="251"/>
                    <a:pt x="12554" y="0"/>
                    <a:pt x="1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6493717" y="2319134"/>
              <a:ext cx="1059065" cy="786793"/>
            </a:xfrm>
            <a:custGeom>
              <a:avLst/>
              <a:gdLst/>
              <a:ahLst/>
              <a:cxnLst/>
              <a:rect l="l" t="t" r="r" b="b"/>
              <a:pathLst>
                <a:path w="12875" h="9565" extrusionOk="0">
                  <a:moveTo>
                    <a:pt x="12326" y="115"/>
                  </a:moveTo>
                  <a:cubicBezTo>
                    <a:pt x="12577" y="115"/>
                    <a:pt x="12760" y="320"/>
                    <a:pt x="12760" y="594"/>
                  </a:cubicBezTo>
                  <a:lnTo>
                    <a:pt x="12760" y="8971"/>
                  </a:lnTo>
                  <a:cubicBezTo>
                    <a:pt x="12760" y="9245"/>
                    <a:pt x="12577" y="9473"/>
                    <a:pt x="12326" y="9473"/>
                  </a:cubicBezTo>
                  <a:lnTo>
                    <a:pt x="526" y="9473"/>
                  </a:lnTo>
                  <a:cubicBezTo>
                    <a:pt x="297" y="9473"/>
                    <a:pt x="115" y="9245"/>
                    <a:pt x="115" y="8971"/>
                  </a:cubicBezTo>
                  <a:lnTo>
                    <a:pt x="115" y="1804"/>
                  </a:lnTo>
                  <a:cubicBezTo>
                    <a:pt x="115" y="1530"/>
                    <a:pt x="297" y="1325"/>
                    <a:pt x="526" y="1325"/>
                  </a:cubicBezTo>
                  <a:lnTo>
                    <a:pt x="6871" y="1325"/>
                  </a:lnTo>
                  <a:cubicBezTo>
                    <a:pt x="7099" y="1325"/>
                    <a:pt x="7282" y="1165"/>
                    <a:pt x="7350" y="914"/>
                  </a:cubicBezTo>
                  <a:lnTo>
                    <a:pt x="7510" y="434"/>
                  </a:lnTo>
                  <a:cubicBezTo>
                    <a:pt x="7556" y="229"/>
                    <a:pt x="7716" y="115"/>
                    <a:pt x="7898" y="115"/>
                  </a:cubicBezTo>
                  <a:close/>
                  <a:moveTo>
                    <a:pt x="7898" y="1"/>
                  </a:moveTo>
                  <a:cubicBezTo>
                    <a:pt x="7670" y="1"/>
                    <a:pt x="7465" y="160"/>
                    <a:pt x="7396" y="389"/>
                  </a:cubicBezTo>
                  <a:lnTo>
                    <a:pt x="7259" y="891"/>
                  </a:lnTo>
                  <a:cubicBezTo>
                    <a:pt x="7191" y="1073"/>
                    <a:pt x="7031" y="1210"/>
                    <a:pt x="6871" y="1210"/>
                  </a:cubicBezTo>
                  <a:lnTo>
                    <a:pt x="526" y="1210"/>
                  </a:lnTo>
                  <a:cubicBezTo>
                    <a:pt x="229" y="1210"/>
                    <a:pt x="1" y="1484"/>
                    <a:pt x="1" y="1804"/>
                  </a:cubicBezTo>
                  <a:lnTo>
                    <a:pt x="1" y="8971"/>
                  </a:lnTo>
                  <a:cubicBezTo>
                    <a:pt x="1" y="9313"/>
                    <a:pt x="229" y="9564"/>
                    <a:pt x="526" y="9564"/>
                  </a:cubicBezTo>
                  <a:lnTo>
                    <a:pt x="12326" y="9564"/>
                  </a:lnTo>
                  <a:cubicBezTo>
                    <a:pt x="12623" y="9564"/>
                    <a:pt x="12874" y="9313"/>
                    <a:pt x="12874" y="8971"/>
                  </a:cubicBezTo>
                  <a:lnTo>
                    <a:pt x="12874" y="594"/>
                  </a:lnTo>
                  <a:cubicBezTo>
                    <a:pt x="12874" y="275"/>
                    <a:pt x="12623" y="1"/>
                    <a:pt x="1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7308539" y="2409285"/>
              <a:ext cx="176607" cy="125854"/>
            </a:xfrm>
            <a:custGeom>
              <a:avLst/>
              <a:gdLst/>
              <a:ahLst/>
              <a:cxnLst/>
              <a:rect l="l" t="t" r="r" b="b"/>
              <a:pathLst>
                <a:path w="2147" h="1530" extrusionOk="0">
                  <a:moveTo>
                    <a:pt x="47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47" y="114"/>
                  </a:cubicBezTo>
                  <a:lnTo>
                    <a:pt x="1873" y="114"/>
                  </a:lnTo>
                  <a:cubicBezTo>
                    <a:pt x="1964" y="114"/>
                    <a:pt x="2032" y="183"/>
                    <a:pt x="2032" y="274"/>
                  </a:cubicBezTo>
                  <a:lnTo>
                    <a:pt x="2032" y="1484"/>
                  </a:lnTo>
                  <a:cubicBezTo>
                    <a:pt x="2032" y="1507"/>
                    <a:pt x="2055" y="1530"/>
                    <a:pt x="2078" y="1530"/>
                  </a:cubicBezTo>
                  <a:cubicBezTo>
                    <a:pt x="2124" y="1530"/>
                    <a:pt x="2147" y="1507"/>
                    <a:pt x="2147" y="1484"/>
                  </a:cubicBezTo>
                  <a:lnTo>
                    <a:pt x="2147" y="274"/>
                  </a:lnTo>
                  <a:cubicBezTo>
                    <a:pt x="2147" y="114"/>
                    <a:pt x="2032" y="0"/>
                    <a:pt x="1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6963149" y="2337559"/>
              <a:ext cx="71400" cy="115983"/>
            </a:xfrm>
            <a:custGeom>
              <a:avLst/>
              <a:gdLst/>
              <a:ahLst/>
              <a:cxnLst/>
              <a:rect l="l" t="t" r="r" b="b"/>
              <a:pathLst>
                <a:path w="868" h="1410" extrusionOk="0">
                  <a:moveTo>
                    <a:pt x="564" y="1"/>
                  </a:moveTo>
                  <a:cubicBezTo>
                    <a:pt x="441" y="1"/>
                    <a:pt x="314" y="71"/>
                    <a:pt x="274" y="210"/>
                  </a:cubicBezTo>
                  <a:lnTo>
                    <a:pt x="46" y="1055"/>
                  </a:lnTo>
                  <a:cubicBezTo>
                    <a:pt x="0" y="1192"/>
                    <a:pt x="91" y="1352"/>
                    <a:pt x="228" y="1397"/>
                  </a:cubicBezTo>
                  <a:cubicBezTo>
                    <a:pt x="257" y="1405"/>
                    <a:pt x="284" y="1409"/>
                    <a:pt x="311" y="1409"/>
                  </a:cubicBezTo>
                  <a:cubicBezTo>
                    <a:pt x="434" y="1409"/>
                    <a:pt x="533" y="1327"/>
                    <a:pt x="571" y="1215"/>
                  </a:cubicBezTo>
                  <a:lnTo>
                    <a:pt x="822" y="370"/>
                  </a:lnTo>
                  <a:cubicBezTo>
                    <a:pt x="867" y="210"/>
                    <a:pt x="776" y="51"/>
                    <a:pt x="616" y="5"/>
                  </a:cubicBezTo>
                  <a:cubicBezTo>
                    <a:pt x="599" y="2"/>
                    <a:pt x="582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6916181" y="2323822"/>
              <a:ext cx="73291" cy="122152"/>
            </a:xfrm>
            <a:custGeom>
              <a:avLst/>
              <a:gdLst/>
              <a:ahLst/>
              <a:cxnLst/>
              <a:rect l="l" t="t" r="r" b="b"/>
              <a:pathLst>
                <a:path w="891" h="1485" extrusionOk="0">
                  <a:moveTo>
                    <a:pt x="567" y="0"/>
                  </a:moveTo>
                  <a:cubicBezTo>
                    <a:pt x="450" y="0"/>
                    <a:pt x="335" y="86"/>
                    <a:pt x="297" y="218"/>
                  </a:cubicBezTo>
                  <a:lnTo>
                    <a:pt x="46" y="1131"/>
                  </a:lnTo>
                  <a:cubicBezTo>
                    <a:pt x="0" y="1268"/>
                    <a:pt x="92" y="1427"/>
                    <a:pt x="252" y="1473"/>
                  </a:cubicBezTo>
                  <a:cubicBezTo>
                    <a:pt x="276" y="1481"/>
                    <a:pt x="301" y="1485"/>
                    <a:pt x="326" y="1485"/>
                  </a:cubicBezTo>
                  <a:cubicBezTo>
                    <a:pt x="441" y="1485"/>
                    <a:pt x="556" y="1403"/>
                    <a:pt x="594" y="1290"/>
                  </a:cubicBezTo>
                  <a:lnTo>
                    <a:pt x="845" y="354"/>
                  </a:lnTo>
                  <a:cubicBezTo>
                    <a:pt x="891" y="218"/>
                    <a:pt x="799" y="58"/>
                    <a:pt x="640" y="12"/>
                  </a:cubicBezTo>
                  <a:cubicBezTo>
                    <a:pt x="616" y="4"/>
                    <a:pt x="591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7010035" y="2365114"/>
              <a:ext cx="63914" cy="92128"/>
            </a:xfrm>
            <a:custGeom>
              <a:avLst/>
              <a:gdLst/>
              <a:ahLst/>
              <a:cxnLst/>
              <a:rect l="l" t="t" r="r" b="b"/>
              <a:pathLst>
                <a:path w="777" h="1120" extrusionOk="0">
                  <a:moveTo>
                    <a:pt x="452" y="0"/>
                  </a:moveTo>
                  <a:cubicBezTo>
                    <a:pt x="336" y="0"/>
                    <a:pt x="221" y="82"/>
                    <a:pt x="183" y="195"/>
                  </a:cubicBezTo>
                  <a:lnTo>
                    <a:pt x="24" y="766"/>
                  </a:lnTo>
                  <a:cubicBezTo>
                    <a:pt x="1" y="902"/>
                    <a:pt x="69" y="1062"/>
                    <a:pt x="229" y="1108"/>
                  </a:cubicBezTo>
                  <a:cubicBezTo>
                    <a:pt x="253" y="1116"/>
                    <a:pt x="277" y="1120"/>
                    <a:pt x="302" y="1120"/>
                  </a:cubicBezTo>
                  <a:cubicBezTo>
                    <a:pt x="418" y="1120"/>
                    <a:pt x="534" y="1034"/>
                    <a:pt x="571" y="902"/>
                  </a:cubicBezTo>
                  <a:lnTo>
                    <a:pt x="731" y="355"/>
                  </a:lnTo>
                  <a:cubicBezTo>
                    <a:pt x="777" y="218"/>
                    <a:pt x="685" y="58"/>
                    <a:pt x="526" y="12"/>
                  </a:cubicBezTo>
                  <a:cubicBezTo>
                    <a:pt x="501" y="4"/>
                    <a:pt x="476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7057002" y="2378275"/>
              <a:ext cx="58238" cy="67698"/>
            </a:xfrm>
            <a:custGeom>
              <a:avLst/>
              <a:gdLst/>
              <a:ahLst/>
              <a:cxnLst/>
              <a:rect l="l" t="t" r="r" b="b"/>
              <a:pathLst>
                <a:path w="708" h="823" extrusionOk="0">
                  <a:moveTo>
                    <a:pt x="396" y="0"/>
                  </a:moveTo>
                  <a:cubicBezTo>
                    <a:pt x="268" y="0"/>
                    <a:pt x="156" y="82"/>
                    <a:pt x="137" y="195"/>
                  </a:cubicBezTo>
                  <a:lnTo>
                    <a:pt x="46" y="469"/>
                  </a:lnTo>
                  <a:cubicBezTo>
                    <a:pt x="0" y="606"/>
                    <a:pt x="92" y="765"/>
                    <a:pt x="251" y="811"/>
                  </a:cubicBezTo>
                  <a:cubicBezTo>
                    <a:pt x="276" y="819"/>
                    <a:pt x="301" y="823"/>
                    <a:pt x="326" y="823"/>
                  </a:cubicBezTo>
                  <a:cubicBezTo>
                    <a:pt x="441" y="823"/>
                    <a:pt x="556" y="741"/>
                    <a:pt x="594" y="628"/>
                  </a:cubicBezTo>
                  <a:lnTo>
                    <a:pt x="662" y="354"/>
                  </a:lnTo>
                  <a:cubicBezTo>
                    <a:pt x="708" y="195"/>
                    <a:pt x="617" y="35"/>
                    <a:pt x="480" y="12"/>
                  </a:cubicBezTo>
                  <a:cubicBezTo>
                    <a:pt x="451" y="4"/>
                    <a:pt x="423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6053075" y="2598883"/>
              <a:ext cx="850049" cy="415071"/>
            </a:xfrm>
            <a:custGeom>
              <a:avLst/>
              <a:gdLst/>
              <a:ahLst/>
              <a:cxnLst/>
              <a:rect l="l" t="t" r="r" b="b"/>
              <a:pathLst>
                <a:path w="10334" h="5046" extrusionOk="0">
                  <a:moveTo>
                    <a:pt x="1340" y="1"/>
                  </a:moveTo>
                  <a:lnTo>
                    <a:pt x="1249" y="69"/>
                  </a:lnTo>
                  <a:lnTo>
                    <a:pt x="633" y="1986"/>
                  </a:lnTo>
                  <a:lnTo>
                    <a:pt x="359" y="2808"/>
                  </a:lnTo>
                  <a:cubicBezTo>
                    <a:pt x="0" y="3927"/>
                    <a:pt x="871" y="5045"/>
                    <a:pt x="2014" y="5045"/>
                  </a:cubicBezTo>
                  <a:cubicBezTo>
                    <a:pt x="2108" y="5045"/>
                    <a:pt x="2203" y="5038"/>
                    <a:pt x="2299" y="5022"/>
                  </a:cubicBezTo>
                  <a:lnTo>
                    <a:pt x="6956" y="4086"/>
                  </a:lnTo>
                  <a:lnTo>
                    <a:pt x="8394" y="4588"/>
                  </a:lnTo>
                  <a:cubicBezTo>
                    <a:pt x="8452" y="4615"/>
                    <a:pt x="8514" y="4627"/>
                    <a:pt x="8574" y="4627"/>
                  </a:cubicBezTo>
                  <a:cubicBezTo>
                    <a:pt x="8770" y="4627"/>
                    <a:pt x="8938" y="4500"/>
                    <a:pt x="8850" y="4360"/>
                  </a:cubicBezTo>
                  <a:lnTo>
                    <a:pt x="8850" y="4360"/>
                  </a:lnTo>
                  <a:cubicBezTo>
                    <a:pt x="8947" y="4433"/>
                    <a:pt x="9057" y="4486"/>
                    <a:pt x="9159" y="4486"/>
                  </a:cubicBezTo>
                  <a:cubicBezTo>
                    <a:pt x="9249" y="4486"/>
                    <a:pt x="9334" y="4445"/>
                    <a:pt x="9398" y="4337"/>
                  </a:cubicBezTo>
                  <a:cubicBezTo>
                    <a:pt x="9489" y="4223"/>
                    <a:pt x="9443" y="4109"/>
                    <a:pt x="9352" y="4018"/>
                  </a:cubicBezTo>
                  <a:lnTo>
                    <a:pt x="9352" y="4018"/>
                  </a:lnTo>
                  <a:cubicBezTo>
                    <a:pt x="9446" y="4085"/>
                    <a:pt x="9548" y="4144"/>
                    <a:pt x="9644" y="4144"/>
                  </a:cubicBezTo>
                  <a:cubicBezTo>
                    <a:pt x="9711" y="4144"/>
                    <a:pt x="9775" y="4116"/>
                    <a:pt x="9832" y="4041"/>
                  </a:cubicBezTo>
                  <a:cubicBezTo>
                    <a:pt x="9991" y="3858"/>
                    <a:pt x="9877" y="3698"/>
                    <a:pt x="9740" y="3561"/>
                  </a:cubicBezTo>
                  <a:lnTo>
                    <a:pt x="9740" y="3561"/>
                  </a:lnTo>
                  <a:cubicBezTo>
                    <a:pt x="9794" y="3594"/>
                    <a:pt x="9853" y="3616"/>
                    <a:pt x="9910" y="3616"/>
                  </a:cubicBezTo>
                  <a:cubicBezTo>
                    <a:pt x="9973" y="3616"/>
                    <a:pt x="10034" y="3588"/>
                    <a:pt x="10083" y="3516"/>
                  </a:cubicBezTo>
                  <a:cubicBezTo>
                    <a:pt x="10334" y="3105"/>
                    <a:pt x="9763" y="2899"/>
                    <a:pt x="9421" y="2717"/>
                  </a:cubicBezTo>
                  <a:cubicBezTo>
                    <a:pt x="9261" y="2648"/>
                    <a:pt x="9124" y="2580"/>
                    <a:pt x="8987" y="2534"/>
                  </a:cubicBezTo>
                  <a:cubicBezTo>
                    <a:pt x="9147" y="2466"/>
                    <a:pt x="9307" y="2374"/>
                    <a:pt x="9421" y="2260"/>
                  </a:cubicBezTo>
                  <a:cubicBezTo>
                    <a:pt x="9466" y="2215"/>
                    <a:pt x="9489" y="2169"/>
                    <a:pt x="9489" y="2123"/>
                  </a:cubicBezTo>
                  <a:cubicBezTo>
                    <a:pt x="9489" y="2078"/>
                    <a:pt x="9443" y="2032"/>
                    <a:pt x="9421" y="2032"/>
                  </a:cubicBezTo>
                  <a:cubicBezTo>
                    <a:pt x="9375" y="2009"/>
                    <a:pt x="9329" y="1986"/>
                    <a:pt x="9284" y="1986"/>
                  </a:cubicBezTo>
                  <a:cubicBezTo>
                    <a:pt x="9154" y="1971"/>
                    <a:pt x="8941" y="1966"/>
                    <a:pt x="8715" y="1966"/>
                  </a:cubicBezTo>
                  <a:cubicBezTo>
                    <a:pt x="8262" y="1966"/>
                    <a:pt x="7754" y="1986"/>
                    <a:pt x="7754" y="1986"/>
                  </a:cubicBezTo>
                  <a:cubicBezTo>
                    <a:pt x="7549" y="2009"/>
                    <a:pt x="7366" y="2055"/>
                    <a:pt x="7184" y="2123"/>
                  </a:cubicBezTo>
                  <a:lnTo>
                    <a:pt x="3806" y="2055"/>
                  </a:lnTo>
                  <a:lnTo>
                    <a:pt x="4102" y="457"/>
                  </a:lnTo>
                  <a:cubicBezTo>
                    <a:pt x="4102" y="457"/>
                    <a:pt x="1340" y="1"/>
                    <a:pt x="13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6814760" y="2871146"/>
              <a:ext cx="43267" cy="24430"/>
            </a:xfrm>
            <a:custGeom>
              <a:avLst/>
              <a:gdLst/>
              <a:ahLst/>
              <a:cxnLst/>
              <a:rect l="l" t="t" r="r" b="b"/>
              <a:pathLst>
                <a:path w="526" h="297" extrusionOk="0">
                  <a:moveTo>
                    <a:pt x="1" y="0"/>
                  </a:moveTo>
                  <a:lnTo>
                    <a:pt x="526" y="297"/>
                  </a:lnTo>
                  <a:cubicBezTo>
                    <a:pt x="480" y="2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6427995" y="2045472"/>
              <a:ext cx="30189" cy="42856"/>
            </a:xfrm>
            <a:custGeom>
              <a:avLst/>
              <a:gdLst/>
              <a:ahLst/>
              <a:cxnLst/>
              <a:rect l="l" t="t" r="r" b="b"/>
              <a:pathLst>
                <a:path w="367" h="521" extrusionOk="0">
                  <a:moveTo>
                    <a:pt x="69" y="1"/>
                  </a:moveTo>
                  <a:cubicBezTo>
                    <a:pt x="52" y="1"/>
                    <a:pt x="35" y="7"/>
                    <a:pt x="24" y="18"/>
                  </a:cubicBezTo>
                  <a:cubicBezTo>
                    <a:pt x="1" y="41"/>
                    <a:pt x="1" y="64"/>
                    <a:pt x="24" y="86"/>
                  </a:cubicBezTo>
                  <a:lnTo>
                    <a:pt x="229" y="315"/>
                  </a:lnTo>
                  <a:lnTo>
                    <a:pt x="47" y="406"/>
                  </a:lnTo>
                  <a:cubicBezTo>
                    <a:pt x="24" y="429"/>
                    <a:pt x="24" y="474"/>
                    <a:pt x="47" y="497"/>
                  </a:cubicBezTo>
                  <a:cubicBezTo>
                    <a:pt x="47" y="497"/>
                    <a:pt x="69" y="520"/>
                    <a:pt x="92" y="520"/>
                  </a:cubicBezTo>
                  <a:cubicBezTo>
                    <a:pt x="92" y="520"/>
                    <a:pt x="115" y="520"/>
                    <a:pt x="115" y="497"/>
                  </a:cubicBezTo>
                  <a:lnTo>
                    <a:pt x="343" y="360"/>
                  </a:lnTo>
                  <a:cubicBezTo>
                    <a:pt x="343" y="360"/>
                    <a:pt x="343" y="338"/>
                    <a:pt x="366" y="315"/>
                  </a:cubicBezTo>
                  <a:cubicBezTo>
                    <a:pt x="366" y="315"/>
                    <a:pt x="343" y="292"/>
                    <a:pt x="343" y="292"/>
                  </a:cubicBezTo>
                  <a:lnTo>
                    <a:pt x="115" y="18"/>
                  </a:lnTo>
                  <a:cubicBezTo>
                    <a:pt x="104" y="7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6687100" y="2033298"/>
              <a:ext cx="24513" cy="21716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51" y="0"/>
                  </a:moveTo>
                  <a:cubicBezTo>
                    <a:pt x="139" y="0"/>
                    <a:pt x="127" y="2"/>
                    <a:pt x="115" y="6"/>
                  </a:cubicBezTo>
                  <a:cubicBezTo>
                    <a:pt x="46" y="29"/>
                    <a:pt x="1" y="98"/>
                    <a:pt x="24" y="166"/>
                  </a:cubicBezTo>
                  <a:cubicBezTo>
                    <a:pt x="24" y="222"/>
                    <a:pt x="85" y="263"/>
                    <a:pt x="145" y="263"/>
                  </a:cubicBezTo>
                  <a:cubicBezTo>
                    <a:pt x="158" y="263"/>
                    <a:pt x="171" y="261"/>
                    <a:pt x="183" y="257"/>
                  </a:cubicBezTo>
                  <a:cubicBezTo>
                    <a:pt x="252" y="257"/>
                    <a:pt x="297" y="189"/>
                    <a:pt x="275" y="98"/>
                  </a:cubicBezTo>
                  <a:cubicBezTo>
                    <a:pt x="256" y="41"/>
                    <a:pt x="206" y="0"/>
                    <a:pt x="151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6606407" y="2035684"/>
              <a:ext cx="24430" cy="24430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60" y="0"/>
                  </a:moveTo>
                  <a:cubicBezTo>
                    <a:pt x="92" y="0"/>
                    <a:pt x="23" y="69"/>
                    <a:pt x="23" y="137"/>
                  </a:cubicBezTo>
                  <a:cubicBezTo>
                    <a:pt x="0" y="228"/>
                    <a:pt x="69" y="297"/>
                    <a:pt x="137" y="297"/>
                  </a:cubicBezTo>
                  <a:cubicBezTo>
                    <a:pt x="229" y="297"/>
                    <a:pt x="297" y="228"/>
                    <a:pt x="297" y="160"/>
                  </a:cubicBezTo>
                  <a:cubicBezTo>
                    <a:pt x="297" y="69"/>
                    <a:pt x="229" y="0"/>
                    <a:pt x="160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6621378" y="2177162"/>
              <a:ext cx="35782" cy="16287"/>
            </a:xfrm>
            <a:custGeom>
              <a:avLst/>
              <a:gdLst/>
              <a:ahLst/>
              <a:cxnLst/>
              <a:rect l="l" t="t" r="r" b="b"/>
              <a:pathLst>
                <a:path w="435" h="198" extrusionOk="0">
                  <a:moveTo>
                    <a:pt x="265" y="0"/>
                  </a:moveTo>
                  <a:cubicBezTo>
                    <a:pt x="191" y="0"/>
                    <a:pt x="97" y="20"/>
                    <a:pt x="24" y="106"/>
                  </a:cubicBezTo>
                  <a:cubicBezTo>
                    <a:pt x="24" y="106"/>
                    <a:pt x="1" y="129"/>
                    <a:pt x="1" y="152"/>
                  </a:cubicBezTo>
                  <a:cubicBezTo>
                    <a:pt x="1" y="152"/>
                    <a:pt x="24" y="175"/>
                    <a:pt x="24" y="197"/>
                  </a:cubicBezTo>
                  <a:lnTo>
                    <a:pt x="69" y="197"/>
                  </a:lnTo>
                  <a:cubicBezTo>
                    <a:pt x="92" y="197"/>
                    <a:pt x="115" y="197"/>
                    <a:pt x="138" y="175"/>
                  </a:cubicBezTo>
                  <a:cubicBezTo>
                    <a:pt x="169" y="133"/>
                    <a:pt x="209" y="120"/>
                    <a:pt x="246" y="120"/>
                  </a:cubicBezTo>
                  <a:cubicBezTo>
                    <a:pt x="291" y="120"/>
                    <a:pt x="331" y="139"/>
                    <a:pt x="343" y="152"/>
                  </a:cubicBezTo>
                  <a:lnTo>
                    <a:pt x="389" y="152"/>
                  </a:lnTo>
                  <a:cubicBezTo>
                    <a:pt x="412" y="129"/>
                    <a:pt x="412" y="129"/>
                    <a:pt x="435" y="106"/>
                  </a:cubicBezTo>
                  <a:cubicBezTo>
                    <a:pt x="435" y="60"/>
                    <a:pt x="412" y="38"/>
                    <a:pt x="389" y="15"/>
                  </a:cubicBezTo>
                  <a:cubicBezTo>
                    <a:pt x="378" y="15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6561331" y="1977776"/>
              <a:ext cx="67698" cy="29777"/>
            </a:xfrm>
            <a:custGeom>
              <a:avLst/>
              <a:gdLst/>
              <a:ahLst/>
              <a:cxnLst/>
              <a:rect l="l" t="t" r="r" b="b"/>
              <a:pathLst>
                <a:path w="823" h="362" extrusionOk="0">
                  <a:moveTo>
                    <a:pt x="507" y="1"/>
                  </a:moveTo>
                  <a:cubicBezTo>
                    <a:pt x="464" y="1"/>
                    <a:pt x="417" y="7"/>
                    <a:pt x="366" y="19"/>
                  </a:cubicBezTo>
                  <a:cubicBezTo>
                    <a:pt x="206" y="42"/>
                    <a:pt x="69" y="133"/>
                    <a:pt x="46" y="225"/>
                  </a:cubicBezTo>
                  <a:cubicBezTo>
                    <a:pt x="0" y="293"/>
                    <a:pt x="46" y="339"/>
                    <a:pt x="92" y="362"/>
                  </a:cubicBezTo>
                  <a:cubicBezTo>
                    <a:pt x="137" y="362"/>
                    <a:pt x="206" y="339"/>
                    <a:pt x="252" y="339"/>
                  </a:cubicBezTo>
                  <a:cubicBezTo>
                    <a:pt x="320" y="316"/>
                    <a:pt x="366" y="316"/>
                    <a:pt x="434" y="293"/>
                  </a:cubicBezTo>
                  <a:cubicBezTo>
                    <a:pt x="480" y="293"/>
                    <a:pt x="548" y="270"/>
                    <a:pt x="594" y="270"/>
                  </a:cubicBezTo>
                  <a:cubicBezTo>
                    <a:pt x="662" y="248"/>
                    <a:pt x="731" y="248"/>
                    <a:pt x="777" y="225"/>
                  </a:cubicBezTo>
                  <a:cubicBezTo>
                    <a:pt x="799" y="202"/>
                    <a:pt x="822" y="133"/>
                    <a:pt x="754" y="88"/>
                  </a:cubicBezTo>
                  <a:cubicBezTo>
                    <a:pt x="704" y="38"/>
                    <a:pt x="619" y="1"/>
                    <a:pt x="50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6677723" y="1976954"/>
              <a:ext cx="47051" cy="22045"/>
            </a:xfrm>
            <a:custGeom>
              <a:avLst/>
              <a:gdLst/>
              <a:ahLst/>
              <a:cxnLst/>
              <a:rect l="l" t="t" r="r" b="b"/>
              <a:pathLst>
                <a:path w="572" h="268" extrusionOk="0">
                  <a:moveTo>
                    <a:pt x="237" y="0"/>
                  </a:moveTo>
                  <a:cubicBezTo>
                    <a:pt x="151" y="0"/>
                    <a:pt x="84" y="38"/>
                    <a:pt x="46" y="75"/>
                  </a:cubicBezTo>
                  <a:cubicBezTo>
                    <a:pt x="1" y="121"/>
                    <a:pt x="1" y="166"/>
                    <a:pt x="46" y="189"/>
                  </a:cubicBezTo>
                  <a:cubicBezTo>
                    <a:pt x="69" y="212"/>
                    <a:pt x="115" y="212"/>
                    <a:pt x="160" y="212"/>
                  </a:cubicBezTo>
                  <a:cubicBezTo>
                    <a:pt x="183" y="212"/>
                    <a:pt x="229" y="235"/>
                    <a:pt x="275" y="235"/>
                  </a:cubicBezTo>
                  <a:cubicBezTo>
                    <a:pt x="297" y="235"/>
                    <a:pt x="343" y="235"/>
                    <a:pt x="389" y="258"/>
                  </a:cubicBezTo>
                  <a:cubicBezTo>
                    <a:pt x="419" y="258"/>
                    <a:pt x="450" y="268"/>
                    <a:pt x="473" y="268"/>
                  </a:cubicBezTo>
                  <a:cubicBezTo>
                    <a:pt x="485" y="268"/>
                    <a:pt x="495" y="265"/>
                    <a:pt x="503" y="258"/>
                  </a:cubicBezTo>
                  <a:cubicBezTo>
                    <a:pt x="548" y="258"/>
                    <a:pt x="571" y="212"/>
                    <a:pt x="526" y="143"/>
                  </a:cubicBezTo>
                  <a:cubicBezTo>
                    <a:pt x="503" y="98"/>
                    <a:pt x="434" y="29"/>
                    <a:pt x="297" y="6"/>
                  </a:cubicBezTo>
                  <a:cubicBezTo>
                    <a:pt x="276" y="2"/>
                    <a:pt x="256" y="0"/>
                    <a:pt x="2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6587653" y="2092604"/>
              <a:ext cx="76993" cy="57663"/>
            </a:xfrm>
            <a:custGeom>
              <a:avLst/>
              <a:gdLst/>
              <a:ahLst/>
              <a:cxnLst/>
              <a:rect l="l" t="t" r="r" b="b"/>
              <a:pathLst>
                <a:path w="936" h="701" extrusionOk="0">
                  <a:moveTo>
                    <a:pt x="205" y="84"/>
                  </a:moveTo>
                  <a:cubicBezTo>
                    <a:pt x="251" y="107"/>
                    <a:pt x="479" y="244"/>
                    <a:pt x="753" y="335"/>
                  </a:cubicBezTo>
                  <a:cubicBezTo>
                    <a:pt x="776" y="358"/>
                    <a:pt x="845" y="381"/>
                    <a:pt x="822" y="449"/>
                  </a:cubicBezTo>
                  <a:cubicBezTo>
                    <a:pt x="804" y="540"/>
                    <a:pt x="686" y="630"/>
                    <a:pt x="513" y="630"/>
                  </a:cubicBezTo>
                  <a:cubicBezTo>
                    <a:pt x="467" y="630"/>
                    <a:pt x="418" y="623"/>
                    <a:pt x="365" y="609"/>
                  </a:cubicBezTo>
                  <a:cubicBezTo>
                    <a:pt x="183" y="541"/>
                    <a:pt x="114" y="404"/>
                    <a:pt x="114" y="335"/>
                  </a:cubicBezTo>
                  <a:cubicBezTo>
                    <a:pt x="68" y="221"/>
                    <a:pt x="114" y="130"/>
                    <a:pt x="137" y="84"/>
                  </a:cubicBezTo>
                  <a:close/>
                  <a:moveTo>
                    <a:pt x="176" y="1"/>
                  </a:moveTo>
                  <a:cubicBezTo>
                    <a:pt x="145" y="1"/>
                    <a:pt x="118" y="12"/>
                    <a:pt x="91" y="38"/>
                  </a:cubicBezTo>
                  <a:cubicBezTo>
                    <a:pt x="23" y="84"/>
                    <a:pt x="0" y="221"/>
                    <a:pt x="23" y="358"/>
                  </a:cubicBezTo>
                  <a:cubicBezTo>
                    <a:pt x="68" y="518"/>
                    <a:pt x="183" y="632"/>
                    <a:pt x="342" y="678"/>
                  </a:cubicBezTo>
                  <a:cubicBezTo>
                    <a:pt x="411" y="700"/>
                    <a:pt x="457" y="700"/>
                    <a:pt x="502" y="700"/>
                  </a:cubicBezTo>
                  <a:cubicBezTo>
                    <a:pt x="730" y="700"/>
                    <a:pt x="867" y="586"/>
                    <a:pt x="890" y="472"/>
                  </a:cubicBezTo>
                  <a:cubicBezTo>
                    <a:pt x="936" y="381"/>
                    <a:pt x="867" y="290"/>
                    <a:pt x="776" y="267"/>
                  </a:cubicBezTo>
                  <a:cubicBezTo>
                    <a:pt x="502" y="175"/>
                    <a:pt x="251" y="16"/>
                    <a:pt x="251" y="16"/>
                  </a:cubicBezTo>
                  <a:cubicBezTo>
                    <a:pt x="223" y="6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6649591" y="2016847"/>
              <a:ext cx="45159" cy="84561"/>
            </a:xfrm>
            <a:custGeom>
              <a:avLst/>
              <a:gdLst/>
              <a:ahLst/>
              <a:cxnLst/>
              <a:rect l="l" t="t" r="r" b="b"/>
              <a:pathLst>
                <a:path w="549" h="1028" extrusionOk="0">
                  <a:moveTo>
                    <a:pt x="228" y="1"/>
                  </a:moveTo>
                  <a:cubicBezTo>
                    <a:pt x="206" y="1"/>
                    <a:pt x="183" y="24"/>
                    <a:pt x="183" y="46"/>
                  </a:cubicBezTo>
                  <a:lnTo>
                    <a:pt x="160" y="343"/>
                  </a:lnTo>
                  <a:cubicBezTo>
                    <a:pt x="160" y="412"/>
                    <a:pt x="183" y="480"/>
                    <a:pt x="228" y="526"/>
                  </a:cubicBezTo>
                  <a:cubicBezTo>
                    <a:pt x="274" y="571"/>
                    <a:pt x="343" y="594"/>
                    <a:pt x="411" y="594"/>
                  </a:cubicBezTo>
                  <a:cubicBezTo>
                    <a:pt x="411" y="594"/>
                    <a:pt x="434" y="617"/>
                    <a:pt x="457" y="617"/>
                  </a:cubicBezTo>
                  <a:cubicBezTo>
                    <a:pt x="457" y="640"/>
                    <a:pt x="457" y="640"/>
                    <a:pt x="457" y="663"/>
                  </a:cubicBezTo>
                  <a:cubicBezTo>
                    <a:pt x="457" y="822"/>
                    <a:pt x="320" y="959"/>
                    <a:pt x="160" y="959"/>
                  </a:cubicBezTo>
                  <a:lnTo>
                    <a:pt x="23" y="937"/>
                  </a:lnTo>
                  <a:cubicBezTo>
                    <a:pt x="0" y="937"/>
                    <a:pt x="0" y="959"/>
                    <a:pt x="0" y="982"/>
                  </a:cubicBezTo>
                  <a:cubicBezTo>
                    <a:pt x="0" y="1005"/>
                    <a:pt x="0" y="1028"/>
                    <a:pt x="23" y="1028"/>
                  </a:cubicBezTo>
                  <a:lnTo>
                    <a:pt x="160" y="1028"/>
                  </a:lnTo>
                  <a:cubicBezTo>
                    <a:pt x="365" y="1028"/>
                    <a:pt x="548" y="868"/>
                    <a:pt x="548" y="663"/>
                  </a:cubicBezTo>
                  <a:cubicBezTo>
                    <a:pt x="548" y="640"/>
                    <a:pt x="525" y="594"/>
                    <a:pt x="502" y="571"/>
                  </a:cubicBezTo>
                  <a:cubicBezTo>
                    <a:pt x="480" y="549"/>
                    <a:pt x="457" y="526"/>
                    <a:pt x="411" y="526"/>
                  </a:cubicBezTo>
                  <a:cubicBezTo>
                    <a:pt x="365" y="526"/>
                    <a:pt x="320" y="503"/>
                    <a:pt x="297" y="457"/>
                  </a:cubicBezTo>
                  <a:cubicBezTo>
                    <a:pt x="251" y="434"/>
                    <a:pt x="251" y="389"/>
                    <a:pt x="251" y="343"/>
                  </a:cubicBezTo>
                  <a:lnTo>
                    <a:pt x="251" y="46"/>
                  </a:lnTo>
                  <a:cubicBezTo>
                    <a:pt x="251" y="24"/>
                    <a:pt x="251" y="1"/>
                    <a:pt x="22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6416726" y="2091699"/>
              <a:ext cx="45159" cy="43514"/>
            </a:xfrm>
            <a:custGeom>
              <a:avLst/>
              <a:gdLst/>
              <a:ahLst/>
              <a:cxnLst/>
              <a:rect l="l" t="t" r="r" b="b"/>
              <a:pathLst>
                <a:path w="549" h="529" extrusionOk="0">
                  <a:moveTo>
                    <a:pt x="275" y="95"/>
                  </a:moveTo>
                  <a:cubicBezTo>
                    <a:pt x="320" y="95"/>
                    <a:pt x="366" y="118"/>
                    <a:pt x="389" y="164"/>
                  </a:cubicBezTo>
                  <a:cubicBezTo>
                    <a:pt x="412" y="186"/>
                    <a:pt x="435" y="232"/>
                    <a:pt x="435" y="278"/>
                  </a:cubicBezTo>
                  <a:cubicBezTo>
                    <a:pt x="435" y="301"/>
                    <a:pt x="412" y="346"/>
                    <a:pt x="366" y="369"/>
                  </a:cubicBezTo>
                  <a:cubicBezTo>
                    <a:pt x="343" y="415"/>
                    <a:pt x="298" y="415"/>
                    <a:pt x="252" y="415"/>
                  </a:cubicBezTo>
                  <a:cubicBezTo>
                    <a:pt x="161" y="415"/>
                    <a:pt x="92" y="346"/>
                    <a:pt x="115" y="255"/>
                  </a:cubicBezTo>
                  <a:cubicBezTo>
                    <a:pt x="115" y="164"/>
                    <a:pt x="184" y="95"/>
                    <a:pt x="275" y="95"/>
                  </a:cubicBezTo>
                  <a:close/>
                  <a:moveTo>
                    <a:pt x="239" y="1"/>
                  </a:moveTo>
                  <a:cubicBezTo>
                    <a:pt x="115" y="1"/>
                    <a:pt x="1" y="107"/>
                    <a:pt x="1" y="232"/>
                  </a:cubicBezTo>
                  <a:cubicBezTo>
                    <a:pt x="1" y="392"/>
                    <a:pt x="115" y="506"/>
                    <a:pt x="252" y="529"/>
                  </a:cubicBezTo>
                  <a:lnTo>
                    <a:pt x="275" y="529"/>
                  </a:lnTo>
                  <a:cubicBezTo>
                    <a:pt x="343" y="529"/>
                    <a:pt x="389" y="506"/>
                    <a:pt x="457" y="460"/>
                  </a:cubicBezTo>
                  <a:cubicBezTo>
                    <a:pt x="503" y="415"/>
                    <a:pt x="526" y="346"/>
                    <a:pt x="526" y="278"/>
                  </a:cubicBezTo>
                  <a:cubicBezTo>
                    <a:pt x="549" y="209"/>
                    <a:pt x="526" y="141"/>
                    <a:pt x="480" y="72"/>
                  </a:cubicBezTo>
                  <a:cubicBezTo>
                    <a:pt x="412" y="27"/>
                    <a:pt x="366" y="4"/>
                    <a:pt x="275" y="4"/>
                  </a:cubicBezTo>
                  <a:cubicBezTo>
                    <a:pt x="263" y="2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6360463" y="2468591"/>
              <a:ext cx="122070" cy="179239"/>
            </a:xfrm>
            <a:custGeom>
              <a:avLst/>
              <a:gdLst/>
              <a:ahLst/>
              <a:cxnLst/>
              <a:rect l="l" t="t" r="r" b="b"/>
              <a:pathLst>
                <a:path w="1484" h="2179" extrusionOk="0">
                  <a:moveTo>
                    <a:pt x="1406" y="1"/>
                  </a:moveTo>
                  <a:cubicBezTo>
                    <a:pt x="1382" y="1"/>
                    <a:pt x="1370" y="22"/>
                    <a:pt x="1370" y="55"/>
                  </a:cubicBezTo>
                  <a:lnTo>
                    <a:pt x="1027" y="1881"/>
                  </a:lnTo>
                  <a:cubicBezTo>
                    <a:pt x="1007" y="1984"/>
                    <a:pt x="913" y="2067"/>
                    <a:pt x="812" y="2067"/>
                  </a:cubicBezTo>
                  <a:cubicBezTo>
                    <a:pt x="800" y="2067"/>
                    <a:pt x="788" y="2066"/>
                    <a:pt x="776" y="2064"/>
                  </a:cubicBezTo>
                  <a:lnTo>
                    <a:pt x="69" y="1950"/>
                  </a:lnTo>
                  <a:cubicBezTo>
                    <a:pt x="63" y="1944"/>
                    <a:pt x="55" y="1941"/>
                    <a:pt x="47" y="1941"/>
                  </a:cubicBezTo>
                  <a:cubicBezTo>
                    <a:pt x="25" y="1941"/>
                    <a:pt x="0" y="1962"/>
                    <a:pt x="0" y="1995"/>
                  </a:cubicBezTo>
                  <a:cubicBezTo>
                    <a:pt x="0" y="2018"/>
                    <a:pt x="23" y="2041"/>
                    <a:pt x="46" y="2041"/>
                  </a:cubicBezTo>
                  <a:lnTo>
                    <a:pt x="753" y="2155"/>
                  </a:lnTo>
                  <a:cubicBezTo>
                    <a:pt x="776" y="2178"/>
                    <a:pt x="799" y="2178"/>
                    <a:pt x="822" y="2178"/>
                  </a:cubicBezTo>
                  <a:cubicBezTo>
                    <a:pt x="959" y="2178"/>
                    <a:pt x="1119" y="2064"/>
                    <a:pt x="1141" y="1904"/>
                  </a:cubicBezTo>
                  <a:lnTo>
                    <a:pt x="1484" y="55"/>
                  </a:lnTo>
                  <a:cubicBezTo>
                    <a:pt x="1484" y="32"/>
                    <a:pt x="1461" y="10"/>
                    <a:pt x="1438" y="10"/>
                  </a:cubicBezTo>
                  <a:cubicBezTo>
                    <a:pt x="1426" y="4"/>
                    <a:pt x="1415" y="1"/>
                    <a:pt x="140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6809167" y="2866129"/>
              <a:ext cx="54537" cy="33232"/>
            </a:xfrm>
            <a:custGeom>
              <a:avLst/>
              <a:gdLst/>
              <a:ahLst/>
              <a:cxnLst/>
              <a:rect l="l" t="t" r="r" b="b"/>
              <a:pathLst>
                <a:path w="663" h="404" extrusionOk="0">
                  <a:moveTo>
                    <a:pt x="63" y="1"/>
                  </a:moveTo>
                  <a:cubicBezTo>
                    <a:pt x="50" y="1"/>
                    <a:pt x="37" y="12"/>
                    <a:pt x="23" y="38"/>
                  </a:cubicBezTo>
                  <a:cubicBezTo>
                    <a:pt x="0" y="61"/>
                    <a:pt x="23" y="84"/>
                    <a:pt x="46" y="107"/>
                  </a:cubicBezTo>
                  <a:cubicBezTo>
                    <a:pt x="229" y="198"/>
                    <a:pt x="525" y="358"/>
                    <a:pt x="571" y="404"/>
                  </a:cubicBezTo>
                  <a:lnTo>
                    <a:pt x="594" y="404"/>
                  </a:lnTo>
                  <a:cubicBezTo>
                    <a:pt x="617" y="404"/>
                    <a:pt x="640" y="404"/>
                    <a:pt x="640" y="381"/>
                  </a:cubicBezTo>
                  <a:cubicBezTo>
                    <a:pt x="662" y="358"/>
                    <a:pt x="662" y="335"/>
                    <a:pt x="640" y="312"/>
                  </a:cubicBezTo>
                  <a:cubicBezTo>
                    <a:pt x="571" y="267"/>
                    <a:pt x="137" y="38"/>
                    <a:pt x="92" y="16"/>
                  </a:cubicBezTo>
                  <a:cubicBezTo>
                    <a:pt x="82" y="6"/>
                    <a:pt x="73" y="1"/>
                    <a:pt x="6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6784737" y="2903719"/>
              <a:ext cx="45159" cy="33232"/>
            </a:xfrm>
            <a:custGeom>
              <a:avLst/>
              <a:gdLst/>
              <a:ahLst/>
              <a:cxnLst/>
              <a:rect l="l" t="t" r="r" b="b"/>
              <a:pathLst>
                <a:path w="549" h="404" extrusionOk="0">
                  <a:moveTo>
                    <a:pt x="45" y="0"/>
                  </a:moveTo>
                  <a:cubicBezTo>
                    <a:pt x="27" y="0"/>
                    <a:pt x="14" y="11"/>
                    <a:pt x="1" y="38"/>
                  </a:cubicBezTo>
                  <a:cubicBezTo>
                    <a:pt x="1" y="61"/>
                    <a:pt x="1" y="84"/>
                    <a:pt x="23" y="106"/>
                  </a:cubicBezTo>
                  <a:lnTo>
                    <a:pt x="457" y="380"/>
                  </a:lnTo>
                  <a:cubicBezTo>
                    <a:pt x="480" y="403"/>
                    <a:pt x="480" y="403"/>
                    <a:pt x="480" y="403"/>
                  </a:cubicBezTo>
                  <a:cubicBezTo>
                    <a:pt x="503" y="403"/>
                    <a:pt x="526" y="380"/>
                    <a:pt x="526" y="380"/>
                  </a:cubicBezTo>
                  <a:cubicBezTo>
                    <a:pt x="548" y="357"/>
                    <a:pt x="548" y="312"/>
                    <a:pt x="526" y="289"/>
                  </a:cubicBezTo>
                  <a:lnTo>
                    <a:pt x="92" y="15"/>
                  </a:lnTo>
                  <a:cubicBezTo>
                    <a:pt x="73" y="6"/>
                    <a:pt x="58" y="0"/>
                    <a:pt x="4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6756606" y="2943531"/>
              <a:ext cx="28214" cy="17768"/>
            </a:xfrm>
            <a:custGeom>
              <a:avLst/>
              <a:gdLst/>
              <a:ahLst/>
              <a:cxnLst/>
              <a:rect l="l" t="t" r="r" b="b"/>
              <a:pathLst>
                <a:path w="343" h="216" extrusionOk="0">
                  <a:moveTo>
                    <a:pt x="67" y="1"/>
                  </a:moveTo>
                  <a:cubicBezTo>
                    <a:pt x="46" y="1"/>
                    <a:pt x="23" y="17"/>
                    <a:pt x="23" y="33"/>
                  </a:cubicBezTo>
                  <a:cubicBezTo>
                    <a:pt x="0" y="56"/>
                    <a:pt x="23" y="79"/>
                    <a:pt x="46" y="102"/>
                  </a:cubicBezTo>
                  <a:lnTo>
                    <a:pt x="274" y="216"/>
                  </a:lnTo>
                  <a:lnTo>
                    <a:pt x="297" y="216"/>
                  </a:lnTo>
                  <a:cubicBezTo>
                    <a:pt x="320" y="216"/>
                    <a:pt x="320" y="216"/>
                    <a:pt x="343" y="193"/>
                  </a:cubicBezTo>
                  <a:cubicBezTo>
                    <a:pt x="343" y="170"/>
                    <a:pt x="343" y="125"/>
                    <a:pt x="320" y="125"/>
                  </a:cubicBezTo>
                  <a:lnTo>
                    <a:pt x="92" y="10"/>
                  </a:lnTo>
                  <a:cubicBezTo>
                    <a:pt x="85" y="4"/>
                    <a:pt x="76" y="1"/>
                    <a:pt x="6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6788521" y="2908654"/>
              <a:ext cx="35700" cy="22621"/>
            </a:xfrm>
            <a:custGeom>
              <a:avLst/>
              <a:gdLst/>
              <a:ahLst/>
              <a:cxnLst/>
              <a:rect l="l" t="t" r="r" b="b"/>
              <a:pathLst>
                <a:path w="434" h="275" extrusionOk="0">
                  <a:moveTo>
                    <a:pt x="434" y="275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6762199" y="2948137"/>
              <a:ext cx="18919" cy="9460"/>
            </a:xfrm>
            <a:custGeom>
              <a:avLst/>
              <a:gdLst/>
              <a:ahLst/>
              <a:cxnLst/>
              <a:rect l="l" t="t" r="r" b="b"/>
              <a:pathLst>
                <a:path w="230" h="115" extrusionOk="0">
                  <a:moveTo>
                    <a:pt x="229" y="114"/>
                  </a:moveTo>
                  <a:lnTo>
                    <a:pt x="1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7" name="Google Shape;1617;p51"/>
          <p:cNvCxnSpPr/>
          <p:nvPr/>
        </p:nvCxnSpPr>
        <p:spPr>
          <a:xfrm>
            <a:off x="6542325" y="4604100"/>
            <a:ext cx="195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8" name="Google Shape;1618;p51"/>
          <p:cNvSpPr/>
          <p:nvPr/>
        </p:nvSpPr>
        <p:spPr>
          <a:xfrm rot="900041">
            <a:off x="6319960" y="3390074"/>
            <a:ext cx="251005" cy="252403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51"/>
          <p:cNvSpPr/>
          <p:nvPr/>
        </p:nvSpPr>
        <p:spPr>
          <a:xfrm rot="900041">
            <a:off x="5808270" y="3654101"/>
            <a:ext cx="520755" cy="52075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1"/>
          <p:cNvSpPr/>
          <p:nvPr/>
        </p:nvSpPr>
        <p:spPr>
          <a:xfrm rot="900132">
            <a:off x="7835510" y="969972"/>
            <a:ext cx="395257" cy="395257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</a:t>
            </a:r>
            <a:r>
              <a:rPr lang="en-US" dirty="0" err="1"/>
              <a:t>labours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1657349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We are building a social network for </a:t>
            </a:r>
            <a:r>
              <a:rPr lang="en-US" sz="1600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 to </a:t>
            </a:r>
            <a:r>
              <a:rPr lang="en-US" sz="1600" dirty="0" err="1">
                <a:latin typeface="Cairo" panose="020B0604020202020204" charset="-78"/>
                <a:cs typeface="Cairo" panose="020B0604020202020204" charset="-78"/>
              </a:rPr>
              <a:t>connnect</a:t>
            </a: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 with </a:t>
            </a:r>
            <a:r>
              <a:rPr lang="en-US" sz="1600" dirty="0" err="1">
                <a:latin typeface="Cairo" panose="020B0604020202020204" charset="-78"/>
                <a:cs typeface="Cairo" panose="020B0604020202020204" charset="-78"/>
              </a:rPr>
              <a:t>thekedars</a:t>
            </a: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Number of </a:t>
            </a:r>
            <a:r>
              <a:rPr lang="en-US" sz="1600" dirty="0" smtClean="0">
                <a:latin typeface="Cairo" panose="020B0604020202020204" charset="-78"/>
                <a:cs typeface="Cairo" panose="020B0604020202020204" charset="-78"/>
              </a:rPr>
              <a:t>active </a:t>
            </a:r>
            <a:r>
              <a:rPr lang="en-US" sz="1600" dirty="0" err="1" smtClean="0">
                <a:latin typeface="Cairo" panose="020B0604020202020204" charset="-78"/>
                <a:cs typeface="Cairo" panose="020B0604020202020204" charset="-78"/>
              </a:rPr>
              <a:t>labour</a:t>
            </a:r>
            <a:r>
              <a:rPr lang="en-US" sz="1600" dirty="0" smtClean="0">
                <a:latin typeface="Cairo" panose="020B0604020202020204" charset="-78"/>
                <a:cs typeface="Cairo" panose="020B0604020202020204" charset="-78"/>
              </a:rPr>
              <a:t> force increase</a:t>
            </a:r>
            <a:endParaRPr lang="en-US" sz="1600" dirty="0">
              <a:latin typeface="Cairo" panose="020B0604020202020204" charset="-78"/>
              <a:cs typeface="Cairo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We will set a proper wages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We will provide medical insurances and safety gears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7B621DB-DEFA-78CB-15DE-E2D9FB83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76350"/>
            <a:ext cx="292980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0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</a:t>
            </a:r>
            <a:r>
              <a:rPr lang="en-US" dirty="0" err="1"/>
              <a:t>thekedars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609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iro" panose="020B0604020202020204" charset="-78"/>
              <a:cs typeface="Cairo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iro" panose="020B0604020202020204" charset="-78"/>
                <a:cs typeface="Cairo" panose="020B0604020202020204" charset="-78"/>
              </a:rPr>
              <a:t>Thekedars</a:t>
            </a:r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can hire </a:t>
            </a:r>
            <a:r>
              <a:rPr lang="en-US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on bulk due to large number of </a:t>
            </a:r>
            <a:r>
              <a:rPr lang="en-US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present on our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iro" panose="020B0604020202020204" charset="-78"/>
                <a:cs typeface="Cairo" panose="020B0604020202020204" charset="-78"/>
              </a:rPr>
              <a:t>Thekedars</a:t>
            </a:r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 can find </a:t>
            </a:r>
            <a:r>
              <a:rPr lang="en-US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according to their need with the help of well defined </a:t>
            </a:r>
            <a:r>
              <a:rPr lang="en-US" dirty="0" err="1">
                <a:latin typeface="Cairo" panose="020B0604020202020204" charset="-78"/>
                <a:cs typeface="Cairo" panose="020B0604020202020204" charset="-78"/>
              </a:rPr>
              <a:t>labour</a:t>
            </a:r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E25039-48DC-F85B-2FF8-17C07F8F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819150"/>
            <a:ext cx="155736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30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builders and clients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Builders and clients can get reliable </a:t>
            </a:r>
            <a:r>
              <a:rPr lang="en-US" sz="1600" dirty="0" err="1">
                <a:latin typeface="Cairo" panose="020B0604020202020204" charset="-78"/>
                <a:cs typeface="Cairo" panose="020B0604020202020204" charset="-78"/>
              </a:rPr>
              <a:t>thekedars</a:t>
            </a: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Clients can directly hire </a:t>
            </a:r>
            <a:r>
              <a:rPr lang="en-US" sz="1600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 for small </a:t>
            </a:r>
            <a:r>
              <a:rPr lang="en-US" sz="1600" dirty="0" smtClean="0">
                <a:latin typeface="Cairo" panose="020B0604020202020204" charset="-78"/>
                <a:cs typeface="Cairo" panose="020B0604020202020204" charset="-78"/>
              </a:rPr>
              <a:t>projects </a:t>
            </a:r>
            <a:endParaRPr lang="en-US" sz="1600" dirty="0">
              <a:latin typeface="Cairo" panose="020B0604020202020204" charset="-78"/>
              <a:cs typeface="Cairo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A proper management system to ensure no complaints from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03EFFF-D7BC-66CD-137B-F55C7AAE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40180"/>
            <a:ext cx="30455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6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63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3"/>
          <p:cNvSpPr/>
          <p:nvPr/>
        </p:nvSpPr>
        <p:spPr>
          <a:xfrm>
            <a:off x="1954775" y="2370416"/>
            <a:ext cx="1017788" cy="4272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Staatliches"/>
              </a:rPr>
              <a:t>model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Staatliches"/>
            </a:endParaRPr>
          </a:p>
        </p:txBody>
      </p:sp>
      <p:sp>
        <p:nvSpPr>
          <p:cNvPr id="2315" name="Google Shape;2315;p63"/>
          <p:cNvSpPr txBox="1">
            <a:spLocks noGrp="1"/>
          </p:cNvSpPr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</a:t>
            </a:r>
            <a:endParaRPr dirty="0"/>
          </a:p>
        </p:txBody>
      </p:sp>
      <p:sp>
        <p:nvSpPr>
          <p:cNvPr id="2316" name="Google Shape;2316;p63"/>
          <p:cNvSpPr txBox="1">
            <a:spLocks noGrp="1"/>
          </p:cNvSpPr>
          <p:nvPr>
            <p:ph type="title" idx="2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317" name="Google Shape;2317;p63"/>
          <p:cNvSpPr txBox="1">
            <a:spLocks noGrp="1"/>
          </p:cNvSpPr>
          <p:nvPr>
            <p:ph type="subTitle" idx="1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How our </a:t>
            </a:r>
            <a:r>
              <a:rPr lang="en-US" dirty="0" err="1"/>
              <a:t>platfrom</a:t>
            </a:r>
            <a:r>
              <a:rPr lang="en-US" dirty="0"/>
              <a:t> will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318" name="Google Shape;2318;p63"/>
          <p:cNvGrpSpPr/>
          <p:nvPr/>
        </p:nvGrpSpPr>
        <p:grpSpPr>
          <a:xfrm>
            <a:off x="5744482" y="1627475"/>
            <a:ext cx="2164491" cy="2976633"/>
            <a:chOff x="5737682" y="1627475"/>
            <a:chExt cx="2164491" cy="2976633"/>
          </a:xfrm>
        </p:grpSpPr>
        <p:sp>
          <p:nvSpPr>
            <p:cNvPr id="2319" name="Google Shape;2319;p63"/>
            <p:cNvSpPr/>
            <p:nvPr/>
          </p:nvSpPr>
          <p:spPr>
            <a:xfrm>
              <a:off x="7240073" y="1980901"/>
              <a:ext cx="275267" cy="276349"/>
            </a:xfrm>
            <a:custGeom>
              <a:avLst/>
              <a:gdLst/>
              <a:ahLst/>
              <a:cxnLst/>
              <a:rect l="l" t="t" r="r" b="b"/>
              <a:pathLst>
                <a:path w="6617" h="6643" extrusionOk="0">
                  <a:moveTo>
                    <a:pt x="401" y="1"/>
                  </a:moveTo>
                  <a:cubicBezTo>
                    <a:pt x="176" y="1"/>
                    <a:pt x="0" y="201"/>
                    <a:pt x="0" y="402"/>
                  </a:cubicBezTo>
                  <a:lnTo>
                    <a:pt x="0" y="6216"/>
                  </a:lnTo>
                  <a:cubicBezTo>
                    <a:pt x="0" y="6442"/>
                    <a:pt x="176" y="6642"/>
                    <a:pt x="401" y="6642"/>
                  </a:cubicBezTo>
                  <a:lnTo>
                    <a:pt x="6216" y="6642"/>
                  </a:lnTo>
                  <a:cubicBezTo>
                    <a:pt x="6441" y="6642"/>
                    <a:pt x="6617" y="6442"/>
                    <a:pt x="6617" y="6216"/>
                  </a:cubicBezTo>
                  <a:lnTo>
                    <a:pt x="6617" y="402"/>
                  </a:lnTo>
                  <a:cubicBezTo>
                    <a:pt x="6617" y="201"/>
                    <a:pt x="6441" y="1"/>
                    <a:pt x="62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7297397" y="2021917"/>
              <a:ext cx="179379" cy="176925"/>
            </a:xfrm>
            <a:custGeom>
              <a:avLst/>
              <a:gdLst/>
              <a:ahLst/>
              <a:cxnLst/>
              <a:rect l="l" t="t" r="r" b="b"/>
              <a:pathLst>
                <a:path w="4312" h="4253" extrusionOk="0">
                  <a:moveTo>
                    <a:pt x="2152" y="158"/>
                  </a:moveTo>
                  <a:cubicBezTo>
                    <a:pt x="2220" y="158"/>
                    <a:pt x="2288" y="161"/>
                    <a:pt x="2357" y="168"/>
                  </a:cubicBezTo>
                  <a:cubicBezTo>
                    <a:pt x="3259" y="268"/>
                    <a:pt x="3986" y="995"/>
                    <a:pt x="4061" y="1897"/>
                  </a:cubicBezTo>
                  <a:cubicBezTo>
                    <a:pt x="4136" y="2448"/>
                    <a:pt x="3961" y="2975"/>
                    <a:pt x="3610" y="3401"/>
                  </a:cubicBezTo>
                  <a:cubicBezTo>
                    <a:pt x="3259" y="3802"/>
                    <a:pt x="2733" y="4052"/>
                    <a:pt x="2206" y="4077"/>
                  </a:cubicBezTo>
                  <a:lnTo>
                    <a:pt x="2206" y="2047"/>
                  </a:lnTo>
                  <a:lnTo>
                    <a:pt x="176" y="2047"/>
                  </a:lnTo>
                  <a:cubicBezTo>
                    <a:pt x="176" y="1496"/>
                    <a:pt x="427" y="995"/>
                    <a:pt x="853" y="644"/>
                  </a:cubicBezTo>
                  <a:cubicBezTo>
                    <a:pt x="1204" y="314"/>
                    <a:pt x="1671" y="158"/>
                    <a:pt x="2152" y="158"/>
                  </a:cubicBezTo>
                  <a:close/>
                  <a:moveTo>
                    <a:pt x="2086" y="0"/>
                  </a:moveTo>
                  <a:cubicBezTo>
                    <a:pt x="1584" y="0"/>
                    <a:pt x="1111" y="178"/>
                    <a:pt x="728" y="518"/>
                  </a:cubicBezTo>
                  <a:cubicBezTo>
                    <a:pt x="302" y="894"/>
                    <a:pt x="26" y="1446"/>
                    <a:pt x="1" y="2047"/>
                  </a:cubicBezTo>
                  <a:cubicBezTo>
                    <a:pt x="1" y="2072"/>
                    <a:pt x="26" y="2122"/>
                    <a:pt x="51" y="2148"/>
                  </a:cubicBezTo>
                  <a:cubicBezTo>
                    <a:pt x="76" y="2173"/>
                    <a:pt x="126" y="2198"/>
                    <a:pt x="151" y="2198"/>
                  </a:cubicBezTo>
                  <a:lnTo>
                    <a:pt x="2031" y="2198"/>
                  </a:lnTo>
                  <a:lnTo>
                    <a:pt x="2031" y="4077"/>
                  </a:lnTo>
                  <a:cubicBezTo>
                    <a:pt x="2031" y="4127"/>
                    <a:pt x="2056" y="4178"/>
                    <a:pt x="2081" y="4203"/>
                  </a:cubicBezTo>
                  <a:cubicBezTo>
                    <a:pt x="2131" y="4228"/>
                    <a:pt x="2156" y="4253"/>
                    <a:pt x="2206" y="4253"/>
                  </a:cubicBezTo>
                  <a:cubicBezTo>
                    <a:pt x="2783" y="4228"/>
                    <a:pt x="3359" y="3952"/>
                    <a:pt x="3735" y="3501"/>
                  </a:cubicBezTo>
                  <a:cubicBezTo>
                    <a:pt x="4111" y="3050"/>
                    <a:pt x="4312" y="2473"/>
                    <a:pt x="4236" y="1872"/>
                  </a:cubicBezTo>
                  <a:cubicBezTo>
                    <a:pt x="4136" y="894"/>
                    <a:pt x="3334" y="117"/>
                    <a:pt x="2357" y="17"/>
                  </a:cubicBezTo>
                  <a:cubicBezTo>
                    <a:pt x="2266" y="6"/>
                    <a:pt x="2175" y="0"/>
                    <a:pt x="2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7274476" y="2122712"/>
              <a:ext cx="99091" cy="98051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206" y="176"/>
                  </a:moveTo>
                  <a:lnTo>
                    <a:pt x="2206" y="2206"/>
                  </a:lnTo>
                  <a:cubicBezTo>
                    <a:pt x="1103" y="2156"/>
                    <a:pt x="226" y="1253"/>
                    <a:pt x="176" y="176"/>
                  </a:cubicBezTo>
                  <a:close/>
                  <a:moveTo>
                    <a:pt x="176" y="0"/>
                  </a:moveTo>
                  <a:cubicBezTo>
                    <a:pt x="126" y="0"/>
                    <a:pt x="101" y="25"/>
                    <a:pt x="51" y="50"/>
                  </a:cubicBezTo>
                  <a:cubicBezTo>
                    <a:pt x="25" y="100"/>
                    <a:pt x="0" y="126"/>
                    <a:pt x="0" y="176"/>
                  </a:cubicBezTo>
                  <a:cubicBezTo>
                    <a:pt x="51" y="1354"/>
                    <a:pt x="1028" y="2306"/>
                    <a:pt x="2206" y="2356"/>
                  </a:cubicBezTo>
                  <a:cubicBezTo>
                    <a:pt x="2256" y="2356"/>
                    <a:pt x="2281" y="2356"/>
                    <a:pt x="2306" y="2306"/>
                  </a:cubicBezTo>
                  <a:cubicBezTo>
                    <a:pt x="2356" y="2281"/>
                    <a:pt x="2381" y="2231"/>
                    <a:pt x="2381" y="2181"/>
                  </a:cubicBezTo>
                  <a:lnTo>
                    <a:pt x="2381" y="176"/>
                  </a:lnTo>
                  <a:cubicBezTo>
                    <a:pt x="2381" y="75"/>
                    <a:pt x="2281" y="0"/>
                    <a:pt x="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7477770" y="1649356"/>
              <a:ext cx="424403" cy="388960"/>
            </a:xfrm>
            <a:custGeom>
              <a:avLst/>
              <a:gdLst/>
              <a:ahLst/>
              <a:cxnLst/>
              <a:rect l="l" t="t" r="r" b="b"/>
              <a:pathLst>
                <a:path w="10202" h="9350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lnTo>
                    <a:pt x="1" y="8898"/>
                  </a:lnTo>
                  <a:cubicBezTo>
                    <a:pt x="1" y="9149"/>
                    <a:pt x="201" y="9349"/>
                    <a:pt x="452" y="9349"/>
                  </a:cubicBezTo>
                  <a:lnTo>
                    <a:pt x="9750" y="9349"/>
                  </a:lnTo>
                  <a:cubicBezTo>
                    <a:pt x="10001" y="9349"/>
                    <a:pt x="10201" y="9149"/>
                    <a:pt x="10201" y="8898"/>
                  </a:cubicBezTo>
                  <a:lnTo>
                    <a:pt x="10201" y="452"/>
                  </a:lnTo>
                  <a:cubicBezTo>
                    <a:pt x="10201" y="201"/>
                    <a:pt x="10001" y="1"/>
                    <a:pt x="97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7565336" y="1719201"/>
              <a:ext cx="249226" cy="249226"/>
            </a:xfrm>
            <a:custGeom>
              <a:avLst/>
              <a:gdLst/>
              <a:ahLst/>
              <a:cxnLst/>
              <a:rect l="l" t="t" r="r" b="b"/>
              <a:pathLst>
                <a:path w="5991" h="5991" extrusionOk="0">
                  <a:moveTo>
                    <a:pt x="2983" y="1"/>
                  </a:moveTo>
                  <a:cubicBezTo>
                    <a:pt x="1354" y="1"/>
                    <a:pt x="1" y="1354"/>
                    <a:pt x="1" y="2983"/>
                  </a:cubicBezTo>
                  <a:cubicBezTo>
                    <a:pt x="1" y="4638"/>
                    <a:pt x="1354" y="5991"/>
                    <a:pt x="2983" y="5991"/>
                  </a:cubicBezTo>
                  <a:cubicBezTo>
                    <a:pt x="4638" y="5991"/>
                    <a:pt x="5991" y="4638"/>
                    <a:pt x="5991" y="2983"/>
                  </a:cubicBezTo>
                  <a:cubicBezTo>
                    <a:pt x="5991" y="1354"/>
                    <a:pt x="4638" y="1"/>
                    <a:pt x="29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7686306" y="1771366"/>
              <a:ext cx="50086" cy="76128"/>
            </a:xfrm>
            <a:custGeom>
              <a:avLst/>
              <a:gdLst/>
              <a:ahLst/>
              <a:cxnLst/>
              <a:rect l="l" t="t" r="r" b="b"/>
              <a:pathLst>
                <a:path w="1204" h="1830" extrusionOk="0">
                  <a:moveTo>
                    <a:pt x="75" y="0"/>
                  </a:moveTo>
                  <a:cubicBezTo>
                    <a:pt x="50" y="0"/>
                    <a:pt x="0" y="25"/>
                    <a:pt x="0" y="75"/>
                  </a:cubicBezTo>
                  <a:lnTo>
                    <a:pt x="0" y="1830"/>
                  </a:lnTo>
                  <a:lnTo>
                    <a:pt x="1103" y="1830"/>
                  </a:lnTo>
                  <a:cubicBezTo>
                    <a:pt x="1153" y="1830"/>
                    <a:pt x="1203" y="1780"/>
                    <a:pt x="1203" y="1729"/>
                  </a:cubicBezTo>
                  <a:cubicBezTo>
                    <a:pt x="1203" y="1704"/>
                    <a:pt x="1153" y="1654"/>
                    <a:pt x="1103" y="1654"/>
                  </a:cubicBezTo>
                  <a:lnTo>
                    <a:pt x="176" y="1654"/>
                  </a:lnTo>
                  <a:lnTo>
                    <a:pt x="176" y="75"/>
                  </a:lnTo>
                  <a:cubicBezTo>
                    <a:pt x="176" y="25"/>
                    <a:pt x="126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7009656" y="2011143"/>
              <a:ext cx="174138" cy="174138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81" y="1"/>
                  </a:moveTo>
                  <a:cubicBezTo>
                    <a:pt x="928" y="1"/>
                    <a:pt x="0" y="953"/>
                    <a:pt x="0" y="2106"/>
                  </a:cubicBezTo>
                  <a:cubicBezTo>
                    <a:pt x="0" y="3259"/>
                    <a:pt x="928" y="4186"/>
                    <a:pt x="2081" y="4186"/>
                  </a:cubicBezTo>
                  <a:cubicBezTo>
                    <a:pt x="3234" y="4186"/>
                    <a:pt x="4186" y="3259"/>
                    <a:pt x="4186" y="2106"/>
                  </a:cubicBezTo>
                  <a:cubicBezTo>
                    <a:pt x="4186" y="953"/>
                    <a:pt x="3234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7056580" y="2033316"/>
              <a:ext cx="126173" cy="89440"/>
            </a:xfrm>
            <a:custGeom>
              <a:avLst/>
              <a:gdLst/>
              <a:ahLst/>
              <a:cxnLst/>
              <a:rect l="l" t="t" r="r" b="b"/>
              <a:pathLst>
                <a:path w="3033" h="2150" extrusionOk="0">
                  <a:moveTo>
                    <a:pt x="2958" y="0"/>
                  </a:moveTo>
                  <a:cubicBezTo>
                    <a:pt x="2939" y="0"/>
                    <a:pt x="2920" y="6"/>
                    <a:pt x="2908" y="19"/>
                  </a:cubicBezTo>
                  <a:lnTo>
                    <a:pt x="953" y="1974"/>
                  </a:lnTo>
                  <a:cubicBezTo>
                    <a:pt x="940" y="1986"/>
                    <a:pt x="928" y="1993"/>
                    <a:pt x="918" y="1993"/>
                  </a:cubicBezTo>
                  <a:cubicBezTo>
                    <a:pt x="909" y="1993"/>
                    <a:pt x="903" y="1986"/>
                    <a:pt x="903" y="1974"/>
                  </a:cubicBezTo>
                  <a:lnTo>
                    <a:pt x="151" y="1247"/>
                  </a:lnTo>
                  <a:cubicBezTo>
                    <a:pt x="138" y="1222"/>
                    <a:pt x="119" y="1209"/>
                    <a:pt x="97" y="1209"/>
                  </a:cubicBezTo>
                  <a:cubicBezTo>
                    <a:pt x="76" y="1209"/>
                    <a:pt x="50" y="1222"/>
                    <a:pt x="25" y="1247"/>
                  </a:cubicBezTo>
                  <a:cubicBezTo>
                    <a:pt x="0" y="1272"/>
                    <a:pt x="0" y="1322"/>
                    <a:pt x="25" y="1347"/>
                  </a:cubicBezTo>
                  <a:lnTo>
                    <a:pt x="777" y="2099"/>
                  </a:lnTo>
                  <a:cubicBezTo>
                    <a:pt x="827" y="2124"/>
                    <a:pt x="878" y="2149"/>
                    <a:pt x="928" y="2149"/>
                  </a:cubicBezTo>
                  <a:cubicBezTo>
                    <a:pt x="978" y="2149"/>
                    <a:pt x="1028" y="2124"/>
                    <a:pt x="1053" y="2099"/>
                  </a:cubicBezTo>
                  <a:lnTo>
                    <a:pt x="3008" y="144"/>
                  </a:lnTo>
                  <a:cubicBezTo>
                    <a:pt x="3033" y="119"/>
                    <a:pt x="3033" y="69"/>
                    <a:pt x="3008" y="19"/>
                  </a:cubicBezTo>
                  <a:cubicBezTo>
                    <a:pt x="2995" y="6"/>
                    <a:pt x="2977" y="0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7096182" y="1627475"/>
              <a:ext cx="327434" cy="294320"/>
            </a:xfrm>
            <a:custGeom>
              <a:avLst/>
              <a:gdLst/>
              <a:ahLst/>
              <a:cxnLst/>
              <a:rect l="l" t="t" r="r" b="b"/>
              <a:pathLst>
                <a:path w="7871" h="7075" extrusionOk="0">
                  <a:moveTo>
                    <a:pt x="577" y="0"/>
                  </a:moveTo>
                  <a:cubicBezTo>
                    <a:pt x="276" y="0"/>
                    <a:pt x="1" y="251"/>
                    <a:pt x="1" y="577"/>
                  </a:cubicBezTo>
                  <a:lnTo>
                    <a:pt x="1" y="4487"/>
                  </a:lnTo>
                  <a:cubicBezTo>
                    <a:pt x="1" y="4787"/>
                    <a:pt x="276" y="5063"/>
                    <a:pt x="577" y="5063"/>
                  </a:cubicBezTo>
                  <a:lnTo>
                    <a:pt x="1630" y="5063"/>
                  </a:lnTo>
                  <a:cubicBezTo>
                    <a:pt x="2081" y="5063"/>
                    <a:pt x="2432" y="5414"/>
                    <a:pt x="2432" y="5865"/>
                  </a:cubicBezTo>
                  <a:lnTo>
                    <a:pt x="2432" y="6792"/>
                  </a:lnTo>
                  <a:cubicBezTo>
                    <a:pt x="2432" y="6968"/>
                    <a:pt x="2582" y="7043"/>
                    <a:pt x="2607" y="7043"/>
                  </a:cubicBezTo>
                  <a:cubicBezTo>
                    <a:pt x="2632" y="7056"/>
                    <a:pt x="2682" y="7074"/>
                    <a:pt x="2739" y="7074"/>
                  </a:cubicBezTo>
                  <a:cubicBezTo>
                    <a:pt x="2795" y="7074"/>
                    <a:pt x="2858" y="7056"/>
                    <a:pt x="2908" y="6993"/>
                  </a:cubicBezTo>
                  <a:lnTo>
                    <a:pt x="4612" y="5289"/>
                  </a:lnTo>
                  <a:cubicBezTo>
                    <a:pt x="4763" y="5138"/>
                    <a:pt x="4988" y="5063"/>
                    <a:pt x="5189" y="5063"/>
                  </a:cubicBezTo>
                  <a:lnTo>
                    <a:pt x="7294" y="5063"/>
                  </a:lnTo>
                  <a:cubicBezTo>
                    <a:pt x="7620" y="5063"/>
                    <a:pt x="7870" y="4787"/>
                    <a:pt x="7870" y="4487"/>
                  </a:cubicBezTo>
                  <a:lnTo>
                    <a:pt x="7870" y="577"/>
                  </a:lnTo>
                  <a:cubicBezTo>
                    <a:pt x="7870" y="251"/>
                    <a:pt x="7620" y="0"/>
                    <a:pt x="72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7163947" y="1716081"/>
              <a:ext cx="45926" cy="45926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176"/>
                  </a:moveTo>
                  <a:cubicBezTo>
                    <a:pt x="778" y="176"/>
                    <a:pt x="953" y="352"/>
                    <a:pt x="953" y="552"/>
                  </a:cubicBezTo>
                  <a:cubicBezTo>
                    <a:pt x="953" y="778"/>
                    <a:pt x="778" y="928"/>
                    <a:pt x="552" y="928"/>
                  </a:cubicBezTo>
                  <a:cubicBezTo>
                    <a:pt x="352" y="928"/>
                    <a:pt x="176" y="778"/>
                    <a:pt x="176" y="552"/>
                  </a:cubicBezTo>
                  <a:cubicBezTo>
                    <a:pt x="176" y="352"/>
                    <a:pt x="352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53"/>
                    <a:pt x="251" y="1103"/>
                    <a:pt x="552" y="1103"/>
                  </a:cubicBezTo>
                  <a:cubicBezTo>
                    <a:pt x="853" y="1103"/>
                    <a:pt x="1104" y="853"/>
                    <a:pt x="1104" y="552"/>
                  </a:cubicBez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7236953" y="1716081"/>
              <a:ext cx="45885" cy="45926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52" y="176"/>
                  </a:moveTo>
                  <a:cubicBezTo>
                    <a:pt x="752" y="176"/>
                    <a:pt x="927" y="352"/>
                    <a:pt x="927" y="552"/>
                  </a:cubicBezTo>
                  <a:cubicBezTo>
                    <a:pt x="927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cubicBezTo>
                    <a:pt x="0" y="853"/>
                    <a:pt x="251" y="1103"/>
                    <a:pt x="552" y="1103"/>
                  </a:cubicBezTo>
                  <a:cubicBezTo>
                    <a:pt x="852" y="1103"/>
                    <a:pt x="1103" y="853"/>
                    <a:pt x="1103" y="552"/>
                  </a:cubicBez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7308878" y="1716081"/>
              <a:ext cx="44886" cy="45926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76"/>
                  </a:moveTo>
                  <a:cubicBezTo>
                    <a:pt x="752" y="176"/>
                    <a:pt x="928" y="352"/>
                    <a:pt x="928" y="552"/>
                  </a:cubicBezTo>
                  <a:cubicBezTo>
                    <a:pt x="928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26" y="1"/>
                    <a:pt x="0" y="251"/>
                    <a:pt x="0" y="552"/>
                  </a:cubicBezTo>
                  <a:cubicBezTo>
                    <a:pt x="0" y="853"/>
                    <a:pt x="226" y="1103"/>
                    <a:pt x="552" y="1103"/>
                  </a:cubicBezTo>
                  <a:cubicBezTo>
                    <a:pt x="853" y="1103"/>
                    <a:pt x="1078" y="853"/>
                    <a:pt x="1078" y="552"/>
                  </a:cubicBezTo>
                  <a:cubicBezTo>
                    <a:pt x="1078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5915976" y="3894042"/>
              <a:ext cx="1350211" cy="702790"/>
            </a:xfrm>
            <a:custGeom>
              <a:avLst/>
              <a:gdLst/>
              <a:ahLst/>
              <a:cxnLst/>
              <a:rect l="l" t="t" r="r" b="b"/>
              <a:pathLst>
                <a:path w="32457" h="16894" extrusionOk="0">
                  <a:moveTo>
                    <a:pt x="7294" y="1"/>
                  </a:moveTo>
                  <a:lnTo>
                    <a:pt x="6392" y="1129"/>
                  </a:lnTo>
                  <a:lnTo>
                    <a:pt x="5113" y="2708"/>
                  </a:lnTo>
                  <a:lnTo>
                    <a:pt x="3810" y="4337"/>
                  </a:lnTo>
                  <a:cubicBezTo>
                    <a:pt x="2006" y="6567"/>
                    <a:pt x="878" y="9099"/>
                    <a:pt x="502" y="11730"/>
                  </a:cubicBezTo>
                  <a:cubicBezTo>
                    <a:pt x="477" y="11856"/>
                    <a:pt x="276" y="14136"/>
                    <a:pt x="1" y="16893"/>
                  </a:cubicBezTo>
                  <a:lnTo>
                    <a:pt x="32131" y="16893"/>
                  </a:lnTo>
                  <a:lnTo>
                    <a:pt x="32206" y="14688"/>
                  </a:lnTo>
                  <a:cubicBezTo>
                    <a:pt x="32457" y="11029"/>
                    <a:pt x="31254" y="7394"/>
                    <a:pt x="28798" y="4337"/>
                  </a:cubicBezTo>
                  <a:lnTo>
                    <a:pt x="27469" y="2708"/>
                  </a:lnTo>
                  <a:lnTo>
                    <a:pt x="26191" y="1129"/>
                  </a:lnTo>
                  <a:lnTo>
                    <a:pt x="25289" y="1"/>
                  </a:lnTo>
                  <a:lnTo>
                    <a:pt x="16291" y="527"/>
                  </a:lnTo>
                  <a:lnTo>
                    <a:pt x="729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6091149" y="4067759"/>
              <a:ext cx="173098" cy="536349"/>
            </a:xfrm>
            <a:custGeom>
              <a:avLst/>
              <a:gdLst/>
              <a:ahLst/>
              <a:cxnLst/>
              <a:rect l="l" t="t" r="r" b="b"/>
              <a:pathLst>
                <a:path w="4161" h="12893" extrusionOk="0">
                  <a:moveTo>
                    <a:pt x="3976" y="1"/>
                  </a:moveTo>
                  <a:cubicBezTo>
                    <a:pt x="3930" y="1"/>
                    <a:pt x="3887" y="19"/>
                    <a:pt x="3860" y="61"/>
                  </a:cubicBezTo>
                  <a:cubicBezTo>
                    <a:pt x="2055" y="2291"/>
                    <a:pt x="902" y="4873"/>
                    <a:pt x="501" y="7529"/>
                  </a:cubicBezTo>
                  <a:cubicBezTo>
                    <a:pt x="501" y="7579"/>
                    <a:pt x="476" y="7830"/>
                    <a:pt x="426" y="8406"/>
                  </a:cubicBezTo>
                  <a:cubicBezTo>
                    <a:pt x="351" y="9334"/>
                    <a:pt x="201" y="10913"/>
                    <a:pt x="0" y="12717"/>
                  </a:cubicBezTo>
                  <a:cubicBezTo>
                    <a:pt x="0" y="12792"/>
                    <a:pt x="75" y="12868"/>
                    <a:pt x="151" y="12893"/>
                  </a:cubicBezTo>
                  <a:lnTo>
                    <a:pt x="176" y="12893"/>
                  </a:lnTo>
                  <a:cubicBezTo>
                    <a:pt x="251" y="12893"/>
                    <a:pt x="326" y="12817"/>
                    <a:pt x="326" y="12742"/>
                  </a:cubicBezTo>
                  <a:cubicBezTo>
                    <a:pt x="527" y="10938"/>
                    <a:pt x="652" y="9384"/>
                    <a:pt x="752" y="8431"/>
                  </a:cubicBezTo>
                  <a:cubicBezTo>
                    <a:pt x="802" y="7955"/>
                    <a:pt x="827" y="7629"/>
                    <a:pt x="827" y="7579"/>
                  </a:cubicBezTo>
                  <a:cubicBezTo>
                    <a:pt x="1203" y="4973"/>
                    <a:pt x="2331" y="2441"/>
                    <a:pt x="4111" y="261"/>
                  </a:cubicBezTo>
                  <a:cubicBezTo>
                    <a:pt x="4161" y="211"/>
                    <a:pt x="4136" y="86"/>
                    <a:pt x="4085" y="35"/>
                  </a:cubicBezTo>
                  <a:cubicBezTo>
                    <a:pt x="4052" y="13"/>
                    <a:pt x="4013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5866972" y="1868292"/>
              <a:ext cx="1219920" cy="1313603"/>
            </a:xfrm>
            <a:custGeom>
              <a:avLst/>
              <a:gdLst/>
              <a:ahLst/>
              <a:cxnLst/>
              <a:rect l="l" t="t" r="r" b="b"/>
              <a:pathLst>
                <a:path w="29325" h="31577" extrusionOk="0">
                  <a:moveTo>
                    <a:pt x="8823" y="1"/>
                  </a:moveTo>
                  <a:cubicBezTo>
                    <a:pt x="6843" y="1"/>
                    <a:pt x="5239" y="1605"/>
                    <a:pt x="5239" y="3585"/>
                  </a:cubicBezTo>
                  <a:cubicBezTo>
                    <a:pt x="5239" y="4963"/>
                    <a:pt x="5991" y="6166"/>
                    <a:pt x="7144" y="6768"/>
                  </a:cubicBezTo>
                  <a:cubicBezTo>
                    <a:pt x="7093" y="6918"/>
                    <a:pt x="7043" y="7094"/>
                    <a:pt x="6968" y="7244"/>
                  </a:cubicBezTo>
                  <a:cubicBezTo>
                    <a:pt x="6266" y="9199"/>
                    <a:pt x="5114" y="10577"/>
                    <a:pt x="3384" y="12081"/>
                  </a:cubicBezTo>
                  <a:lnTo>
                    <a:pt x="3159" y="12282"/>
                  </a:lnTo>
                  <a:cubicBezTo>
                    <a:pt x="1" y="15014"/>
                    <a:pt x="251" y="19600"/>
                    <a:pt x="2682" y="21605"/>
                  </a:cubicBezTo>
                  <a:lnTo>
                    <a:pt x="3384" y="22181"/>
                  </a:lnTo>
                  <a:cubicBezTo>
                    <a:pt x="3484" y="22282"/>
                    <a:pt x="3585" y="22357"/>
                    <a:pt x="3710" y="22432"/>
                  </a:cubicBezTo>
                  <a:cubicBezTo>
                    <a:pt x="4136" y="22733"/>
                    <a:pt x="4337" y="23184"/>
                    <a:pt x="4286" y="23660"/>
                  </a:cubicBezTo>
                  <a:cubicBezTo>
                    <a:pt x="4186" y="24537"/>
                    <a:pt x="4236" y="25440"/>
                    <a:pt x="4537" y="26342"/>
                  </a:cubicBezTo>
                  <a:cubicBezTo>
                    <a:pt x="5530" y="29459"/>
                    <a:pt x="8885" y="31577"/>
                    <a:pt x="12660" y="31577"/>
                  </a:cubicBezTo>
                  <a:cubicBezTo>
                    <a:pt x="12983" y="31577"/>
                    <a:pt x="13308" y="31561"/>
                    <a:pt x="13635" y="31530"/>
                  </a:cubicBezTo>
                  <a:cubicBezTo>
                    <a:pt x="16517" y="31254"/>
                    <a:pt x="18973" y="29876"/>
                    <a:pt x="20427" y="27946"/>
                  </a:cubicBezTo>
                  <a:cubicBezTo>
                    <a:pt x="22181" y="25615"/>
                    <a:pt x="24312" y="23535"/>
                    <a:pt x="26517" y="21530"/>
                  </a:cubicBezTo>
                  <a:cubicBezTo>
                    <a:pt x="28322" y="19876"/>
                    <a:pt x="29324" y="17620"/>
                    <a:pt x="28973" y="15289"/>
                  </a:cubicBezTo>
                  <a:cubicBezTo>
                    <a:pt x="28748" y="13685"/>
                    <a:pt x="27946" y="12307"/>
                    <a:pt x="26768" y="11254"/>
                  </a:cubicBezTo>
                  <a:cubicBezTo>
                    <a:pt x="26492" y="10953"/>
                    <a:pt x="26241" y="10703"/>
                    <a:pt x="25991" y="10477"/>
                  </a:cubicBezTo>
                  <a:cubicBezTo>
                    <a:pt x="25164" y="9700"/>
                    <a:pt x="24036" y="8898"/>
                    <a:pt x="23986" y="7846"/>
                  </a:cubicBezTo>
                  <a:cubicBezTo>
                    <a:pt x="23825" y="4864"/>
                    <a:pt x="20053" y="2449"/>
                    <a:pt x="17616" y="2449"/>
                  </a:cubicBezTo>
                  <a:cubicBezTo>
                    <a:pt x="17021" y="2449"/>
                    <a:pt x="16505" y="2593"/>
                    <a:pt x="16141" y="2908"/>
                  </a:cubicBezTo>
                  <a:cubicBezTo>
                    <a:pt x="16140" y="2910"/>
                    <a:pt x="16137" y="2910"/>
                    <a:pt x="16133" y="2910"/>
                  </a:cubicBezTo>
                  <a:cubicBezTo>
                    <a:pt x="16027" y="2910"/>
                    <a:pt x="15074" y="2459"/>
                    <a:pt x="13668" y="2459"/>
                  </a:cubicBezTo>
                  <a:cubicBezTo>
                    <a:pt x="13244" y="2459"/>
                    <a:pt x="12778" y="2500"/>
                    <a:pt x="12281" y="2607"/>
                  </a:cubicBezTo>
                  <a:cubicBezTo>
                    <a:pt x="11855" y="1104"/>
                    <a:pt x="10477" y="1"/>
                    <a:pt x="8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6331966" y="2455920"/>
              <a:ext cx="46966" cy="70304"/>
            </a:xfrm>
            <a:custGeom>
              <a:avLst/>
              <a:gdLst/>
              <a:ahLst/>
              <a:cxnLst/>
              <a:rect l="l" t="t" r="r" b="b"/>
              <a:pathLst>
                <a:path w="1129" h="1690" extrusionOk="0">
                  <a:moveTo>
                    <a:pt x="163" y="0"/>
                  </a:moveTo>
                  <a:cubicBezTo>
                    <a:pt x="123" y="0"/>
                    <a:pt x="85" y="13"/>
                    <a:pt x="51" y="35"/>
                  </a:cubicBezTo>
                  <a:cubicBezTo>
                    <a:pt x="1" y="86"/>
                    <a:pt x="1" y="211"/>
                    <a:pt x="51" y="261"/>
                  </a:cubicBezTo>
                  <a:lnTo>
                    <a:pt x="702" y="1013"/>
                  </a:lnTo>
                  <a:lnTo>
                    <a:pt x="126" y="1389"/>
                  </a:lnTo>
                  <a:cubicBezTo>
                    <a:pt x="51" y="1439"/>
                    <a:pt x="26" y="1539"/>
                    <a:pt x="76" y="1614"/>
                  </a:cubicBezTo>
                  <a:cubicBezTo>
                    <a:pt x="101" y="1664"/>
                    <a:pt x="151" y="1690"/>
                    <a:pt x="201" y="1690"/>
                  </a:cubicBezTo>
                  <a:cubicBezTo>
                    <a:pt x="226" y="1690"/>
                    <a:pt x="251" y="1690"/>
                    <a:pt x="301" y="1664"/>
                  </a:cubicBezTo>
                  <a:lnTo>
                    <a:pt x="1028" y="1188"/>
                  </a:lnTo>
                  <a:cubicBezTo>
                    <a:pt x="1078" y="1163"/>
                    <a:pt x="1103" y="1113"/>
                    <a:pt x="1103" y="1063"/>
                  </a:cubicBezTo>
                  <a:cubicBezTo>
                    <a:pt x="1129" y="1038"/>
                    <a:pt x="1103" y="988"/>
                    <a:pt x="1078" y="938"/>
                  </a:cubicBezTo>
                  <a:lnTo>
                    <a:pt x="301" y="60"/>
                  </a:lnTo>
                  <a:cubicBezTo>
                    <a:pt x="260" y="19"/>
                    <a:pt x="211" y="0"/>
                    <a:pt x="163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6254841" y="2208198"/>
              <a:ext cx="628701" cy="1018659"/>
            </a:xfrm>
            <a:custGeom>
              <a:avLst/>
              <a:gdLst/>
              <a:ahLst/>
              <a:cxnLst/>
              <a:rect l="l" t="t" r="r" b="b"/>
              <a:pathLst>
                <a:path w="15113" h="24487" extrusionOk="0">
                  <a:moveTo>
                    <a:pt x="11228" y="0"/>
                  </a:moveTo>
                  <a:lnTo>
                    <a:pt x="10376" y="2005"/>
                  </a:lnTo>
                  <a:lnTo>
                    <a:pt x="7845" y="1705"/>
                  </a:lnTo>
                  <a:lnTo>
                    <a:pt x="7268" y="727"/>
                  </a:lnTo>
                  <a:cubicBezTo>
                    <a:pt x="7118" y="477"/>
                    <a:pt x="6892" y="376"/>
                    <a:pt x="6642" y="376"/>
                  </a:cubicBezTo>
                  <a:cubicBezTo>
                    <a:pt x="6441" y="2707"/>
                    <a:pt x="5338" y="4737"/>
                    <a:pt x="4236" y="4913"/>
                  </a:cubicBezTo>
                  <a:lnTo>
                    <a:pt x="2732" y="4587"/>
                  </a:lnTo>
                  <a:lnTo>
                    <a:pt x="2732" y="4562"/>
                  </a:lnTo>
                  <a:lnTo>
                    <a:pt x="2256" y="4562"/>
                  </a:lnTo>
                  <a:cubicBezTo>
                    <a:pt x="1003" y="4587"/>
                    <a:pt x="0" y="5639"/>
                    <a:pt x="25" y="6893"/>
                  </a:cubicBezTo>
                  <a:lnTo>
                    <a:pt x="25" y="6943"/>
                  </a:lnTo>
                  <a:cubicBezTo>
                    <a:pt x="50" y="8156"/>
                    <a:pt x="1077" y="9149"/>
                    <a:pt x="2310" y="9149"/>
                  </a:cubicBezTo>
                  <a:cubicBezTo>
                    <a:pt x="2325" y="9149"/>
                    <a:pt x="2341" y="9149"/>
                    <a:pt x="2356" y="9148"/>
                  </a:cubicBezTo>
                  <a:lnTo>
                    <a:pt x="3283" y="9123"/>
                  </a:lnTo>
                  <a:lnTo>
                    <a:pt x="2957" y="17244"/>
                  </a:lnTo>
                  <a:lnTo>
                    <a:pt x="201" y="17244"/>
                  </a:lnTo>
                  <a:lnTo>
                    <a:pt x="3008" y="24286"/>
                  </a:lnTo>
                  <a:lnTo>
                    <a:pt x="3083" y="24487"/>
                  </a:lnTo>
                  <a:lnTo>
                    <a:pt x="12206" y="24412"/>
                  </a:lnTo>
                  <a:lnTo>
                    <a:pt x="12256" y="24286"/>
                  </a:lnTo>
                  <a:lnTo>
                    <a:pt x="15038" y="17294"/>
                  </a:lnTo>
                  <a:cubicBezTo>
                    <a:pt x="15038" y="17269"/>
                    <a:pt x="15088" y="17244"/>
                    <a:pt x="15113" y="17244"/>
                  </a:cubicBezTo>
                  <a:lnTo>
                    <a:pt x="10927" y="17244"/>
                  </a:lnTo>
                  <a:cubicBezTo>
                    <a:pt x="10927" y="17143"/>
                    <a:pt x="10927" y="17043"/>
                    <a:pt x="10927" y="16943"/>
                  </a:cubicBezTo>
                  <a:lnTo>
                    <a:pt x="10952" y="14010"/>
                  </a:lnTo>
                  <a:cubicBezTo>
                    <a:pt x="13359" y="13409"/>
                    <a:pt x="15038" y="11153"/>
                    <a:pt x="14787" y="8597"/>
                  </a:cubicBezTo>
                  <a:lnTo>
                    <a:pt x="14211" y="2156"/>
                  </a:lnTo>
                  <a:lnTo>
                    <a:pt x="11353" y="2106"/>
                  </a:lnTo>
                  <a:lnTo>
                    <a:pt x="112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6286082" y="2537496"/>
              <a:ext cx="101213" cy="98218"/>
            </a:xfrm>
            <a:custGeom>
              <a:avLst/>
              <a:gdLst/>
              <a:ahLst/>
              <a:cxnLst/>
              <a:rect l="l" t="t" r="r" b="b"/>
              <a:pathLst>
                <a:path w="2433" h="2361" extrusionOk="0">
                  <a:moveTo>
                    <a:pt x="1229" y="656"/>
                  </a:moveTo>
                  <a:cubicBezTo>
                    <a:pt x="1530" y="681"/>
                    <a:pt x="1755" y="932"/>
                    <a:pt x="1730" y="1207"/>
                  </a:cubicBezTo>
                  <a:cubicBezTo>
                    <a:pt x="1705" y="1508"/>
                    <a:pt x="1455" y="1708"/>
                    <a:pt x="1154" y="1708"/>
                  </a:cubicBezTo>
                  <a:cubicBezTo>
                    <a:pt x="1029" y="1683"/>
                    <a:pt x="903" y="1633"/>
                    <a:pt x="803" y="1508"/>
                  </a:cubicBezTo>
                  <a:cubicBezTo>
                    <a:pt x="703" y="1408"/>
                    <a:pt x="678" y="1282"/>
                    <a:pt x="678" y="1132"/>
                  </a:cubicBezTo>
                  <a:cubicBezTo>
                    <a:pt x="703" y="856"/>
                    <a:pt x="928" y="656"/>
                    <a:pt x="1204" y="656"/>
                  </a:cubicBezTo>
                  <a:close/>
                  <a:moveTo>
                    <a:pt x="1189" y="1"/>
                  </a:moveTo>
                  <a:cubicBezTo>
                    <a:pt x="598" y="1"/>
                    <a:pt x="74" y="462"/>
                    <a:pt x="26" y="1082"/>
                  </a:cubicBezTo>
                  <a:cubicBezTo>
                    <a:pt x="1" y="1408"/>
                    <a:pt x="101" y="1708"/>
                    <a:pt x="302" y="1934"/>
                  </a:cubicBezTo>
                  <a:cubicBezTo>
                    <a:pt x="527" y="2185"/>
                    <a:pt x="803" y="2310"/>
                    <a:pt x="1104" y="2335"/>
                  </a:cubicBezTo>
                  <a:cubicBezTo>
                    <a:pt x="1154" y="2360"/>
                    <a:pt x="1179" y="2360"/>
                    <a:pt x="1204" y="2360"/>
                  </a:cubicBezTo>
                  <a:cubicBezTo>
                    <a:pt x="1805" y="2360"/>
                    <a:pt x="2332" y="1884"/>
                    <a:pt x="2382" y="1257"/>
                  </a:cubicBezTo>
                  <a:cubicBezTo>
                    <a:pt x="2432" y="606"/>
                    <a:pt x="1931" y="54"/>
                    <a:pt x="1279" y="4"/>
                  </a:cubicBezTo>
                  <a:cubicBezTo>
                    <a:pt x="1249" y="2"/>
                    <a:pt x="1219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6801120" y="2409413"/>
              <a:ext cx="36566" cy="36525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52" y="0"/>
                  </a:moveTo>
                  <a:cubicBezTo>
                    <a:pt x="201" y="0"/>
                    <a:pt x="1" y="201"/>
                    <a:pt x="1" y="427"/>
                  </a:cubicBezTo>
                  <a:cubicBezTo>
                    <a:pt x="1" y="677"/>
                    <a:pt x="176" y="878"/>
                    <a:pt x="427" y="878"/>
                  </a:cubicBezTo>
                  <a:cubicBezTo>
                    <a:pt x="678" y="878"/>
                    <a:pt x="878" y="702"/>
                    <a:pt x="878" y="452"/>
                  </a:cubicBezTo>
                  <a:cubicBezTo>
                    <a:pt x="878" y="201"/>
                    <a:pt x="678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6607227" y="2409413"/>
              <a:ext cx="37565" cy="36525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51" y="0"/>
                  </a:moveTo>
                  <a:cubicBezTo>
                    <a:pt x="226" y="0"/>
                    <a:pt x="0" y="201"/>
                    <a:pt x="0" y="427"/>
                  </a:cubicBezTo>
                  <a:cubicBezTo>
                    <a:pt x="0" y="677"/>
                    <a:pt x="201" y="878"/>
                    <a:pt x="426" y="878"/>
                  </a:cubicBezTo>
                  <a:cubicBezTo>
                    <a:pt x="677" y="878"/>
                    <a:pt x="877" y="702"/>
                    <a:pt x="877" y="452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6689593" y="2395851"/>
              <a:ext cx="66768" cy="138736"/>
            </a:xfrm>
            <a:custGeom>
              <a:avLst/>
              <a:gdLst/>
              <a:ahLst/>
              <a:cxnLst/>
              <a:rect l="l" t="t" r="r" b="b"/>
              <a:pathLst>
                <a:path w="1605" h="3335" extrusionOk="0">
                  <a:moveTo>
                    <a:pt x="451" y="1"/>
                  </a:moveTo>
                  <a:lnTo>
                    <a:pt x="0" y="3334"/>
                  </a:lnTo>
                  <a:lnTo>
                    <a:pt x="501" y="3334"/>
                  </a:lnTo>
                  <a:cubicBezTo>
                    <a:pt x="1103" y="3309"/>
                    <a:pt x="1604" y="2808"/>
                    <a:pt x="1579" y="2206"/>
                  </a:cubicBezTo>
                  <a:cubicBezTo>
                    <a:pt x="1579" y="1956"/>
                    <a:pt x="1379" y="1780"/>
                    <a:pt x="1128" y="1780"/>
                  </a:cubicBezTo>
                  <a:lnTo>
                    <a:pt x="802" y="1780"/>
                  </a:lnTo>
                  <a:cubicBezTo>
                    <a:pt x="627" y="1780"/>
                    <a:pt x="476" y="1655"/>
                    <a:pt x="476" y="1454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6682272" y="2389612"/>
              <a:ext cx="80330" cy="152256"/>
            </a:xfrm>
            <a:custGeom>
              <a:avLst/>
              <a:gdLst/>
              <a:ahLst/>
              <a:cxnLst/>
              <a:rect l="l" t="t" r="r" b="b"/>
              <a:pathLst>
                <a:path w="1931" h="3660" extrusionOk="0">
                  <a:moveTo>
                    <a:pt x="627" y="0"/>
                  </a:moveTo>
                  <a:cubicBezTo>
                    <a:pt x="527" y="0"/>
                    <a:pt x="452" y="75"/>
                    <a:pt x="452" y="151"/>
                  </a:cubicBezTo>
                  <a:lnTo>
                    <a:pt x="477" y="1629"/>
                  </a:lnTo>
                  <a:cubicBezTo>
                    <a:pt x="502" y="1755"/>
                    <a:pt x="552" y="1880"/>
                    <a:pt x="627" y="1955"/>
                  </a:cubicBezTo>
                  <a:cubicBezTo>
                    <a:pt x="728" y="2055"/>
                    <a:pt x="853" y="2106"/>
                    <a:pt x="978" y="2106"/>
                  </a:cubicBezTo>
                  <a:lnTo>
                    <a:pt x="1304" y="2081"/>
                  </a:lnTo>
                  <a:cubicBezTo>
                    <a:pt x="1379" y="2081"/>
                    <a:pt x="1454" y="2106"/>
                    <a:pt x="1505" y="2181"/>
                  </a:cubicBezTo>
                  <a:cubicBezTo>
                    <a:pt x="1555" y="2231"/>
                    <a:pt x="1605" y="2281"/>
                    <a:pt x="1605" y="2356"/>
                  </a:cubicBezTo>
                  <a:cubicBezTo>
                    <a:pt x="1605" y="2607"/>
                    <a:pt x="1505" y="2857"/>
                    <a:pt x="1329" y="3033"/>
                  </a:cubicBezTo>
                  <a:cubicBezTo>
                    <a:pt x="1154" y="3208"/>
                    <a:pt x="928" y="3309"/>
                    <a:pt x="677" y="3309"/>
                  </a:cubicBezTo>
                  <a:lnTo>
                    <a:pt x="176" y="3334"/>
                  </a:lnTo>
                  <a:cubicBezTo>
                    <a:pt x="76" y="3334"/>
                    <a:pt x="1" y="3409"/>
                    <a:pt x="1" y="3509"/>
                  </a:cubicBezTo>
                  <a:cubicBezTo>
                    <a:pt x="26" y="3584"/>
                    <a:pt x="76" y="3659"/>
                    <a:pt x="176" y="3659"/>
                  </a:cubicBezTo>
                  <a:lnTo>
                    <a:pt x="677" y="3634"/>
                  </a:lnTo>
                  <a:cubicBezTo>
                    <a:pt x="1028" y="3634"/>
                    <a:pt x="1329" y="3509"/>
                    <a:pt x="1580" y="3258"/>
                  </a:cubicBezTo>
                  <a:cubicBezTo>
                    <a:pt x="1805" y="3008"/>
                    <a:pt x="1931" y="2707"/>
                    <a:pt x="1931" y="2356"/>
                  </a:cubicBezTo>
                  <a:cubicBezTo>
                    <a:pt x="1906" y="2206"/>
                    <a:pt x="1855" y="2055"/>
                    <a:pt x="1730" y="1930"/>
                  </a:cubicBezTo>
                  <a:cubicBezTo>
                    <a:pt x="1630" y="1830"/>
                    <a:pt x="1454" y="1755"/>
                    <a:pt x="1304" y="1755"/>
                  </a:cubicBezTo>
                  <a:lnTo>
                    <a:pt x="978" y="1780"/>
                  </a:lnTo>
                  <a:cubicBezTo>
                    <a:pt x="928" y="1780"/>
                    <a:pt x="903" y="1755"/>
                    <a:pt x="853" y="1730"/>
                  </a:cubicBezTo>
                  <a:cubicBezTo>
                    <a:pt x="828" y="1705"/>
                    <a:pt x="803" y="1654"/>
                    <a:pt x="803" y="1604"/>
                  </a:cubicBezTo>
                  <a:lnTo>
                    <a:pt x="778" y="151"/>
                  </a:lnTo>
                  <a:cubicBezTo>
                    <a:pt x="778" y="75"/>
                    <a:pt x="703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6679152" y="2689208"/>
              <a:ext cx="48006" cy="18179"/>
            </a:xfrm>
            <a:custGeom>
              <a:avLst/>
              <a:gdLst/>
              <a:ahLst/>
              <a:cxnLst/>
              <a:rect l="l" t="t" r="r" b="b"/>
              <a:pathLst>
                <a:path w="1154" h="437" extrusionOk="0">
                  <a:moveTo>
                    <a:pt x="717" y="1"/>
                  </a:moveTo>
                  <a:cubicBezTo>
                    <a:pt x="507" y="1"/>
                    <a:pt x="245" y="60"/>
                    <a:pt x="26" y="292"/>
                  </a:cubicBezTo>
                  <a:cubicBezTo>
                    <a:pt x="1" y="317"/>
                    <a:pt x="1" y="392"/>
                    <a:pt x="26" y="417"/>
                  </a:cubicBezTo>
                  <a:cubicBezTo>
                    <a:pt x="51" y="430"/>
                    <a:pt x="76" y="436"/>
                    <a:pt x="101" y="436"/>
                  </a:cubicBezTo>
                  <a:cubicBezTo>
                    <a:pt x="126" y="436"/>
                    <a:pt x="151" y="430"/>
                    <a:pt x="176" y="417"/>
                  </a:cubicBezTo>
                  <a:cubicBezTo>
                    <a:pt x="346" y="223"/>
                    <a:pt x="546" y="170"/>
                    <a:pt x="710" y="170"/>
                  </a:cubicBezTo>
                  <a:cubicBezTo>
                    <a:pt x="883" y="170"/>
                    <a:pt x="1015" y="229"/>
                    <a:pt x="1028" y="242"/>
                  </a:cubicBezTo>
                  <a:lnTo>
                    <a:pt x="1078" y="242"/>
                  </a:lnTo>
                  <a:cubicBezTo>
                    <a:pt x="1103" y="242"/>
                    <a:pt x="1128" y="217"/>
                    <a:pt x="1153" y="192"/>
                  </a:cubicBezTo>
                  <a:cubicBezTo>
                    <a:pt x="1153" y="142"/>
                    <a:pt x="1153" y="92"/>
                    <a:pt x="1103" y="67"/>
                  </a:cubicBezTo>
                  <a:cubicBezTo>
                    <a:pt x="1103" y="67"/>
                    <a:pt x="939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6548822" y="2306372"/>
              <a:ext cx="113693" cy="51251"/>
            </a:xfrm>
            <a:custGeom>
              <a:avLst/>
              <a:gdLst/>
              <a:ahLst/>
              <a:cxnLst/>
              <a:rect l="l" t="t" r="r" b="b"/>
              <a:pathLst>
                <a:path w="2733" h="1232" extrusionOk="0">
                  <a:moveTo>
                    <a:pt x="1641" y="0"/>
                  </a:moveTo>
                  <a:cubicBezTo>
                    <a:pt x="1505" y="0"/>
                    <a:pt x="1359" y="14"/>
                    <a:pt x="1204" y="46"/>
                  </a:cubicBezTo>
                  <a:cubicBezTo>
                    <a:pt x="627" y="172"/>
                    <a:pt x="251" y="498"/>
                    <a:pt x="126" y="748"/>
                  </a:cubicBezTo>
                  <a:cubicBezTo>
                    <a:pt x="1" y="1024"/>
                    <a:pt x="101" y="1199"/>
                    <a:pt x="276" y="1224"/>
                  </a:cubicBezTo>
                  <a:cubicBezTo>
                    <a:pt x="309" y="1229"/>
                    <a:pt x="342" y="1231"/>
                    <a:pt x="375" y="1231"/>
                  </a:cubicBezTo>
                  <a:cubicBezTo>
                    <a:pt x="525" y="1231"/>
                    <a:pt x="689" y="1190"/>
                    <a:pt x="853" y="1149"/>
                  </a:cubicBezTo>
                  <a:cubicBezTo>
                    <a:pt x="1053" y="1099"/>
                    <a:pt x="1254" y="1049"/>
                    <a:pt x="1429" y="999"/>
                  </a:cubicBezTo>
                  <a:cubicBezTo>
                    <a:pt x="1605" y="974"/>
                    <a:pt x="1805" y="924"/>
                    <a:pt x="2006" y="899"/>
                  </a:cubicBezTo>
                  <a:cubicBezTo>
                    <a:pt x="2206" y="873"/>
                    <a:pt x="2432" y="848"/>
                    <a:pt x="2582" y="748"/>
                  </a:cubicBezTo>
                  <a:cubicBezTo>
                    <a:pt x="2708" y="648"/>
                    <a:pt x="2733" y="447"/>
                    <a:pt x="2507" y="247"/>
                  </a:cubicBezTo>
                  <a:cubicBezTo>
                    <a:pt x="2340" y="117"/>
                    <a:pt x="2034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6781319" y="2315690"/>
              <a:ext cx="90771" cy="38771"/>
            </a:xfrm>
            <a:custGeom>
              <a:avLst/>
              <a:gdLst/>
              <a:ahLst/>
              <a:cxnLst/>
              <a:rect l="l" t="t" r="r" b="b"/>
              <a:pathLst>
                <a:path w="2182" h="932" extrusionOk="0">
                  <a:moveTo>
                    <a:pt x="910" y="0"/>
                  </a:moveTo>
                  <a:cubicBezTo>
                    <a:pt x="581" y="0"/>
                    <a:pt x="315" y="104"/>
                    <a:pt x="176" y="223"/>
                  </a:cubicBezTo>
                  <a:cubicBezTo>
                    <a:pt x="1" y="399"/>
                    <a:pt x="26" y="549"/>
                    <a:pt x="151" y="624"/>
                  </a:cubicBezTo>
                  <a:cubicBezTo>
                    <a:pt x="251" y="700"/>
                    <a:pt x="427" y="700"/>
                    <a:pt x="577" y="725"/>
                  </a:cubicBezTo>
                  <a:cubicBezTo>
                    <a:pt x="753" y="750"/>
                    <a:pt x="903" y="750"/>
                    <a:pt x="1053" y="775"/>
                  </a:cubicBezTo>
                  <a:cubicBezTo>
                    <a:pt x="1179" y="800"/>
                    <a:pt x="1354" y="850"/>
                    <a:pt x="1505" y="875"/>
                  </a:cubicBezTo>
                  <a:cubicBezTo>
                    <a:pt x="1626" y="895"/>
                    <a:pt x="1764" y="932"/>
                    <a:pt x="1879" y="932"/>
                  </a:cubicBezTo>
                  <a:cubicBezTo>
                    <a:pt x="1906" y="932"/>
                    <a:pt x="1932" y="930"/>
                    <a:pt x="1956" y="925"/>
                  </a:cubicBezTo>
                  <a:cubicBezTo>
                    <a:pt x="2106" y="900"/>
                    <a:pt x="2181" y="750"/>
                    <a:pt x="2056" y="549"/>
                  </a:cubicBezTo>
                  <a:cubicBezTo>
                    <a:pt x="1956" y="349"/>
                    <a:pt x="1655" y="98"/>
                    <a:pt x="1179" y="23"/>
                  </a:cubicBezTo>
                  <a:cubicBezTo>
                    <a:pt x="1086" y="7"/>
                    <a:pt x="996" y="0"/>
                    <a:pt x="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6598866" y="2555384"/>
              <a:ext cx="95971" cy="56326"/>
            </a:xfrm>
            <a:custGeom>
              <a:avLst/>
              <a:gdLst/>
              <a:ahLst/>
              <a:cxnLst/>
              <a:rect l="l" t="t" r="r" b="b"/>
              <a:pathLst>
                <a:path w="2307" h="1354" extrusionOk="0">
                  <a:moveTo>
                    <a:pt x="151" y="0"/>
                  </a:moveTo>
                  <a:cubicBezTo>
                    <a:pt x="76" y="0"/>
                    <a:pt x="1" y="75"/>
                    <a:pt x="1" y="176"/>
                  </a:cubicBezTo>
                  <a:lnTo>
                    <a:pt x="1" y="351"/>
                  </a:lnTo>
                  <a:cubicBezTo>
                    <a:pt x="1" y="827"/>
                    <a:pt x="377" y="1228"/>
                    <a:pt x="853" y="1253"/>
                  </a:cubicBezTo>
                  <a:lnTo>
                    <a:pt x="2131" y="1354"/>
                  </a:lnTo>
                  <a:cubicBezTo>
                    <a:pt x="2231" y="1354"/>
                    <a:pt x="2281" y="1278"/>
                    <a:pt x="2307" y="1203"/>
                  </a:cubicBezTo>
                  <a:cubicBezTo>
                    <a:pt x="2307" y="1103"/>
                    <a:pt x="2231" y="1028"/>
                    <a:pt x="2156" y="1028"/>
                  </a:cubicBezTo>
                  <a:lnTo>
                    <a:pt x="878" y="953"/>
                  </a:lnTo>
                  <a:cubicBezTo>
                    <a:pt x="552" y="928"/>
                    <a:pt x="327" y="652"/>
                    <a:pt x="327" y="351"/>
                  </a:cubicBezTo>
                  <a:lnTo>
                    <a:pt x="327" y="176"/>
                  </a:lnTo>
                  <a:cubicBezTo>
                    <a:pt x="327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7080541" y="3874074"/>
              <a:ext cx="41766" cy="36442"/>
            </a:xfrm>
            <a:custGeom>
              <a:avLst/>
              <a:gdLst/>
              <a:ahLst/>
              <a:cxnLst/>
              <a:rect l="l" t="t" r="r" b="b"/>
              <a:pathLst>
                <a:path w="1004" h="876" extrusionOk="0">
                  <a:moveTo>
                    <a:pt x="505" y="0"/>
                  </a:moveTo>
                  <a:cubicBezTo>
                    <a:pt x="438" y="0"/>
                    <a:pt x="369" y="18"/>
                    <a:pt x="302" y="55"/>
                  </a:cubicBezTo>
                  <a:cubicBezTo>
                    <a:pt x="101" y="155"/>
                    <a:pt x="1" y="406"/>
                    <a:pt x="101" y="631"/>
                  </a:cubicBezTo>
                  <a:cubicBezTo>
                    <a:pt x="190" y="791"/>
                    <a:pt x="341" y="875"/>
                    <a:pt x="502" y="875"/>
                  </a:cubicBezTo>
                  <a:cubicBezTo>
                    <a:pt x="569" y="875"/>
                    <a:pt x="637" y="861"/>
                    <a:pt x="703" y="832"/>
                  </a:cubicBezTo>
                  <a:cubicBezTo>
                    <a:pt x="903" y="732"/>
                    <a:pt x="1003" y="456"/>
                    <a:pt x="903" y="255"/>
                  </a:cubicBezTo>
                  <a:cubicBezTo>
                    <a:pt x="815" y="97"/>
                    <a:pt x="665" y="0"/>
                    <a:pt x="505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5737682" y="2922371"/>
              <a:ext cx="1843379" cy="1166755"/>
            </a:xfrm>
            <a:custGeom>
              <a:avLst/>
              <a:gdLst/>
              <a:ahLst/>
              <a:cxnLst/>
              <a:rect l="l" t="t" r="r" b="b"/>
              <a:pathLst>
                <a:path w="44312" h="28047" extrusionOk="0">
                  <a:moveTo>
                    <a:pt x="12532" y="0"/>
                  </a:moveTo>
                  <a:cubicBezTo>
                    <a:pt x="9625" y="51"/>
                    <a:pt x="6267" y="1254"/>
                    <a:pt x="3760" y="3183"/>
                  </a:cubicBezTo>
                  <a:cubicBezTo>
                    <a:pt x="1279" y="5063"/>
                    <a:pt x="1" y="8171"/>
                    <a:pt x="377" y="11304"/>
                  </a:cubicBezTo>
                  <a:cubicBezTo>
                    <a:pt x="452" y="11905"/>
                    <a:pt x="602" y="12507"/>
                    <a:pt x="853" y="13183"/>
                  </a:cubicBezTo>
                  <a:lnTo>
                    <a:pt x="1003" y="13635"/>
                  </a:lnTo>
                  <a:cubicBezTo>
                    <a:pt x="1555" y="15188"/>
                    <a:pt x="2156" y="16717"/>
                    <a:pt x="2833" y="18196"/>
                  </a:cubicBezTo>
                  <a:cubicBezTo>
                    <a:pt x="3159" y="18923"/>
                    <a:pt x="3259" y="19123"/>
                    <a:pt x="3284" y="19173"/>
                  </a:cubicBezTo>
                  <a:cubicBezTo>
                    <a:pt x="3485" y="19675"/>
                    <a:pt x="3710" y="20151"/>
                    <a:pt x="3886" y="20502"/>
                  </a:cubicBezTo>
                  <a:cubicBezTo>
                    <a:pt x="4161" y="21003"/>
                    <a:pt x="4562" y="21705"/>
                    <a:pt x="5064" y="22557"/>
                  </a:cubicBezTo>
                  <a:cubicBezTo>
                    <a:pt x="6141" y="24386"/>
                    <a:pt x="8021" y="25489"/>
                    <a:pt x="10051" y="25640"/>
                  </a:cubicBezTo>
                  <a:cubicBezTo>
                    <a:pt x="10051" y="25640"/>
                    <a:pt x="10076" y="25665"/>
                    <a:pt x="10076" y="25665"/>
                  </a:cubicBezTo>
                  <a:lnTo>
                    <a:pt x="13811" y="27043"/>
                  </a:lnTo>
                  <a:cubicBezTo>
                    <a:pt x="15765" y="27720"/>
                    <a:pt x="17821" y="28046"/>
                    <a:pt x="19901" y="28046"/>
                  </a:cubicBezTo>
                  <a:lnTo>
                    <a:pt x="20051" y="28046"/>
                  </a:lnTo>
                  <a:cubicBezTo>
                    <a:pt x="20123" y="28046"/>
                    <a:pt x="20195" y="28047"/>
                    <a:pt x="20267" y="28047"/>
                  </a:cubicBezTo>
                  <a:cubicBezTo>
                    <a:pt x="22347" y="28047"/>
                    <a:pt x="24379" y="27696"/>
                    <a:pt x="26317" y="27018"/>
                  </a:cubicBezTo>
                  <a:lnTo>
                    <a:pt x="30953" y="25214"/>
                  </a:lnTo>
                  <a:cubicBezTo>
                    <a:pt x="31029" y="25188"/>
                    <a:pt x="31054" y="25138"/>
                    <a:pt x="31054" y="25063"/>
                  </a:cubicBezTo>
                  <a:cubicBezTo>
                    <a:pt x="31179" y="24913"/>
                    <a:pt x="31304" y="24712"/>
                    <a:pt x="31455" y="24537"/>
                  </a:cubicBezTo>
                  <a:cubicBezTo>
                    <a:pt x="31480" y="24662"/>
                    <a:pt x="31580" y="24787"/>
                    <a:pt x="31680" y="24888"/>
                  </a:cubicBezTo>
                  <a:cubicBezTo>
                    <a:pt x="31806" y="24988"/>
                    <a:pt x="31981" y="25063"/>
                    <a:pt x="32156" y="25063"/>
                  </a:cubicBezTo>
                  <a:cubicBezTo>
                    <a:pt x="32207" y="25063"/>
                    <a:pt x="32232" y="25038"/>
                    <a:pt x="32282" y="25038"/>
                  </a:cubicBezTo>
                  <a:lnTo>
                    <a:pt x="38698" y="23910"/>
                  </a:lnTo>
                  <a:cubicBezTo>
                    <a:pt x="41054" y="23434"/>
                    <a:pt x="42883" y="21805"/>
                    <a:pt x="43610" y="19524"/>
                  </a:cubicBezTo>
                  <a:cubicBezTo>
                    <a:pt x="44312" y="17244"/>
                    <a:pt x="43760" y="14838"/>
                    <a:pt x="42106" y="13133"/>
                  </a:cubicBezTo>
                  <a:lnTo>
                    <a:pt x="41480" y="12482"/>
                  </a:lnTo>
                  <a:cubicBezTo>
                    <a:pt x="41480" y="12457"/>
                    <a:pt x="41455" y="12457"/>
                    <a:pt x="41430" y="12457"/>
                  </a:cubicBezTo>
                  <a:cubicBezTo>
                    <a:pt x="41430" y="12432"/>
                    <a:pt x="41430" y="12406"/>
                    <a:pt x="41405" y="12381"/>
                  </a:cubicBezTo>
                  <a:lnTo>
                    <a:pt x="33986" y="3735"/>
                  </a:lnTo>
                  <a:lnTo>
                    <a:pt x="33911" y="3634"/>
                  </a:lnTo>
                  <a:cubicBezTo>
                    <a:pt x="31831" y="1254"/>
                    <a:pt x="30778" y="76"/>
                    <a:pt x="27595" y="0"/>
                  </a:cubicBezTo>
                  <a:lnTo>
                    <a:pt x="27545" y="0"/>
                  </a:lnTo>
                  <a:cubicBezTo>
                    <a:pt x="27470" y="0"/>
                    <a:pt x="27420" y="51"/>
                    <a:pt x="27395" y="101"/>
                  </a:cubicBezTo>
                  <a:lnTo>
                    <a:pt x="23309" y="10376"/>
                  </a:lnTo>
                  <a:lnTo>
                    <a:pt x="19700" y="7043"/>
                  </a:lnTo>
                  <a:cubicBezTo>
                    <a:pt x="19584" y="6927"/>
                    <a:pt x="19435" y="6871"/>
                    <a:pt x="19283" y="6871"/>
                  </a:cubicBezTo>
                  <a:cubicBezTo>
                    <a:pt x="19140" y="6871"/>
                    <a:pt x="18995" y="6921"/>
                    <a:pt x="18873" y="7018"/>
                  </a:cubicBezTo>
                  <a:lnTo>
                    <a:pt x="16367" y="9223"/>
                  </a:lnTo>
                  <a:lnTo>
                    <a:pt x="12708" y="51"/>
                  </a:lnTo>
                  <a:cubicBezTo>
                    <a:pt x="12708" y="25"/>
                    <a:pt x="12683" y="0"/>
                    <a:pt x="12633" y="0"/>
                  </a:cubicBezTo>
                  <a:lnTo>
                    <a:pt x="12557" y="0"/>
                  </a:lnTo>
                  <a:lnTo>
                    <a:pt x="12557" y="76"/>
                  </a:lnTo>
                  <a:lnTo>
                    <a:pt x="125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7044059" y="3494358"/>
              <a:ext cx="263827" cy="163072"/>
            </a:xfrm>
            <a:custGeom>
              <a:avLst/>
              <a:gdLst/>
              <a:ahLst/>
              <a:cxnLst/>
              <a:rect l="l" t="t" r="r" b="b"/>
              <a:pathLst>
                <a:path w="6342" h="3920" extrusionOk="0">
                  <a:moveTo>
                    <a:pt x="6266" y="0"/>
                  </a:moveTo>
                  <a:cubicBezTo>
                    <a:pt x="6256" y="0"/>
                    <a:pt x="6248" y="3"/>
                    <a:pt x="6241" y="10"/>
                  </a:cubicBezTo>
                  <a:lnTo>
                    <a:pt x="903" y="1438"/>
                  </a:lnTo>
                  <a:cubicBezTo>
                    <a:pt x="377" y="1589"/>
                    <a:pt x="1" y="2065"/>
                    <a:pt x="1" y="2616"/>
                  </a:cubicBezTo>
                  <a:lnTo>
                    <a:pt x="1" y="3844"/>
                  </a:lnTo>
                  <a:cubicBezTo>
                    <a:pt x="1" y="3870"/>
                    <a:pt x="51" y="3920"/>
                    <a:pt x="101" y="3920"/>
                  </a:cubicBezTo>
                  <a:cubicBezTo>
                    <a:pt x="126" y="3920"/>
                    <a:pt x="176" y="3870"/>
                    <a:pt x="176" y="3844"/>
                  </a:cubicBezTo>
                  <a:lnTo>
                    <a:pt x="176" y="2616"/>
                  </a:lnTo>
                  <a:cubicBezTo>
                    <a:pt x="176" y="2140"/>
                    <a:pt x="502" y="1714"/>
                    <a:pt x="953" y="1589"/>
                  </a:cubicBezTo>
                  <a:lnTo>
                    <a:pt x="6266" y="160"/>
                  </a:lnTo>
                  <a:cubicBezTo>
                    <a:pt x="6316" y="160"/>
                    <a:pt x="6341" y="110"/>
                    <a:pt x="6341" y="60"/>
                  </a:cubicBezTo>
                  <a:cubicBezTo>
                    <a:pt x="6323" y="23"/>
                    <a:pt x="6291" y="0"/>
                    <a:pt x="6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7032577" y="3403630"/>
              <a:ext cx="90771" cy="147472"/>
            </a:xfrm>
            <a:custGeom>
              <a:avLst/>
              <a:gdLst/>
              <a:ahLst/>
              <a:cxnLst/>
              <a:rect l="l" t="t" r="r" b="b"/>
              <a:pathLst>
                <a:path w="2182" h="3545" extrusionOk="0">
                  <a:moveTo>
                    <a:pt x="94" y="0"/>
                  </a:moveTo>
                  <a:cubicBezTo>
                    <a:pt x="80" y="0"/>
                    <a:pt x="66" y="3"/>
                    <a:pt x="51" y="10"/>
                  </a:cubicBezTo>
                  <a:cubicBezTo>
                    <a:pt x="26" y="35"/>
                    <a:pt x="1" y="86"/>
                    <a:pt x="26" y="136"/>
                  </a:cubicBezTo>
                  <a:lnTo>
                    <a:pt x="2031" y="3494"/>
                  </a:lnTo>
                  <a:cubicBezTo>
                    <a:pt x="2031" y="3519"/>
                    <a:pt x="2056" y="3544"/>
                    <a:pt x="2081" y="3544"/>
                  </a:cubicBezTo>
                  <a:lnTo>
                    <a:pt x="2131" y="3544"/>
                  </a:lnTo>
                  <a:cubicBezTo>
                    <a:pt x="2181" y="3519"/>
                    <a:pt x="2181" y="3469"/>
                    <a:pt x="2156" y="3419"/>
                  </a:cubicBezTo>
                  <a:lnTo>
                    <a:pt x="176" y="35"/>
                  </a:lnTo>
                  <a:cubicBezTo>
                    <a:pt x="159" y="18"/>
                    <a:pt x="12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6578024" y="2951448"/>
              <a:ext cx="608691" cy="486013"/>
            </a:xfrm>
            <a:custGeom>
              <a:avLst/>
              <a:gdLst/>
              <a:ahLst/>
              <a:cxnLst/>
              <a:rect l="l" t="t" r="r" b="b"/>
              <a:pathLst>
                <a:path w="14632" h="11683" extrusionOk="0">
                  <a:moveTo>
                    <a:pt x="14414" y="0"/>
                  </a:moveTo>
                  <a:cubicBezTo>
                    <a:pt x="14405" y="0"/>
                    <a:pt x="14396" y="1"/>
                    <a:pt x="14387" y="3"/>
                  </a:cubicBezTo>
                  <a:lnTo>
                    <a:pt x="8497" y="329"/>
                  </a:lnTo>
                  <a:cubicBezTo>
                    <a:pt x="8397" y="319"/>
                    <a:pt x="8297" y="314"/>
                    <a:pt x="8199" y="314"/>
                  </a:cubicBezTo>
                  <a:cubicBezTo>
                    <a:pt x="7806" y="314"/>
                    <a:pt x="7429" y="394"/>
                    <a:pt x="7068" y="555"/>
                  </a:cubicBezTo>
                  <a:lnTo>
                    <a:pt x="4011" y="2058"/>
                  </a:lnTo>
                  <a:cubicBezTo>
                    <a:pt x="3083" y="2509"/>
                    <a:pt x="2281" y="3236"/>
                    <a:pt x="1730" y="4139"/>
                  </a:cubicBezTo>
                  <a:lnTo>
                    <a:pt x="1" y="6946"/>
                  </a:lnTo>
                  <a:lnTo>
                    <a:pt x="4888" y="11682"/>
                  </a:lnTo>
                  <a:lnTo>
                    <a:pt x="5915" y="8775"/>
                  </a:lnTo>
                  <a:lnTo>
                    <a:pt x="7369" y="8149"/>
                  </a:lnTo>
                  <a:cubicBezTo>
                    <a:pt x="7820" y="7948"/>
                    <a:pt x="8221" y="7647"/>
                    <a:pt x="8547" y="7271"/>
                  </a:cubicBezTo>
                  <a:lnTo>
                    <a:pt x="10427" y="4941"/>
                  </a:lnTo>
                  <a:lnTo>
                    <a:pt x="10026" y="6093"/>
                  </a:lnTo>
                  <a:cubicBezTo>
                    <a:pt x="9850" y="6645"/>
                    <a:pt x="10101" y="7221"/>
                    <a:pt x="10602" y="7472"/>
                  </a:cubicBezTo>
                  <a:cubicBezTo>
                    <a:pt x="10661" y="7498"/>
                    <a:pt x="10722" y="7511"/>
                    <a:pt x="10782" y="7511"/>
                  </a:cubicBezTo>
                  <a:cubicBezTo>
                    <a:pt x="10947" y="7511"/>
                    <a:pt x="11098" y="7413"/>
                    <a:pt x="11153" y="7246"/>
                  </a:cubicBezTo>
                  <a:lnTo>
                    <a:pt x="12532" y="3763"/>
                  </a:lnTo>
                  <a:cubicBezTo>
                    <a:pt x="12657" y="3412"/>
                    <a:pt x="12582" y="3011"/>
                    <a:pt x="12331" y="2710"/>
                  </a:cubicBezTo>
                  <a:lnTo>
                    <a:pt x="12131" y="2509"/>
                  </a:lnTo>
                  <a:lnTo>
                    <a:pt x="11905" y="1883"/>
                  </a:lnTo>
                  <a:cubicBezTo>
                    <a:pt x="11780" y="1532"/>
                    <a:pt x="11454" y="1281"/>
                    <a:pt x="11078" y="1256"/>
                  </a:cubicBezTo>
                  <a:lnTo>
                    <a:pt x="10953" y="1231"/>
                  </a:lnTo>
                  <a:lnTo>
                    <a:pt x="13710" y="905"/>
                  </a:lnTo>
                  <a:cubicBezTo>
                    <a:pt x="14086" y="855"/>
                    <a:pt x="14412" y="630"/>
                    <a:pt x="14562" y="279"/>
                  </a:cubicBezTo>
                  <a:cubicBezTo>
                    <a:pt x="14562" y="279"/>
                    <a:pt x="14562" y="254"/>
                    <a:pt x="14562" y="254"/>
                  </a:cubicBezTo>
                  <a:cubicBezTo>
                    <a:pt x="14632" y="138"/>
                    <a:pt x="14529" y="0"/>
                    <a:pt x="144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6948131" y="3005777"/>
              <a:ext cx="84490" cy="4202"/>
            </a:xfrm>
            <a:custGeom>
              <a:avLst/>
              <a:gdLst/>
              <a:ahLst/>
              <a:cxnLst/>
              <a:rect l="l" t="t" r="r" b="b"/>
              <a:pathLst>
                <a:path w="2031" h="101" extrusionOk="0">
                  <a:moveTo>
                    <a:pt x="1" y="101"/>
                  </a:moveTo>
                  <a:lnTo>
                    <a:pt x="2031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6943971" y="3001617"/>
              <a:ext cx="92851" cy="12522"/>
            </a:xfrm>
            <a:custGeom>
              <a:avLst/>
              <a:gdLst/>
              <a:ahLst/>
              <a:cxnLst/>
              <a:rect l="l" t="t" r="r" b="b"/>
              <a:pathLst>
                <a:path w="2232" h="301" extrusionOk="0">
                  <a:moveTo>
                    <a:pt x="2131" y="0"/>
                  </a:moveTo>
                  <a:lnTo>
                    <a:pt x="101" y="100"/>
                  </a:lnTo>
                  <a:cubicBezTo>
                    <a:pt x="51" y="100"/>
                    <a:pt x="1" y="151"/>
                    <a:pt x="26" y="201"/>
                  </a:cubicBezTo>
                  <a:cubicBezTo>
                    <a:pt x="26" y="251"/>
                    <a:pt x="51" y="301"/>
                    <a:pt x="126" y="301"/>
                  </a:cubicBezTo>
                  <a:lnTo>
                    <a:pt x="2131" y="201"/>
                  </a:lnTo>
                  <a:lnTo>
                    <a:pt x="2181" y="201"/>
                  </a:lnTo>
                  <a:cubicBezTo>
                    <a:pt x="2206" y="176"/>
                    <a:pt x="2231" y="151"/>
                    <a:pt x="2231" y="100"/>
                  </a:cubicBezTo>
                  <a:cubicBezTo>
                    <a:pt x="2231" y="50"/>
                    <a:pt x="2181" y="0"/>
                    <a:pt x="2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6977334" y="3055821"/>
              <a:ext cx="102211" cy="11523"/>
            </a:xfrm>
            <a:custGeom>
              <a:avLst/>
              <a:gdLst/>
              <a:ahLst/>
              <a:cxnLst/>
              <a:rect l="l" t="t" r="r" b="b"/>
              <a:pathLst>
                <a:path w="2457" h="277" extrusionOk="0">
                  <a:moveTo>
                    <a:pt x="1" y="276"/>
                  </a:moveTo>
                  <a:lnTo>
                    <a:pt x="2457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6973174" y="3052409"/>
              <a:ext cx="110531" cy="19094"/>
            </a:xfrm>
            <a:custGeom>
              <a:avLst/>
              <a:gdLst/>
              <a:ahLst/>
              <a:cxnLst/>
              <a:rect l="l" t="t" r="r" b="b"/>
              <a:pathLst>
                <a:path w="2657" h="459" extrusionOk="0">
                  <a:moveTo>
                    <a:pt x="2568" y="1"/>
                  </a:moveTo>
                  <a:cubicBezTo>
                    <a:pt x="2558" y="1"/>
                    <a:pt x="2545" y="3"/>
                    <a:pt x="2532" y="7"/>
                  </a:cubicBezTo>
                  <a:lnTo>
                    <a:pt x="101" y="258"/>
                  </a:lnTo>
                  <a:cubicBezTo>
                    <a:pt x="25" y="258"/>
                    <a:pt x="0" y="308"/>
                    <a:pt x="0" y="358"/>
                  </a:cubicBezTo>
                  <a:cubicBezTo>
                    <a:pt x="0" y="408"/>
                    <a:pt x="50" y="458"/>
                    <a:pt x="101" y="458"/>
                  </a:cubicBezTo>
                  <a:lnTo>
                    <a:pt x="2557" y="183"/>
                  </a:lnTo>
                  <a:lnTo>
                    <a:pt x="2607" y="183"/>
                  </a:lnTo>
                  <a:cubicBezTo>
                    <a:pt x="2632" y="158"/>
                    <a:pt x="2657" y="133"/>
                    <a:pt x="2657" y="82"/>
                  </a:cubicBezTo>
                  <a:cubicBezTo>
                    <a:pt x="2636" y="41"/>
                    <a:pt x="2616" y="1"/>
                    <a:pt x="2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7011736" y="3128785"/>
              <a:ext cx="11523" cy="28205"/>
            </a:xfrm>
            <a:custGeom>
              <a:avLst/>
              <a:gdLst/>
              <a:ahLst/>
              <a:cxnLst/>
              <a:rect l="l" t="t" r="r" b="b"/>
              <a:pathLst>
                <a:path w="277" h="678" extrusionOk="0">
                  <a:moveTo>
                    <a:pt x="276" y="1"/>
                  </a:moveTo>
                  <a:lnTo>
                    <a:pt x="1" y="678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7007576" y="3124209"/>
              <a:ext cx="19843" cy="36691"/>
            </a:xfrm>
            <a:custGeom>
              <a:avLst/>
              <a:gdLst/>
              <a:ahLst/>
              <a:cxnLst/>
              <a:rect l="l" t="t" r="r" b="b"/>
              <a:pathLst>
                <a:path w="477" h="882" extrusionOk="0">
                  <a:moveTo>
                    <a:pt x="362" y="1"/>
                  </a:moveTo>
                  <a:cubicBezTo>
                    <a:pt x="326" y="1"/>
                    <a:pt x="294" y="24"/>
                    <a:pt x="276" y="61"/>
                  </a:cubicBezTo>
                  <a:lnTo>
                    <a:pt x="25" y="737"/>
                  </a:lnTo>
                  <a:cubicBezTo>
                    <a:pt x="0" y="788"/>
                    <a:pt x="25" y="838"/>
                    <a:pt x="76" y="863"/>
                  </a:cubicBezTo>
                  <a:cubicBezTo>
                    <a:pt x="88" y="875"/>
                    <a:pt x="101" y="881"/>
                    <a:pt x="113" y="881"/>
                  </a:cubicBezTo>
                  <a:cubicBezTo>
                    <a:pt x="126" y="881"/>
                    <a:pt x="138" y="875"/>
                    <a:pt x="151" y="863"/>
                  </a:cubicBezTo>
                  <a:cubicBezTo>
                    <a:pt x="176" y="863"/>
                    <a:pt x="176" y="838"/>
                    <a:pt x="201" y="813"/>
                  </a:cubicBezTo>
                  <a:lnTo>
                    <a:pt x="451" y="136"/>
                  </a:lnTo>
                  <a:cubicBezTo>
                    <a:pt x="477" y="86"/>
                    <a:pt x="451" y="36"/>
                    <a:pt x="401" y="11"/>
                  </a:cubicBezTo>
                  <a:cubicBezTo>
                    <a:pt x="388" y="4"/>
                    <a:pt x="375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6524861" y="3185734"/>
              <a:ext cx="308630" cy="292781"/>
            </a:xfrm>
            <a:custGeom>
              <a:avLst/>
              <a:gdLst/>
              <a:ahLst/>
              <a:cxnLst/>
              <a:rect l="l" t="t" r="r" b="b"/>
              <a:pathLst>
                <a:path w="7419" h="7038" extrusionOk="0">
                  <a:moveTo>
                    <a:pt x="1466" y="1"/>
                  </a:moveTo>
                  <a:cubicBezTo>
                    <a:pt x="1361" y="1"/>
                    <a:pt x="1256" y="44"/>
                    <a:pt x="1178" y="136"/>
                  </a:cubicBezTo>
                  <a:lnTo>
                    <a:pt x="151" y="1213"/>
                  </a:lnTo>
                  <a:cubicBezTo>
                    <a:pt x="0" y="1389"/>
                    <a:pt x="25" y="1639"/>
                    <a:pt x="176" y="1790"/>
                  </a:cubicBezTo>
                  <a:lnTo>
                    <a:pt x="5690" y="6928"/>
                  </a:lnTo>
                  <a:cubicBezTo>
                    <a:pt x="5774" y="7000"/>
                    <a:pt x="5876" y="7037"/>
                    <a:pt x="5975" y="7037"/>
                  </a:cubicBezTo>
                  <a:cubicBezTo>
                    <a:pt x="6083" y="7037"/>
                    <a:pt x="6188" y="6994"/>
                    <a:pt x="6266" y="6903"/>
                  </a:cubicBezTo>
                  <a:lnTo>
                    <a:pt x="7269" y="5825"/>
                  </a:lnTo>
                  <a:cubicBezTo>
                    <a:pt x="7419" y="5649"/>
                    <a:pt x="7419" y="5399"/>
                    <a:pt x="7243" y="5248"/>
                  </a:cubicBezTo>
                  <a:lnTo>
                    <a:pt x="1730" y="111"/>
                  </a:lnTo>
                  <a:cubicBezTo>
                    <a:pt x="1657" y="38"/>
                    <a:pt x="1562" y="1"/>
                    <a:pt x="14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6141193" y="3796325"/>
              <a:ext cx="358675" cy="191610"/>
            </a:xfrm>
            <a:custGeom>
              <a:avLst/>
              <a:gdLst/>
              <a:ahLst/>
              <a:cxnLst/>
              <a:rect l="l" t="t" r="r" b="b"/>
              <a:pathLst>
                <a:path w="8622" h="4606" extrusionOk="0">
                  <a:moveTo>
                    <a:pt x="8547" y="0"/>
                  </a:moveTo>
                  <a:cubicBezTo>
                    <a:pt x="8528" y="0"/>
                    <a:pt x="8509" y="7"/>
                    <a:pt x="8496" y="19"/>
                  </a:cubicBezTo>
                  <a:lnTo>
                    <a:pt x="6090" y="2250"/>
                  </a:lnTo>
                  <a:cubicBezTo>
                    <a:pt x="4572" y="3651"/>
                    <a:pt x="2575" y="4443"/>
                    <a:pt x="526" y="4443"/>
                  </a:cubicBezTo>
                  <a:cubicBezTo>
                    <a:pt x="376" y="4443"/>
                    <a:pt x="226" y="4439"/>
                    <a:pt x="75" y="4430"/>
                  </a:cubicBezTo>
                  <a:cubicBezTo>
                    <a:pt x="25" y="4430"/>
                    <a:pt x="0" y="4480"/>
                    <a:pt x="0" y="4505"/>
                  </a:cubicBezTo>
                  <a:cubicBezTo>
                    <a:pt x="0" y="4555"/>
                    <a:pt x="25" y="4606"/>
                    <a:pt x="75" y="4606"/>
                  </a:cubicBezTo>
                  <a:lnTo>
                    <a:pt x="527" y="4606"/>
                  </a:lnTo>
                  <a:cubicBezTo>
                    <a:pt x="2607" y="4606"/>
                    <a:pt x="4662" y="3804"/>
                    <a:pt x="6191" y="2375"/>
                  </a:cubicBezTo>
                  <a:lnTo>
                    <a:pt x="8597" y="144"/>
                  </a:lnTo>
                  <a:cubicBezTo>
                    <a:pt x="8622" y="119"/>
                    <a:pt x="8622" y="69"/>
                    <a:pt x="8597" y="19"/>
                  </a:cubicBezTo>
                  <a:cubicBezTo>
                    <a:pt x="8584" y="7"/>
                    <a:pt x="8565" y="0"/>
                    <a:pt x="8547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6074468" y="3299633"/>
              <a:ext cx="348275" cy="296275"/>
            </a:xfrm>
            <a:custGeom>
              <a:avLst/>
              <a:gdLst/>
              <a:ahLst/>
              <a:cxnLst/>
              <a:rect l="l" t="t" r="r" b="b"/>
              <a:pathLst>
                <a:path w="8372" h="7122" extrusionOk="0">
                  <a:moveTo>
                    <a:pt x="8264" y="0"/>
                  </a:moveTo>
                  <a:cubicBezTo>
                    <a:pt x="8246" y="0"/>
                    <a:pt x="8231" y="8"/>
                    <a:pt x="8221" y="29"/>
                  </a:cubicBezTo>
                  <a:lnTo>
                    <a:pt x="50" y="6972"/>
                  </a:lnTo>
                  <a:cubicBezTo>
                    <a:pt x="0" y="6997"/>
                    <a:pt x="0" y="7047"/>
                    <a:pt x="25" y="7097"/>
                  </a:cubicBezTo>
                  <a:cubicBezTo>
                    <a:pt x="50" y="7097"/>
                    <a:pt x="75" y="7122"/>
                    <a:pt x="100" y="7122"/>
                  </a:cubicBezTo>
                  <a:cubicBezTo>
                    <a:pt x="126" y="7122"/>
                    <a:pt x="126" y="7097"/>
                    <a:pt x="151" y="7097"/>
                  </a:cubicBezTo>
                  <a:lnTo>
                    <a:pt x="8321" y="129"/>
                  </a:lnTo>
                  <a:cubicBezTo>
                    <a:pt x="8371" y="104"/>
                    <a:pt x="8371" y="54"/>
                    <a:pt x="8346" y="29"/>
                  </a:cubicBezTo>
                  <a:cubicBezTo>
                    <a:pt x="8317" y="15"/>
                    <a:pt x="8288" y="0"/>
                    <a:pt x="8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6030664" y="3280580"/>
              <a:ext cx="141856" cy="238202"/>
            </a:xfrm>
            <a:custGeom>
              <a:avLst/>
              <a:gdLst/>
              <a:ahLst/>
              <a:cxnLst/>
              <a:rect l="l" t="t" r="r" b="b"/>
              <a:pathLst>
                <a:path w="3410" h="5726" extrusionOk="0">
                  <a:moveTo>
                    <a:pt x="94" y="1"/>
                  </a:moveTo>
                  <a:cubicBezTo>
                    <a:pt x="80" y="1"/>
                    <a:pt x="65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3259" y="5675"/>
                  </a:lnTo>
                  <a:cubicBezTo>
                    <a:pt x="3259" y="5700"/>
                    <a:pt x="3284" y="5725"/>
                    <a:pt x="3334" y="5725"/>
                  </a:cubicBezTo>
                  <a:lnTo>
                    <a:pt x="3359" y="5725"/>
                  </a:lnTo>
                  <a:cubicBezTo>
                    <a:pt x="3409" y="5700"/>
                    <a:pt x="3409" y="5650"/>
                    <a:pt x="3384" y="5600"/>
                  </a:cubicBezTo>
                  <a:lnTo>
                    <a:pt x="176" y="36"/>
                  </a:lnTo>
                  <a:cubicBezTo>
                    <a:pt x="158" y="18"/>
                    <a:pt x="12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6705234" y="3461661"/>
              <a:ext cx="41725" cy="35984"/>
            </a:xfrm>
            <a:custGeom>
              <a:avLst/>
              <a:gdLst/>
              <a:ahLst/>
              <a:cxnLst/>
              <a:rect l="l" t="t" r="r" b="b"/>
              <a:pathLst>
                <a:path w="1003" h="865" extrusionOk="0">
                  <a:moveTo>
                    <a:pt x="501" y="0"/>
                  </a:moveTo>
                  <a:cubicBezTo>
                    <a:pt x="435" y="0"/>
                    <a:pt x="367" y="15"/>
                    <a:pt x="301" y="44"/>
                  </a:cubicBezTo>
                  <a:cubicBezTo>
                    <a:pt x="100" y="144"/>
                    <a:pt x="0" y="420"/>
                    <a:pt x="125" y="620"/>
                  </a:cubicBezTo>
                  <a:cubicBezTo>
                    <a:pt x="196" y="780"/>
                    <a:pt x="343" y="864"/>
                    <a:pt x="502" y="864"/>
                  </a:cubicBezTo>
                  <a:cubicBezTo>
                    <a:pt x="568" y="864"/>
                    <a:pt x="636" y="850"/>
                    <a:pt x="702" y="821"/>
                  </a:cubicBezTo>
                  <a:cubicBezTo>
                    <a:pt x="902" y="721"/>
                    <a:pt x="1003" y="445"/>
                    <a:pt x="902" y="244"/>
                  </a:cubicBezTo>
                  <a:cubicBezTo>
                    <a:pt x="814" y="85"/>
                    <a:pt x="662" y="0"/>
                    <a:pt x="501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6496698" y="3365484"/>
              <a:ext cx="513011" cy="655824"/>
            </a:xfrm>
            <a:custGeom>
              <a:avLst/>
              <a:gdLst/>
              <a:ahLst/>
              <a:cxnLst/>
              <a:rect l="l" t="t" r="r" b="b"/>
              <a:pathLst>
                <a:path w="12332" h="15765" extrusionOk="0">
                  <a:moveTo>
                    <a:pt x="1128" y="0"/>
                  </a:moveTo>
                  <a:cubicBezTo>
                    <a:pt x="502" y="0"/>
                    <a:pt x="1" y="526"/>
                    <a:pt x="1" y="1153"/>
                  </a:cubicBezTo>
                  <a:lnTo>
                    <a:pt x="1" y="14637"/>
                  </a:lnTo>
                  <a:cubicBezTo>
                    <a:pt x="1" y="15263"/>
                    <a:pt x="502" y="15765"/>
                    <a:pt x="1128" y="15765"/>
                  </a:cubicBezTo>
                  <a:lnTo>
                    <a:pt x="11204" y="15765"/>
                  </a:lnTo>
                  <a:cubicBezTo>
                    <a:pt x="11830" y="15765"/>
                    <a:pt x="12331" y="15263"/>
                    <a:pt x="12331" y="14637"/>
                  </a:cubicBezTo>
                  <a:lnTo>
                    <a:pt x="12331" y="1153"/>
                  </a:lnTo>
                  <a:cubicBezTo>
                    <a:pt x="12331" y="526"/>
                    <a:pt x="11830" y="0"/>
                    <a:pt x="1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6655191" y="3314359"/>
              <a:ext cx="194979" cy="58448"/>
            </a:xfrm>
            <a:custGeom>
              <a:avLst/>
              <a:gdLst/>
              <a:ahLst/>
              <a:cxnLst/>
              <a:rect l="l" t="t" r="r" b="b"/>
              <a:pathLst>
                <a:path w="4687" h="1405" extrusionOk="0">
                  <a:moveTo>
                    <a:pt x="501" y="1"/>
                  </a:moveTo>
                  <a:cubicBezTo>
                    <a:pt x="226" y="1"/>
                    <a:pt x="0" y="227"/>
                    <a:pt x="0" y="502"/>
                  </a:cubicBezTo>
                  <a:lnTo>
                    <a:pt x="0" y="903"/>
                  </a:lnTo>
                  <a:cubicBezTo>
                    <a:pt x="0" y="1179"/>
                    <a:pt x="226" y="1405"/>
                    <a:pt x="501" y="1405"/>
                  </a:cubicBezTo>
                  <a:lnTo>
                    <a:pt x="4211" y="1405"/>
                  </a:lnTo>
                  <a:cubicBezTo>
                    <a:pt x="4486" y="1405"/>
                    <a:pt x="4687" y="1179"/>
                    <a:pt x="4687" y="903"/>
                  </a:cubicBezTo>
                  <a:lnTo>
                    <a:pt x="4687" y="502"/>
                  </a:lnTo>
                  <a:cubicBezTo>
                    <a:pt x="4687" y="227"/>
                    <a:pt x="4486" y="1"/>
                    <a:pt x="42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6621828" y="3366524"/>
              <a:ext cx="262746" cy="27123"/>
            </a:xfrm>
            <a:custGeom>
              <a:avLst/>
              <a:gdLst/>
              <a:ahLst/>
              <a:cxnLst/>
              <a:rect l="l" t="t" r="r" b="b"/>
              <a:pathLst>
                <a:path w="6316" h="652" extrusionOk="0">
                  <a:moveTo>
                    <a:pt x="151" y="0"/>
                  </a:moveTo>
                  <a:cubicBezTo>
                    <a:pt x="50" y="0"/>
                    <a:pt x="0" y="75"/>
                    <a:pt x="0" y="151"/>
                  </a:cubicBezTo>
                  <a:lnTo>
                    <a:pt x="0" y="501"/>
                  </a:lnTo>
                  <a:cubicBezTo>
                    <a:pt x="0" y="577"/>
                    <a:pt x="50" y="652"/>
                    <a:pt x="151" y="652"/>
                  </a:cubicBezTo>
                  <a:lnTo>
                    <a:pt x="6166" y="652"/>
                  </a:lnTo>
                  <a:cubicBezTo>
                    <a:pt x="6241" y="652"/>
                    <a:pt x="6316" y="577"/>
                    <a:pt x="6316" y="501"/>
                  </a:cubicBezTo>
                  <a:lnTo>
                    <a:pt x="6316" y="151"/>
                  </a:lnTo>
                  <a:cubicBezTo>
                    <a:pt x="6316" y="75"/>
                    <a:pt x="6241" y="0"/>
                    <a:pt x="61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6596786" y="3566699"/>
              <a:ext cx="419162" cy="333424"/>
            </a:xfrm>
            <a:custGeom>
              <a:avLst/>
              <a:gdLst/>
              <a:ahLst/>
              <a:cxnLst/>
              <a:rect l="l" t="t" r="r" b="b"/>
              <a:pathLst>
                <a:path w="10076" h="8015" extrusionOk="0">
                  <a:moveTo>
                    <a:pt x="3534" y="0"/>
                  </a:moveTo>
                  <a:cubicBezTo>
                    <a:pt x="3409" y="25"/>
                    <a:pt x="3284" y="75"/>
                    <a:pt x="3234" y="176"/>
                  </a:cubicBezTo>
                  <a:cubicBezTo>
                    <a:pt x="3159" y="326"/>
                    <a:pt x="3209" y="501"/>
                    <a:pt x="3259" y="627"/>
                  </a:cubicBezTo>
                  <a:cubicBezTo>
                    <a:pt x="3459" y="1078"/>
                    <a:pt x="3635" y="1479"/>
                    <a:pt x="3785" y="1805"/>
                  </a:cubicBezTo>
                  <a:cubicBezTo>
                    <a:pt x="3384" y="1830"/>
                    <a:pt x="3259" y="1830"/>
                    <a:pt x="2758" y="1855"/>
                  </a:cubicBezTo>
                  <a:cubicBezTo>
                    <a:pt x="1730" y="1955"/>
                    <a:pt x="1" y="1930"/>
                    <a:pt x="201" y="3283"/>
                  </a:cubicBezTo>
                  <a:cubicBezTo>
                    <a:pt x="305" y="3657"/>
                    <a:pt x="581" y="3773"/>
                    <a:pt x="901" y="3773"/>
                  </a:cubicBezTo>
                  <a:cubicBezTo>
                    <a:pt x="967" y="3773"/>
                    <a:pt x="1035" y="3768"/>
                    <a:pt x="1103" y="3760"/>
                  </a:cubicBezTo>
                  <a:lnTo>
                    <a:pt x="1103" y="3760"/>
                  </a:lnTo>
                  <a:cubicBezTo>
                    <a:pt x="552" y="3935"/>
                    <a:pt x="76" y="4261"/>
                    <a:pt x="352" y="4912"/>
                  </a:cubicBezTo>
                  <a:cubicBezTo>
                    <a:pt x="450" y="5321"/>
                    <a:pt x="729" y="5442"/>
                    <a:pt x="1064" y="5442"/>
                  </a:cubicBezTo>
                  <a:cubicBezTo>
                    <a:pt x="1243" y="5442"/>
                    <a:pt x="1438" y="5407"/>
                    <a:pt x="1630" y="5364"/>
                  </a:cubicBezTo>
                  <a:lnTo>
                    <a:pt x="1630" y="5364"/>
                  </a:lnTo>
                  <a:cubicBezTo>
                    <a:pt x="1304" y="5489"/>
                    <a:pt x="1053" y="5715"/>
                    <a:pt x="1179" y="6141"/>
                  </a:cubicBezTo>
                  <a:cubicBezTo>
                    <a:pt x="1265" y="6659"/>
                    <a:pt x="1637" y="6832"/>
                    <a:pt x="2057" y="6832"/>
                  </a:cubicBezTo>
                  <a:cubicBezTo>
                    <a:pt x="2246" y="6832"/>
                    <a:pt x="2445" y="6797"/>
                    <a:pt x="2632" y="6742"/>
                  </a:cubicBezTo>
                  <a:lnTo>
                    <a:pt x="2632" y="6742"/>
                  </a:lnTo>
                  <a:cubicBezTo>
                    <a:pt x="2106" y="7068"/>
                    <a:pt x="2758" y="7870"/>
                    <a:pt x="3560" y="7870"/>
                  </a:cubicBezTo>
                  <a:cubicBezTo>
                    <a:pt x="4687" y="7895"/>
                    <a:pt x="5815" y="7945"/>
                    <a:pt x="6943" y="7995"/>
                  </a:cubicBezTo>
                  <a:cubicBezTo>
                    <a:pt x="7126" y="8007"/>
                    <a:pt x="7307" y="8014"/>
                    <a:pt x="7485" y="8014"/>
                  </a:cubicBezTo>
                  <a:cubicBezTo>
                    <a:pt x="8086" y="8014"/>
                    <a:pt x="8657" y="7929"/>
                    <a:pt x="9199" y="7619"/>
                  </a:cubicBezTo>
                  <a:lnTo>
                    <a:pt x="10076" y="7669"/>
                  </a:lnTo>
                  <a:lnTo>
                    <a:pt x="9875" y="1704"/>
                  </a:lnTo>
                  <a:lnTo>
                    <a:pt x="8472" y="1980"/>
                  </a:lnTo>
                  <a:cubicBezTo>
                    <a:pt x="8296" y="1855"/>
                    <a:pt x="8146" y="1755"/>
                    <a:pt x="7971" y="1654"/>
                  </a:cubicBezTo>
                  <a:cubicBezTo>
                    <a:pt x="7971" y="1654"/>
                    <a:pt x="4988" y="301"/>
                    <a:pt x="3885" y="50"/>
                  </a:cubicBezTo>
                  <a:cubicBezTo>
                    <a:pt x="3785" y="25"/>
                    <a:pt x="3660" y="0"/>
                    <a:pt x="35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6994015" y="3600061"/>
              <a:ext cx="91811" cy="329514"/>
            </a:xfrm>
            <a:custGeom>
              <a:avLst/>
              <a:gdLst/>
              <a:ahLst/>
              <a:cxnLst/>
              <a:rect l="l" t="t" r="r" b="b"/>
              <a:pathLst>
                <a:path w="2207" h="7921" extrusionOk="0">
                  <a:moveTo>
                    <a:pt x="427" y="0"/>
                  </a:moveTo>
                  <a:cubicBezTo>
                    <a:pt x="201" y="0"/>
                    <a:pt x="26" y="176"/>
                    <a:pt x="26" y="401"/>
                  </a:cubicBezTo>
                  <a:lnTo>
                    <a:pt x="1" y="7519"/>
                  </a:lnTo>
                  <a:cubicBezTo>
                    <a:pt x="1" y="7745"/>
                    <a:pt x="176" y="7920"/>
                    <a:pt x="402" y="7920"/>
                  </a:cubicBezTo>
                  <a:lnTo>
                    <a:pt x="1780" y="7920"/>
                  </a:lnTo>
                  <a:cubicBezTo>
                    <a:pt x="2006" y="7920"/>
                    <a:pt x="2181" y="7745"/>
                    <a:pt x="2181" y="7519"/>
                  </a:cubicBezTo>
                  <a:lnTo>
                    <a:pt x="2206" y="401"/>
                  </a:lnTo>
                  <a:cubicBezTo>
                    <a:pt x="2206" y="176"/>
                    <a:pt x="2031" y="0"/>
                    <a:pt x="18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6638509" y="3713710"/>
              <a:ext cx="68848" cy="9402"/>
            </a:xfrm>
            <a:custGeom>
              <a:avLst/>
              <a:gdLst/>
              <a:ahLst/>
              <a:cxnLst/>
              <a:rect l="l" t="t" r="r" b="b"/>
              <a:pathLst>
                <a:path w="1655" h="226" extrusionOk="0">
                  <a:moveTo>
                    <a:pt x="1654" y="0"/>
                  </a:moveTo>
                  <a:lnTo>
                    <a:pt x="0" y="22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6634308" y="3709508"/>
              <a:ext cx="76170" cy="17763"/>
            </a:xfrm>
            <a:custGeom>
              <a:avLst/>
              <a:gdLst/>
              <a:ahLst/>
              <a:cxnLst/>
              <a:rect l="l" t="t" r="r" b="b"/>
              <a:pathLst>
                <a:path w="1831" h="427" extrusionOk="0">
                  <a:moveTo>
                    <a:pt x="1755" y="1"/>
                  </a:moveTo>
                  <a:lnTo>
                    <a:pt x="76" y="251"/>
                  </a:lnTo>
                  <a:cubicBezTo>
                    <a:pt x="26" y="251"/>
                    <a:pt x="1" y="302"/>
                    <a:pt x="1" y="352"/>
                  </a:cubicBezTo>
                  <a:cubicBezTo>
                    <a:pt x="26" y="377"/>
                    <a:pt x="51" y="427"/>
                    <a:pt x="101" y="427"/>
                  </a:cubicBezTo>
                  <a:lnTo>
                    <a:pt x="1755" y="176"/>
                  </a:lnTo>
                  <a:cubicBezTo>
                    <a:pt x="1805" y="176"/>
                    <a:pt x="1830" y="126"/>
                    <a:pt x="1830" y="76"/>
                  </a:cubicBezTo>
                  <a:cubicBezTo>
                    <a:pt x="1830" y="26"/>
                    <a:pt x="1780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6664550" y="3776233"/>
              <a:ext cx="56368" cy="13603"/>
            </a:xfrm>
            <a:custGeom>
              <a:avLst/>
              <a:gdLst/>
              <a:ahLst/>
              <a:cxnLst/>
              <a:rect l="l" t="t" r="r" b="b"/>
              <a:pathLst>
                <a:path w="1355" h="327" extrusionOk="0">
                  <a:moveTo>
                    <a:pt x="1354" y="1"/>
                  </a:moveTo>
                  <a:lnTo>
                    <a:pt x="1" y="327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6660391" y="3773113"/>
              <a:ext cx="64688" cy="19843"/>
            </a:xfrm>
            <a:custGeom>
              <a:avLst/>
              <a:gdLst/>
              <a:ahLst/>
              <a:cxnLst/>
              <a:rect l="l" t="t" r="r" b="b"/>
              <a:pathLst>
                <a:path w="1555" h="477" extrusionOk="0">
                  <a:moveTo>
                    <a:pt x="1429" y="1"/>
                  </a:moveTo>
                  <a:lnTo>
                    <a:pt x="76" y="326"/>
                  </a:lnTo>
                  <a:cubicBezTo>
                    <a:pt x="26" y="326"/>
                    <a:pt x="0" y="377"/>
                    <a:pt x="26" y="427"/>
                  </a:cubicBezTo>
                  <a:cubicBezTo>
                    <a:pt x="26" y="452"/>
                    <a:pt x="51" y="477"/>
                    <a:pt x="101" y="477"/>
                  </a:cubicBezTo>
                  <a:lnTo>
                    <a:pt x="126" y="477"/>
                  </a:lnTo>
                  <a:lnTo>
                    <a:pt x="1479" y="151"/>
                  </a:lnTo>
                  <a:cubicBezTo>
                    <a:pt x="1529" y="151"/>
                    <a:pt x="1554" y="101"/>
                    <a:pt x="1529" y="51"/>
                  </a:cubicBezTo>
                  <a:cubicBezTo>
                    <a:pt x="1529" y="26"/>
                    <a:pt x="147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6703154" y="3834638"/>
              <a:ext cx="54246" cy="15683"/>
            </a:xfrm>
            <a:custGeom>
              <a:avLst/>
              <a:gdLst/>
              <a:ahLst/>
              <a:cxnLst/>
              <a:rect l="l" t="t" r="r" b="b"/>
              <a:pathLst>
                <a:path w="1304" h="377" extrusionOk="0">
                  <a:moveTo>
                    <a:pt x="1303" y="0"/>
                  </a:moveTo>
                  <a:lnTo>
                    <a:pt x="0" y="37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6698953" y="3831518"/>
              <a:ext cx="62608" cy="21923"/>
            </a:xfrm>
            <a:custGeom>
              <a:avLst/>
              <a:gdLst/>
              <a:ahLst/>
              <a:cxnLst/>
              <a:rect l="l" t="t" r="r" b="b"/>
              <a:pathLst>
                <a:path w="1505" h="527" extrusionOk="0">
                  <a:moveTo>
                    <a:pt x="1379" y="0"/>
                  </a:moveTo>
                  <a:lnTo>
                    <a:pt x="76" y="351"/>
                  </a:lnTo>
                  <a:cubicBezTo>
                    <a:pt x="26" y="376"/>
                    <a:pt x="1" y="426"/>
                    <a:pt x="26" y="451"/>
                  </a:cubicBezTo>
                  <a:cubicBezTo>
                    <a:pt x="26" y="501"/>
                    <a:pt x="51" y="526"/>
                    <a:pt x="101" y="526"/>
                  </a:cubicBezTo>
                  <a:lnTo>
                    <a:pt x="126" y="526"/>
                  </a:lnTo>
                  <a:lnTo>
                    <a:pt x="1429" y="151"/>
                  </a:lnTo>
                  <a:cubicBezTo>
                    <a:pt x="1479" y="151"/>
                    <a:pt x="1505" y="100"/>
                    <a:pt x="1479" y="50"/>
                  </a:cubicBezTo>
                  <a:cubicBezTo>
                    <a:pt x="1479" y="25"/>
                    <a:pt x="1429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7203591" y="2526181"/>
              <a:ext cx="55286" cy="389958"/>
            </a:xfrm>
            <a:custGeom>
              <a:avLst/>
              <a:gdLst/>
              <a:ahLst/>
              <a:cxnLst/>
              <a:rect l="l" t="t" r="r" b="b"/>
              <a:pathLst>
                <a:path w="1329" h="9374" extrusionOk="0">
                  <a:moveTo>
                    <a:pt x="0" y="1"/>
                  </a:moveTo>
                  <a:lnTo>
                    <a:pt x="0" y="9374"/>
                  </a:lnTo>
                  <a:lnTo>
                    <a:pt x="1328" y="9374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7304718" y="2417732"/>
              <a:ext cx="61526" cy="501571"/>
            </a:xfrm>
            <a:custGeom>
              <a:avLst/>
              <a:gdLst/>
              <a:ahLst/>
              <a:cxnLst/>
              <a:rect l="l" t="t" r="r" b="b"/>
              <a:pathLst>
                <a:path w="1479" h="12057" extrusionOk="0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7521574" y="2417732"/>
              <a:ext cx="61526" cy="501571"/>
            </a:xfrm>
            <a:custGeom>
              <a:avLst/>
              <a:gdLst/>
              <a:ahLst/>
              <a:cxnLst/>
              <a:rect l="l" t="t" r="r" b="b"/>
              <a:pathLst>
                <a:path w="1479" h="12057" extrusionOk="0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7626861" y="2543902"/>
              <a:ext cx="54246" cy="372237"/>
            </a:xfrm>
            <a:custGeom>
              <a:avLst/>
              <a:gdLst/>
              <a:ahLst/>
              <a:cxnLst/>
              <a:rect l="l" t="t" r="r" b="b"/>
              <a:pathLst>
                <a:path w="1304" h="8948" extrusionOk="0">
                  <a:moveTo>
                    <a:pt x="1" y="1"/>
                  </a:moveTo>
                  <a:lnTo>
                    <a:pt x="1" y="8948"/>
                  </a:lnTo>
                  <a:lnTo>
                    <a:pt x="1304" y="894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7419407" y="2566824"/>
              <a:ext cx="55286" cy="349315"/>
            </a:xfrm>
            <a:custGeom>
              <a:avLst/>
              <a:gdLst/>
              <a:ahLst/>
              <a:cxnLst/>
              <a:rect l="l" t="t" r="r" b="b"/>
              <a:pathLst>
                <a:path w="1329" h="8397" extrusionOk="0">
                  <a:moveTo>
                    <a:pt x="0" y="1"/>
                  </a:moveTo>
                  <a:lnTo>
                    <a:pt x="0" y="8397"/>
                  </a:lnTo>
                  <a:lnTo>
                    <a:pt x="1328" y="8397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77" name="Google Shape;2377;p63"/>
          <p:cNvCxnSpPr/>
          <p:nvPr/>
        </p:nvCxnSpPr>
        <p:spPr>
          <a:xfrm>
            <a:off x="5380113" y="4604100"/>
            <a:ext cx="289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8" name="Google Shape;2378;p63"/>
          <p:cNvSpPr/>
          <p:nvPr/>
        </p:nvSpPr>
        <p:spPr>
          <a:xfrm rot="10800000" flipH="1">
            <a:off x="5380133" y="981501"/>
            <a:ext cx="534109" cy="53413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63"/>
          <p:cNvSpPr/>
          <p:nvPr/>
        </p:nvSpPr>
        <p:spPr>
          <a:xfrm rot="10800000" flipH="1">
            <a:off x="6136003" y="1181619"/>
            <a:ext cx="334008" cy="334008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63"/>
          <p:cNvSpPr/>
          <p:nvPr/>
        </p:nvSpPr>
        <p:spPr>
          <a:xfrm rot="10800000" flipH="1">
            <a:off x="8056128" y="3666494"/>
            <a:ext cx="334008" cy="334008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cycle</a:t>
            </a:r>
            <a:endParaRPr dirty="0"/>
          </a:p>
        </p:txBody>
      </p:sp>
      <p:sp>
        <p:nvSpPr>
          <p:cNvPr id="1856" name="Google Shape;1856;p56"/>
          <p:cNvSpPr txBox="1">
            <a:spLocks noGrp="1"/>
          </p:cNvSpPr>
          <p:nvPr>
            <p:ph type="subTitle" idx="6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Labours will start filling the job application and contact the thekedar</a:t>
            </a:r>
            <a:endParaRPr sz="1200" dirty="0"/>
          </a:p>
        </p:txBody>
      </p:sp>
      <p:sp>
        <p:nvSpPr>
          <p:cNvPr id="1857" name="Google Shape;1857;p56"/>
          <p:cNvSpPr txBox="1">
            <a:spLocks noGrp="1"/>
          </p:cNvSpPr>
          <p:nvPr>
            <p:ph type="title" idx="2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1858" name="Google Shape;1858;p56"/>
          <p:cNvSpPr txBox="1">
            <a:spLocks noGrp="1"/>
          </p:cNvSpPr>
          <p:nvPr>
            <p:ph type="subTitle" idx="1"/>
          </p:nvPr>
        </p:nvSpPr>
        <p:spPr>
          <a:xfrm>
            <a:off x="990600" y="2261376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200" dirty="0"/>
              <a:t>Client or Builder will post work application or hire a suitable thekedar</a:t>
            </a:r>
            <a:endParaRPr sz="1200" dirty="0"/>
          </a:p>
        </p:txBody>
      </p:sp>
      <p:sp>
        <p:nvSpPr>
          <p:cNvPr id="1859" name="Google Shape;1859;p56"/>
          <p:cNvSpPr txBox="1">
            <a:spLocks noGrp="1"/>
          </p:cNvSpPr>
          <p:nvPr>
            <p:ph type="title" idx="3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tep 2</a:t>
            </a:r>
            <a:endParaRPr dirty="0"/>
          </a:p>
        </p:txBody>
      </p:sp>
      <p:sp>
        <p:nvSpPr>
          <p:cNvPr id="1860" name="Google Shape;1860;p56"/>
          <p:cNvSpPr txBox="1">
            <a:spLocks noGrp="1"/>
          </p:cNvSpPr>
          <p:nvPr>
            <p:ph type="subTitle" idx="4"/>
          </p:nvPr>
        </p:nvSpPr>
        <p:spPr>
          <a:xfrm>
            <a:off x="6172200" y="2342544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Thekedar will accept the application and will start hiring  labours by posting a job application for labours</a:t>
            </a:r>
            <a:endParaRPr sz="1200" dirty="0"/>
          </a:p>
        </p:txBody>
      </p:sp>
      <p:sp>
        <p:nvSpPr>
          <p:cNvPr id="1861" name="Google Shape;1861;p56"/>
          <p:cNvSpPr txBox="1">
            <a:spLocks noGrp="1"/>
          </p:cNvSpPr>
          <p:nvPr>
            <p:ph type="title" idx="5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</a:t>
            </a:r>
            <a:endParaRPr dirty="0"/>
          </a:p>
        </p:txBody>
      </p:sp>
      <p:sp>
        <p:nvSpPr>
          <p:cNvPr id="1862" name="Google Shape;1862;p56"/>
          <p:cNvSpPr txBox="1">
            <a:spLocks noGrp="1"/>
          </p:cNvSpPr>
          <p:nvPr>
            <p:ph type="title" idx="7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</a:t>
            </a:r>
            <a:endParaRPr dirty="0"/>
          </a:p>
        </p:txBody>
      </p:sp>
      <p:sp>
        <p:nvSpPr>
          <p:cNvPr id="1863" name="Google Shape;1863;p56"/>
          <p:cNvSpPr txBox="1">
            <a:spLocks noGrp="1"/>
          </p:cNvSpPr>
          <p:nvPr>
            <p:ph type="subTitle" idx="8"/>
          </p:nvPr>
        </p:nvSpPr>
        <p:spPr>
          <a:xfrm>
            <a:off x="6172200" y="3673288"/>
            <a:ext cx="19782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After the complition of the project, the application will  be closed and payements will be done from the app</a:t>
            </a:r>
            <a:endParaRPr sz="1200" dirty="0"/>
          </a:p>
        </p:txBody>
      </p:sp>
      <p:grpSp>
        <p:nvGrpSpPr>
          <p:cNvPr id="1864" name="Google Shape;1864;p56"/>
          <p:cNvGrpSpPr/>
          <p:nvPr/>
        </p:nvGrpSpPr>
        <p:grpSpPr>
          <a:xfrm>
            <a:off x="3519175" y="1908150"/>
            <a:ext cx="2105650" cy="2185875"/>
            <a:chOff x="3519175" y="1908150"/>
            <a:chExt cx="2105650" cy="2185875"/>
          </a:xfrm>
        </p:grpSpPr>
        <p:sp>
          <p:nvSpPr>
            <p:cNvPr id="1865" name="Google Shape;1865;p56"/>
            <p:cNvSpPr/>
            <p:nvPr/>
          </p:nvSpPr>
          <p:spPr>
            <a:xfrm>
              <a:off x="351917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351917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487272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487272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9" name="Google Shape;1869;p56"/>
            <p:cNvCxnSpPr>
              <a:stCxn id="1865" idx="6"/>
              <a:endCxn id="1867" idx="2"/>
            </p:cNvCxnSpPr>
            <p:nvPr/>
          </p:nvCxnSpPr>
          <p:spPr>
            <a:xfrm>
              <a:off x="4271275" y="2284200"/>
              <a:ext cx="60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Google Shape;1870;p56"/>
            <p:cNvCxnSpPr>
              <a:stCxn id="1867" idx="4"/>
              <a:endCxn id="1866" idx="0"/>
            </p:cNvCxnSpPr>
            <p:nvPr/>
          </p:nvCxnSpPr>
          <p:spPr>
            <a:xfrm rot="5400000">
              <a:off x="4231175" y="2324250"/>
              <a:ext cx="681600" cy="13536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1" name="Google Shape;1871;p56"/>
            <p:cNvCxnSpPr>
              <a:stCxn id="1866" idx="6"/>
              <a:endCxn id="1868" idx="2"/>
            </p:cNvCxnSpPr>
            <p:nvPr/>
          </p:nvCxnSpPr>
          <p:spPr>
            <a:xfrm>
              <a:off x="4271275" y="3717975"/>
              <a:ext cx="60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6" name="Picture 2" descr="C:\Users\Aditya\Pictures\bui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54" y="2014109"/>
            <a:ext cx="540182" cy="5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95" y="1940682"/>
            <a:ext cx="669106" cy="67085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68" y="3451423"/>
            <a:ext cx="531768" cy="532878"/>
          </a:xfrm>
          <a:prstGeom prst="rect">
            <a:avLst/>
          </a:prstGeom>
        </p:spPr>
      </p:pic>
      <p:grpSp>
        <p:nvGrpSpPr>
          <p:cNvPr id="119" name="Google Shape;10200;p85"/>
          <p:cNvGrpSpPr/>
          <p:nvPr/>
        </p:nvGrpSpPr>
        <p:grpSpPr>
          <a:xfrm>
            <a:off x="5015983" y="3486587"/>
            <a:ext cx="486730" cy="454502"/>
            <a:chOff x="4001155" y="3392031"/>
            <a:chExt cx="345810" cy="311058"/>
          </a:xfrm>
        </p:grpSpPr>
        <p:sp>
          <p:nvSpPr>
            <p:cNvPr id="120" name="Google Shape;10201;p85"/>
            <p:cNvSpPr/>
            <p:nvPr/>
          </p:nvSpPr>
          <p:spPr>
            <a:xfrm>
              <a:off x="4144016" y="3454977"/>
              <a:ext cx="27408" cy="47970"/>
            </a:xfrm>
            <a:custGeom>
              <a:avLst/>
              <a:gdLst/>
              <a:ahLst/>
              <a:cxnLst/>
              <a:rect l="l" t="t" r="r" b="b"/>
              <a:pathLst>
                <a:path w="1045" h="1829" extrusionOk="0">
                  <a:moveTo>
                    <a:pt x="491" y="366"/>
                  </a:moveTo>
                  <a:lnTo>
                    <a:pt x="491" y="703"/>
                  </a:lnTo>
                  <a:cubicBezTo>
                    <a:pt x="390" y="664"/>
                    <a:pt x="313" y="621"/>
                    <a:pt x="308" y="520"/>
                  </a:cubicBezTo>
                  <a:cubicBezTo>
                    <a:pt x="308" y="438"/>
                    <a:pt x="381" y="385"/>
                    <a:pt x="491" y="366"/>
                  </a:cubicBezTo>
                  <a:close/>
                  <a:moveTo>
                    <a:pt x="607" y="1049"/>
                  </a:moveTo>
                  <a:cubicBezTo>
                    <a:pt x="703" y="1093"/>
                    <a:pt x="775" y="1155"/>
                    <a:pt x="775" y="1256"/>
                  </a:cubicBezTo>
                  <a:cubicBezTo>
                    <a:pt x="775" y="1362"/>
                    <a:pt x="703" y="1420"/>
                    <a:pt x="607" y="1439"/>
                  </a:cubicBezTo>
                  <a:lnTo>
                    <a:pt x="607" y="1049"/>
                  </a:lnTo>
                  <a:close/>
                  <a:moveTo>
                    <a:pt x="549" y="0"/>
                  </a:moveTo>
                  <a:cubicBezTo>
                    <a:pt x="506" y="0"/>
                    <a:pt x="472" y="29"/>
                    <a:pt x="472" y="58"/>
                  </a:cubicBezTo>
                  <a:lnTo>
                    <a:pt x="472" y="116"/>
                  </a:lnTo>
                  <a:cubicBezTo>
                    <a:pt x="251" y="145"/>
                    <a:pt x="44" y="265"/>
                    <a:pt x="44" y="549"/>
                  </a:cubicBezTo>
                  <a:cubicBezTo>
                    <a:pt x="44" y="838"/>
                    <a:pt x="270" y="924"/>
                    <a:pt x="472" y="996"/>
                  </a:cubicBezTo>
                  <a:lnTo>
                    <a:pt x="472" y="1439"/>
                  </a:lnTo>
                  <a:cubicBezTo>
                    <a:pt x="275" y="1420"/>
                    <a:pt x="212" y="1275"/>
                    <a:pt x="126" y="1275"/>
                  </a:cubicBezTo>
                  <a:cubicBezTo>
                    <a:pt x="58" y="1275"/>
                    <a:pt x="0" y="1372"/>
                    <a:pt x="0" y="1429"/>
                  </a:cubicBezTo>
                  <a:cubicBezTo>
                    <a:pt x="0" y="1555"/>
                    <a:pt x="203" y="1699"/>
                    <a:pt x="472" y="1704"/>
                  </a:cubicBezTo>
                  <a:lnTo>
                    <a:pt x="472" y="1713"/>
                  </a:lnTo>
                  <a:lnTo>
                    <a:pt x="472" y="1771"/>
                  </a:lnTo>
                  <a:cubicBezTo>
                    <a:pt x="472" y="1800"/>
                    <a:pt x="510" y="1829"/>
                    <a:pt x="544" y="1829"/>
                  </a:cubicBezTo>
                  <a:cubicBezTo>
                    <a:pt x="583" y="1829"/>
                    <a:pt x="621" y="1800"/>
                    <a:pt x="621" y="1771"/>
                  </a:cubicBezTo>
                  <a:lnTo>
                    <a:pt x="621" y="1704"/>
                  </a:lnTo>
                  <a:cubicBezTo>
                    <a:pt x="871" y="1660"/>
                    <a:pt x="1045" y="1506"/>
                    <a:pt x="1045" y="1232"/>
                  </a:cubicBezTo>
                  <a:cubicBezTo>
                    <a:pt x="1045" y="929"/>
                    <a:pt x="818" y="828"/>
                    <a:pt x="621" y="756"/>
                  </a:cubicBezTo>
                  <a:lnTo>
                    <a:pt x="621" y="366"/>
                  </a:lnTo>
                  <a:cubicBezTo>
                    <a:pt x="770" y="376"/>
                    <a:pt x="823" y="448"/>
                    <a:pt x="886" y="448"/>
                  </a:cubicBezTo>
                  <a:cubicBezTo>
                    <a:pt x="968" y="448"/>
                    <a:pt x="1006" y="342"/>
                    <a:pt x="1006" y="294"/>
                  </a:cubicBezTo>
                  <a:cubicBezTo>
                    <a:pt x="1006" y="164"/>
                    <a:pt x="770" y="121"/>
                    <a:pt x="626" y="116"/>
                  </a:cubicBezTo>
                  <a:lnTo>
                    <a:pt x="626" y="58"/>
                  </a:lnTo>
                  <a:cubicBezTo>
                    <a:pt x="626" y="29"/>
                    <a:pt x="592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202;p85"/>
            <p:cNvSpPr/>
            <p:nvPr/>
          </p:nvSpPr>
          <p:spPr>
            <a:xfrm>
              <a:off x="4223511" y="3425078"/>
              <a:ext cx="27303" cy="47839"/>
            </a:xfrm>
            <a:custGeom>
              <a:avLst/>
              <a:gdLst/>
              <a:ahLst/>
              <a:cxnLst/>
              <a:rect l="l" t="t" r="r" b="b"/>
              <a:pathLst>
                <a:path w="1041" h="1824" extrusionOk="0">
                  <a:moveTo>
                    <a:pt x="492" y="366"/>
                  </a:moveTo>
                  <a:lnTo>
                    <a:pt x="492" y="703"/>
                  </a:lnTo>
                  <a:cubicBezTo>
                    <a:pt x="386" y="659"/>
                    <a:pt x="314" y="621"/>
                    <a:pt x="309" y="520"/>
                  </a:cubicBezTo>
                  <a:cubicBezTo>
                    <a:pt x="309" y="438"/>
                    <a:pt x="376" y="385"/>
                    <a:pt x="492" y="366"/>
                  </a:cubicBezTo>
                  <a:close/>
                  <a:moveTo>
                    <a:pt x="607" y="1049"/>
                  </a:moveTo>
                  <a:cubicBezTo>
                    <a:pt x="699" y="1092"/>
                    <a:pt x="771" y="1155"/>
                    <a:pt x="771" y="1256"/>
                  </a:cubicBezTo>
                  <a:cubicBezTo>
                    <a:pt x="771" y="1362"/>
                    <a:pt x="703" y="1419"/>
                    <a:pt x="607" y="1439"/>
                  </a:cubicBezTo>
                  <a:lnTo>
                    <a:pt x="607" y="1049"/>
                  </a:lnTo>
                  <a:close/>
                  <a:moveTo>
                    <a:pt x="549" y="0"/>
                  </a:moveTo>
                  <a:cubicBezTo>
                    <a:pt x="506" y="0"/>
                    <a:pt x="472" y="29"/>
                    <a:pt x="472" y="58"/>
                  </a:cubicBezTo>
                  <a:lnTo>
                    <a:pt x="472" y="115"/>
                  </a:lnTo>
                  <a:cubicBezTo>
                    <a:pt x="251" y="144"/>
                    <a:pt x="39" y="265"/>
                    <a:pt x="39" y="549"/>
                  </a:cubicBezTo>
                  <a:cubicBezTo>
                    <a:pt x="39" y="832"/>
                    <a:pt x="270" y="919"/>
                    <a:pt x="472" y="996"/>
                  </a:cubicBezTo>
                  <a:lnTo>
                    <a:pt x="472" y="1439"/>
                  </a:lnTo>
                  <a:cubicBezTo>
                    <a:pt x="275" y="1415"/>
                    <a:pt x="208" y="1270"/>
                    <a:pt x="126" y="1270"/>
                  </a:cubicBezTo>
                  <a:cubicBezTo>
                    <a:pt x="54" y="1270"/>
                    <a:pt x="1" y="1367"/>
                    <a:pt x="1" y="1429"/>
                  </a:cubicBezTo>
                  <a:cubicBezTo>
                    <a:pt x="1" y="1554"/>
                    <a:pt x="203" y="1699"/>
                    <a:pt x="472" y="1703"/>
                  </a:cubicBezTo>
                  <a:lnTo>
                    <a:pt x="468" y="1708"/>
                  </a:lnTo>
                  <a:lnTo>
                    <a:pt x="468" y="1771"/>
                  </a:lnTo>
                  <a:cubicBezTo>
                    <a:pt x="468" y="1800"/>
                    <a:pt x="506" y="1824"/>
                    <a:pt x="545" y="1824"/>
                  </a:cubicBezTo>
                  <a:cubicBezTo>
                    <a:pt x="583" y="1824"/>
                    <a:pt x="622" y="1800"/>
                    <a:pt x="622" y="1771"/>
                  </a:cubicBezTo>
                  <a:lnTo>
                    <a:pt x="622" y="1703"/>
                  </a:lnTo>
                  <a:cubicBezTo>
                    <a:pt x="872" y="1660"/>
                    <a:pt x="1040" y="1501"/>
                    <a:pt x="1040" y="1232"/>
                  </a:cubicBezTo>
                  <a:cubicBezTo>
                    <a:pt x="1040" y="929"/>
                    <a:pt x="819" y="828"/>
                    <a:pt x="622" y="755"/>
                  </a:cubicBezTo>
                  <a:lnTo>
                    <a:pt x="622" y="361"/>
                  </a:lnTo>
                  <a:cubicBezTo>
                    <a:pt x="771" y="375"/>
                    <a:pt x="824" y="443"/>
                    <a:pt x="881" y="443"/>
                  </a:cubicBezTo>
                  <a:cubicBezTo>
                    <a:pt x="968" y="443"/>
                    <a:pt x="1002" y="342"/>
                    <a:pt x="1002" y="294"/>
                  </a:cubicBezTo>
                  <a:cubicBezTo>
                    <a:pt x="1002" y="164"/>
                    <a:pt x="766" y="120"/>
                    <a:pt x="622" y="115"/>
                  </a:cubicBezTo>
                  <a:lnTo>
                    <a:pt x="622" y="58"/>
                  </a:lnTo>
                  <a:cubicBezTo>
                    <a:pt x="622" y="29"/>
                    <a:pt x="588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203;p85"/>
            <p:cNvSpPr/>
            <p:nvPr/>
          </p:nvSpPr>
          <p:spPr>
            <a:xfrm>
              <a:off x="4223511" y="3425078"/>
              <a:ext cx="27303" cy="47839"/>
            </a:xfrm>
            <a:custGeom>
              <a:avLst/>
              <a:gdLst/>
              <a:ahLst/>
              <a:cxnLst/>
              <a:rect l="l" t="t" r="r" b="b"/>
              <a:pathLst>
                <a:path w="1041" h="1824" extrusionOk="0">
                  <a:moveTo>
                    <a:pt x="492" y="366"/>
                  </a:moveTo>
                  <a:lnTo>
                    <a:pt x="492" y="703"/>
                  </a:lnTo>
                  <a:cubicBezTo>
                    <a:pt x="386" y="659"/>
                    <a:pt x="314" y="621"/>
                    <a:pt x="309" y="520"/>
                  </a:cubicBezTo>
                  <a:cubicBezTo>
                    <a:pt x="309" y="438"/>
                    <a:pt x="376" y="385"/>
                    <a:pt x="492" y="366"/>
                  </a:cubicBezTo>
                  <a:close/>
                  <a:moveTo>
                    <a:pt x="607" y="1049"/>
                  </a:moveTo>
                  <a:cubicBezTo>
                    <a:pt x="699" y="1092"/>
                    <a:pt x="771" y="1155"/>
                    <a:pt x="771" y="1256"/>
                  </a:cubicBezTo>
                  <a:cubicBezTo>
                    <a:pt x="771" y="1362"/>
                    <a:pt x="703" y="1419"/>
                    <a:pt x="607" y="1439"/>
                  </a:cubicBezTo>
                  <a:lnTo>
                    <a:pt x="607" y="1049"/>
                  </a:lnTo>
                  <a:close/>
                  <a:moveTo>
                    <a:pt x="549" y="0"/>
                  </a:moveTo>
                  <a:cubicBezTo>
                    <a:pt x="506" y="0"/>
                    <a:pt x="472" y="29"/>
                    <a:pt x="472" y="58"/>
                  </a:cubicBezTo>
                  <a:lnTo>
                    <a:pt x="472" y="115"/>
                  </a:lnTo>
                  <a:cubicBezTo>
                    <a:pt x="251" y="144"/>
                    <a:pt x="39" y="265"/>
                    <a:pt x="39" y="549"/>
                  </a:cubicBezTo>
                  <a:cubicBezTo>
                    <a:pt x="39" y="832"/>
                    <a:pt x="270" y="919"/>
                    <a:pt x="472" y="996"/>
                  </a:cubicBezTo>
                  <a:lnTo>
                    <a:pt x="472" y="1439"/>
                  </a:lnTo>
                  <a:cubicBezTo>
                    <a:pt x="275" y="1415"/>
                    <a:pt x="208" y="1270"/>
                    <a:pt x="126" y="1270"/>
                  </a:cubicBezTo>
                  <a:cubicBezTo>
                    <a:pt x="54" y="1270"/>
                    <a:pt x="1" y="1367"/>
                    <a:pt x="1" y="1429"/>
                  </a:cubicBezTo>
                  <a:cubicBezTo>
                    <a:pt x="1" y="1554"/>
                    <a:pt x="203" y="1699"/>
                    <a:pt x="472" y="1703"/>
                  </a:cubicBezTo>
                  <a:lnTo>
                    <a:pt x="468" y="1708"/>
                  </a:lnTo>
                  <a:lnTo>
                    <a:pt x="468" y="1771"/>
                  </a:lnTo>
                  <a:cubicBezTo>
                    <a:pt x="468" y="1800"/>
                    <a:pt x="506" y="1824"/>
                    <a:pt x="545" y="1824"/>
                  </a:cubicBezTo>
                  <a:cubicBezTo>
                    <a:pt x="583" y="1824"/>
                    <a:pt x="622" y="1800"/>
                    <a:pt x="622" y="1771"/>
                  </a:cubicBezTo>
                  <a:lnTo>
                    <a:pt x="622" y="1703"/>
                  </a:lnTo>
                  <a:cubicBezTo>
                    <a:pt x="872" y="1660"/>
                    <a:pt x="1040" y="1501"/>
                    <a:pt x="1040" y="1232"/>
                  </a:cubicBezTo>
                  <a:cubicBezTo>
                    <a:pt x="1040" y="929"/>
                    <a:pt x="819" y="828"/>
                    <a:pt x="622" y="755"/>
                  </a:cubicBezTo>
                  <a:lnTo>
                    <a:pt x="622" y="361"/>
                  </a:lnTo>
                  <a:cubicBezTo>
                    <a:pt x="771" y="375"/>
                    <a:pt x="824" y="443"/>
                    <a:pt x="881" y="443"/>
                  </a:cubicBezTo>
                  <a:cubicBezTo>
                    <a:pt x="968" y="443"/>
                    <a:pt x="1002" y="342"/>
                    <a:pt x="1002" y="294"/>
                  </a:cubicBezTo>
                  <a:cubicBezTo>
                    <a:pt x="1002" y="164"/>
                    <a:pt x="766" y="120"/>
                    <a:pt x="622" y="115"/>
                  </a:cubicBezTo>
                  <a:lnTo>
                    <a:pt x="622" y="58"/>
                  </a:lnTo>
                  <a:cubicBezTo>
                    <a:pt x="622" y="29"/>
                    <a:pt x="588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204;p85"/>
            <p:cNvSpPr/>
            <p:nvPr/>
          </p:nvSpPr>
          <p:spPr>
            <a:xfrm>
              <a:off x="4106537" y="3427202"/>
              <a:ext cx="102628" cy="102497"/>
            </a:xfrm>
            <a:custGeom>
              <a:avLst/>
              <a:gdLst/>
              <a:ahLst/>
              <a:cxnLst/>
              <a:rect l="l" t="t" r="r" b="b"/>
              <a:pathLst>
                <a:path w="3913" h="3908" extrusionOk="0">
                  <a:moveTo>
                    <a:pt x="1954" y="1"/>
                  </a:moveTo>
                  <a:cubicBezTo>
                    <a:pt x="876" y="1"/>
                    <a:pt x="0" y="877"/>
                    <a:pt x="0" y="1954"/>
                  </a:cubicBezTo>
                  <a:cubicBezTo>
                    <a:pt x="0" y="3032"/>
                    <a:pt x="876" y="3908"/>
                    <a:pt x="1954" y="3908"/>
                  </a:cubicBezTo>
                  <a:cubicBezTo>
                    <a:pt x="3037" y="3908"/>
                    <a:pt x="3912" y="3032"/>
                    <a:pt x="3912" y="1954"/>
                  </a:cubicBezTo>
                  <a:cubicBezTo>
                    <a:pt x="3912" y="877"/>
                    <a:pt x="3037" y="1"/>
                    <a:pt x="1954" y="1"/>
                  </a:cubicBezTo>
                  <a:close/>
                </a:path>
              </a:pathLst>
            </a:custGeom>
            <a:solidFill>
              <a:srgbClr val="C7D2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205;p85"/>
            <p:cNvSpPr/>
            <p:nvPr/>
          </p:nvSpPr>
          <p:spPr>
            <a:xfrm>
              <a:off x="4106406" y="3427150"/>
              <a:ext cx="58068" cy="102497"/>
            </a:xfrm>
            <a:custGeom>
              <a:avLst/>
              <a:gdLst/>
              <a:ahLst/>
              <a:cxnLst/>
              <a:rect l="l" t="t" r="r" b="b"/>
              <a:pathLst>
                <a:path w="2214" h="3908" extrusionOk="0">
                  <a:moveTo>
                    <a:pt x="1954" y="0"/>
                  </a:moveTo>
                  <a:cubicBezTo>
                    <a:pt x="891" y="0"/>
                    <a:pt x="1" y="861"/>
                    <a:pt x="1" y="1956"/>
                  </a:cubicBezTo>
                  <a:cubicBezTo>
                    <a:pt x="1" y="3047"/>
                    <a:pt x="891" y="3908"/>
                    <a:pt x="1954" y="3908"/>
                  </a:cubicBezTo>
                  <a:cubicBezTo>
                    <a:pt x="2040" y="3908"/>
                    <a:pt x="2127" y="3902"/>
                    <a:pt x="2214" y="3891"/>
                  </a:cubicBezTo>
                  <a:cubicBezTo>
                    <a:pt x="1237" y="3766"/>
                    <a:pt x="511" y="2933"/>
                    <a:pt x="511" y="1956"/>
                  </a:cubicBezTo>
                  <a:cubicBezTo>
                    <a:pt x="511" y="975"/>
                    <a:pt x="1237" y="142"/>
                    <a:pt x="2214" y="17"/>
                  </a:cubicBezTo>
                  <a:cubicBezTo>
                    <a:pt x="2127" y="6"/>
                    <a:pt x="2040" y="0"/>
                    <a:pt x="1954" y="0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206;p85"/>
            <p:cNvSpPr/>
            <p:nvPr/>
          </p:nvSpPr>
          <p:spPr>
            <a:xfrm>
              <a:off x="4122929" y="3443621"/>
              <a:ext cx="69818" cy="69686"/>
            </a:xfrm>
            <a:custGeom>
              <a:avLst/>
              <a:gdLst/>
              <a:ahLst/>
              <a:cxnLst/>
              <a:rect l="l" t="t" r="r" b="b"/>
              <a:pathLst>
                <a:path w="2662" h="2657" extrusionOk="0">
                  <a:moveTo>
                    <a:pt x="1329" y="0"/>
                  </a:moveTo>
                  <a:cubicBezTo>
                    <a:pt x="598" y="0"/>
                    <a:pt x="1" y="592"/>
                    <a:pt x="1" y="1328"/>
                  </a:cubicBezTo>
                  <a:cubicBezTo>
                    <a:pt x="1" y="2065"/>
                    <a:pt x="598" y="2656"/>
                    <a:pt x="1329" y="2656"/>
                  </a:cubicBezTo>
                  <a:cubicBezTo>
                    <a:pt x="2065" y="2656"/>
                    <a:pt x="2662" y="2065"/>
                    <a:pt x="2662" y="1328"/>
                  </a:cubicBezTo>
                  <a:cubicBezTo>
                    <a:pt x="2662" y="592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E4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207;p85"/>
            <p:cNvSpPr/>
            <p:nvPr/>
          </p:nvSpPr>
          <p:spPr>
            <a:xfrm>
              <a:off x="4122929" y="3443463"/>
              <a:ext cx="41675" cy="69870"/>
            </a:xfrm>
            <a:custGeom>
              <a:avLst/>
              <a:gdLst/>
              <a:ahLst/>
              <a:cxnLst/>
              <a:rect l="l" t="t" r="r" b="b"/>
              <a:pathLst>
                <a:path w="1589" h="2664" extrusionOk="0">
                  <a:moveTo>
                    <a:pt x="1332" y="1"/>
                  </a:moveTo>
                  <a:cubicBezTo>
                    <a:pt x="613" y="1"/>
                    <a:pt x="1" y="581"/>
                    <a:pt x="1" y="1334"/>
                  </a:cubicBezTo>
                  <a:cubicBezTo>
                    <a:pt x="1" y="2083"/>
                    <a:pt x="613" y="2663"/>
                    <a:pt x="1332" y="2663"/>
                  </a:cubicBezTo>
                  <a:cubicBezTo>
                    <a:pt x="1416" y="2663"/>
                    <a:pt x="1502" y="2655"/>
                    <a:pt x="1589" y="2638"/>
                  </a:cubicBezTo>
                  <a:cubicBezTo>
                    <a:pt x="968" y="2513"/>
                    <a:pt x="516" y="1965"/>
                    <a:pt x="516" y="1334"/>
                  </a:cubicBezTo>
                  <a:cubicBezTo>
                    <a:pt x="516" y="699"/>
                    <a:pt x="968" y="151"/>
                    <a:pt x="1589" y="26"/>
                  </a:cubicBezTo>
                  <a:cubicBezTo>
                    <a:pt x="1502" y="9"/>
                    <a:pt x="1416" y="1"/>
                    <a:pt x="1332" y="1"/>
                  </a:cubicBezTo>
                  <a:close/>
                </a:path>
              </a:pathLst>
            </a:custGeom>
            <a:solidFill>
              <a:srgbClr val="D6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208;p85"/>
            <p:cNvSpPr/>
            <p:nvPr/>
          </p:nvSpPr>
          <p:spPr>
            <a:xfrm>
              <a:off x="4186032" y="3397303"/>
              <a:ext cx="102497" cy="102497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1954" y="0"/>
                  </a:moveTo>
                  <a:cubicBezTo>
                    <a:pt x="876" y="0"/>
                    <a:pt x="1" y="871"/>
                    <a:pt x="1" y="1954"/>
                  </a:cubicBezTo>
                  <a:cubicBezTo>
                    <a:pt x="1" y="3032"/>
                    <a:pt x="876" y="3908"/>
                    <a:pt x="1954" y="3908"/>
                  </a:cubicBezTo>
                  <a:cubicBezTo>
                    <a:pt x="3032" y="3908"/>
                    <a:pt x="3908" y="3032"/>
                    <a:pt x="3908" y="1954"/>
                  </a:cubicBezTo>
                  <a:cubicBezTo>
                    <a:pt x="3908" y="871"/>
                    <a:pt x="3032" y="0"/>
                    <a:pt x="1954" y="0"/>
                  </a:cubicBezTo>
                  <a:close/>
                </a:path>
              </a:pathLst>
            </a:custGeom>
            <a:solidFill>
              <a:srgbClr val="C7D2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209;p85"/>
            <p:cNvSpPr/>
            <p:nvPr/>
          </p:nvSpPr>
          <p:spPr>
            <a:xfrm>
              <a:off x="4185901" y="3397224"/>
              <a:ext cx="57963" cy="102550"/>
            </a:xfrm>
            <a:custGeom>
              <a:avLst/>
              <a:gdLst/>
              <a:ahLst/>
              <a:cxnLst/>
              <a:rect l="l" t="t" r="r" b="b"/>
              <a:pathLst>
                <a:path w="2210" h="3910" extrusionOk="0">
                  <a:moveTo>
                    <a:pt x="1951" y="1"/>
                  </a:moveTo>
                  <a:cubicBezTo>
                    <a:pt x="891" y="1"/>
                    <a:pt x="1" y="861"/>
                    <a:pt x="1" y="1957"/>
                  </a:cubicBezTo>
                  <a:cubicBezTo>
                    <a:pt x="1" y="3046"/>
                    <a:pt x="888" y="3909"/>
                    <a:pt x="1945" y="3909"/>
                  </a:cubicBezTo>
                  <a:cubicBezTo>
                    <a:pt x="2032" y="3909"/>
                    <a:pt x="2120" y="3903"/>
                    <a:pt x="2210" y="3891"/>
                  </a:cubicBezTo>
                  <a:cubicBezTo>
                    <a:pt x="1238" y="3766"/>
                    <a:pt x="511" y="2939"/>
                    <a:pt x="511" y="1957"/>
                  </a:cubicBezTo>
                  <a:cubicBezTo>
                    <a:pt x="511" y="975"/>
                    <a:pt x="1238" y="143"/>
                    <a:pt x="2210" y="18"/>
                  </a:cubicBezTo>
                  <a:cubicBezTo>
                    <a:pt x="2122" y="6"/>
                    <a:pt x="2036" y="1"/>
                    <a:pt x="1951" y="1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210;p85"/>
            <p:cNvSpPr/>
            <p:nvPr/>
          </p:nvSpPr>
          <p:spPr>
            <a:xfrm>
              <a:off x="4202451" y="3413590"/>
              <a:ext cx="69818" cy="69818"/>
            </a:xfrm>
            <a:custGeom>
              <a:avLst/>
              <a:gdLst/>
              <a:ahLst/>
              <a:cxnLst/>
              <a:rect l="l" t="t" r="r" b="b"/>
              <a:pathLst>
                <a:path w="2662" h="2662" extrusionOk="0">
                  <a:moveTo>
                    <a:pt x="1328" y="0"/>
                  </a:moveTo>
                  <a:cubicBezTo>
                    <a:pt x="592" y="0"/>
                    <a:pt x="0" y="597"/>
                    <a:pt x="0" y="1333"/>
                  </a:cubicBezTo>
                  <a:cubicBezTo>
                    <a:pt x="0" y="2064"/>
                    <a:pt x="592" y="2661"/>
                    <a:pt x="1328" y="2661"/>
                  </a:cubicBezTo>
                  <a:cubicBezTo>
                    <a:pt x="2065" y="2661"/>
                    <a:pt x="2661" y="2064"/>
                    <a:pt x="2661" y="1333"/>
                  </a:cubicBezTo>
                  <a:cubicBezTo>
                    <a:pt x="2661" y="597"/>
                    <a:pt x="2065" y="0"/>
                    <a:pt x="1328" y="0"/>
                  </a:cubicBezTo>
                  <a:close/>
                </a:path>
              </a:pathLst>
            </a:custGeom>
            <a:solidFill>
              <a:srgbClr val="E4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211;p85"/>
            <p:cNvSpPr/>
            <p:nvPr/>
          </p:nvSpPr>
          <p:spPr>
            <a:xfrm>
              <a:off x="4202451" y="3413669"/>
              <a:ext cx="41675" cy="69765"/>
            </a:xfrm>
            <a:custGeom>
              <a:avLst/>
              <a:gdLst/>
              <a:ahLst/>
              <a:cxnLst/>
              <a:rect l="l" t="t" r="r" b="b"/>
              <a:pathLst>
                <a:path w="1589" h="2660" extrusionOk="0">
                  <a:moveTo>
                    <a:pt x="1326" y="0"/>
                  </a:moveTo>
                  <a:cubicBezTo>
                    <a:pt x="610" y="0"/>
                    <a:pt x="0" y="583"/>
                    <a:pt x="0" y="1330"/>
                  </a:cubicBezTo>
                  <a:cubicBezTo>
                    <a:pt x="0" y="2077"/>
                    <a:pt x="610" y="2660"/>
                    <a:pt x="1326" y="2660"/>
                  </a:cubicBezTo>
                  <a:cubicBezTo>
                    <a:pt x="1412" y="2660"/>
                    <a:pt x="1500" y="2652"/>
                    <a:pt x="1588" y="2634"/>
                  </a:cubicBezTo>
                  <a:cubicBezTo>
                    <a:pt x="963" y="2509"/>
                    <a:pt x="515" y="1965"/>
                    <a:pt x="515" y="1330"/>
                  </a:cubicBezTo>
                  <a:cubicBezTo>
                    <a:pt x="515" y="695"/>
                    <a:pt x="963" y="146"/>
                    <a:pt x="1588" y="26"/>
                  </a:cubicBezTo>
                  <a:cubicBezTo>
                    <a:pt x="1500" y="8"/>
                    <a:pt x="1412" y="0"/>
                    <a:pt x="1326" y="0"/>
                  </a:cubicBezTo>
                  <a:close/>
                </a:path>
              </a:pathLst>
            </a:custGeom>
            <a:solidFill>
              <a:srgbClr val="D6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212;p85"/>
            <p:cNvSpPr/>
            <p:nvPr/>
          </p:nvSpPr>
          <p:spPr>
            <a:xfrm>
              <a:off x="4006584" y="3568438"/>
              <a:ext cx="115375" cy="129905"/>
            </a:xfrm>
            <a:custGeom>
              <a:avLst/>
              <a:gdLst/>
              <a:ahLst/>
              <a:cxnLst/>
              <a:rect l="l" t="t" r="r" b="b"/>
              <a:pathLst>
                <a:path w="4399" h="4953" extrusionOk="0">
                  <a:moveTo>
                    <a:pt x="2926" y="0"/>
                  </a:moveTo>
                  <a:lnTo>
                    <a:pt x="207" y="1025"/>
                  </a:lnTo>
                  <a:cubicBezTo>
                    <a:pt x="68" y="1073"/>
                    <a:pt x="0" y="1227"/>
                    <a:pt x="49" y="1367"/>
                  </a:cubicBezTo>
                  <a:lnTo>
                    <a:pt x="1338" y="4778"/>
                  </a:lnTo>
                  <a:cubicBezTo>
                    <a:pt x="1376" y="4887"/>
                    <a:pt x="1481" y="4952"/>
                    <a:pt x="1590" y="4952"/>
                  </a:cubicBezTo>
                  <a:cubicBezTo>
                    <a:pt x="1620" y="4952"/>
                    <a:pt x="1651" y="4947"/>
                    <a:pt x="1680" y="4937"/>
                  </a:cubicBezTo>
                  <a:lnTo>
                    <a:pt x="4398" y="3912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213;p85"/>
            <p:cNvSpPr/>
            <p:nvPr/>
          </p:nvSpPr>
          <p:spPr>
            <a:xfrm>
              <a:off x="4038398" y="3656142"/>
              <a:ext cx="83561" cy="42253"/>
            </a:xfrm>
            <a:custGeom>
              <a:avLst/>
              <a:gdLst/>
              <a:ahLst/>
              <a:cxnLst/>
              <a:rect l="l" t="t" r="r" b="b"/>
              <a:pathLst>
                <a:path w="3186" h="1611" extrusionOk="0">
                  <a:moveTo>
                    <a:pt x="2969" y="0"/>
                  </a:moveTo>
                  <a:lnTo>
                    <a:pt x="2921" y="20"/>
                  </a:lnTo>
                  <a:lnTo>
                    <a:pt x="0" y="1121"/>
                  </a:lnTo>
                  <a:lnTo>
                    <a:pt x="120" y="1439"/>
                  </a:lnTo>
                  <a:cubicBezTo>
                    <a:pt x="161" y="1544"/>
                    <a:pt x="263" y="1610"/>
                    <a:pt x="372" y="1610"/>
                  </a:cubicBezTo>
                  <a:cubicBezTo>
                    <a:pt x="403" y="1610"/>
                    <a:pt x="435" y="1605"/>
                    <a:pt x="467" y="1593"/>
                  </a:cubicBezTo>
                  <a:lnTo>
                    <a:pt x="3185" y="573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214;p85"/>
            <p:cNvSpPr/>
            <p:nvPr/>
          </p:nvSpPr>
          <p:spPr>
            <a:xfrm>
              <a:off x="4118260" y="3509268"/>
              <a:ext cx="224534" cy="138953"/>
            </a:xfrm>
            <a:custGeom>
              <a:avLst/>
              <a:gdLst/>
              <a:ahLst/>
              <a:cxnLst/>
              <a:rect l="l" t="t" r="r" b="b"/>
              <a:pathLst>
                <a:path w="8561" h="5298" extrusionOk="0">
                  <a:moveTo>
                    <a:pt x="7618" y="1"/>
                  </a:moveTo>
                  <a:cubicBezTo>
                    <a:pt x="7277" y="1"/>
                    <a:pt x="7002" y="274"/>
                    <a:pt x="6968" y="307"/>
                  </a:cubicBezTo>
                  <a:lnTo>
                    <a:pt x="4721" y="2170"/>
                  </a:lnTo>
                  <a:lnTo>
                    <a:pt x="4716" y="2170"/>
                  </a:lnTo>
                  <a:cubicBezTo>
                    <a:pt x="4716" y="2170"/>
                    <a:pt x="4683" y="1530"/>
                    <a:pt x="4004" y="1530"/>
                  </a:cubicBezTo>
                  <a:cubicBezTo>
                    <a:pt x="3450" y="1530"/>
                    <a:pt x="3039" y="1527"/>
                    <a:pt x="2725" y="1527"/>
                  </a:cubicBezTo>
                  <a:cubicBezTo>
                    <a:pt x="1984" y="1527"/>
                    <a:pt x="1780" y="1543"/>
                    <a:pt x="1492" y="1655"/>
                  </a:cubicBezTo>
                  <a:lnTo>
                    <a:pt x="1" y="2271"/>
                  </a:lnTo>
                  <a:lnTo>
                    <a:pt x="1141" y="5297"/>
                  </a:lnTo>
                  <a:cubicBezTo>
                    <a:pt x="2050" y="4922"/>
                    <a:pt x="1984" y="4880"/>
                    <a:pt x="2898" y="4880"/>
                  </a:cubicBezTo>
                  <a:cubicBezTo>
                    <a:pt x="3170" y="4880"/>
                    <a:pt x="3528" y="4883"/>
                    <a:pt x="4023" y="4883"/>
                  </a:cubicBezTo>
                  <a:cubicBezTo>
                    <a:pt x="4509" y="4864"/>
                    <a:pt x="4967" y="4648"/>
                    <a:pt x="5289" y="4287"/>
                  </a:cubicBezTo>
                  <a:lnTo>
                    <a:pt x="8056" y="1318"/>
                  </a:lnTo>
                  <a:cubicBezTo>
                    <a:pt x="8142" y="1217"/>
                    <a:pt x="8561" y="663"/>
                    <a:pt x="8089" y="202"/>
                  </a:cubicBezTo>
                  <a:cubicBezTo>
                    <a:pt x="7930" y="53"/>
                    <a:pt x="7767" y="1"/>
                    <a:pt x="7618" y="1"/>
                  </a:cubicBezTo>
                  <a:close/>
                </a:path>
              </a:pathLst>
            </a:custGeom>
            <a:solidFill>
              <a:srgbClr val="DAE3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215;p85"/>
            <p:cNvSpPr/>
            <p:nvPr/>
          </p:nvSpPr>
          <p:spPr>
            <a:xfrm>
              <a:off x="4118260" y="3562379"/>
              <a:ext cx="45583" cy="85843"/>
            </a:xfrm>
            <a:custGeom>
              <a:avLst/>
              <a:gdLst/>
              <a:ahLst/>
              <a:cxnLst/>
              <a:rect l="l" t="t" r="r" b="b"/>
              <a:pathLst>
                <a:path w="1738" h="3273" extrusionOk="0">
                  <a:moveTo>
                    <a:pt x="598" y="0"/>
                  </a:moveTo>
                  <a:lnTo>
                    <a:pt x="1" y="246"/>
                  </a:lnTo>
                  <a:lnTo>
                    <a:pt x="1141" y="3272"/>
                  </a:lnTo>
                  <a:lnTo>
                    <a:pt x="1738" y="3022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CF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216;p85"/>
            <p:cNvSpPr/>
            <p:nvPr/>
          </p:nvSpPr>
          <p:spPr>
            <a:xfrm>
              <a:off x="4082040" y="3558419"/>
              <a:ext cx="70211" cy="113014"/>
            </a:xfrm>
            <a:custGeom>
              <a:avLst/>
              <a:gdLst/>
              <a:ahLst/>
              <a:cxnLst/>
              <a:rect l="l" t="t" r="r" b="b"/>
              <a:pathLst>
                <a:path w="2677" h="4309" extrusionOk="0">
                  <a:moveTo>
                    <a:pt x="1105" y="0"/>
                  </a:moveTo>
                  <a:cubicBezTo>
                    <a:pt x="1077" y="0"/>
                    <a:pt x="1049" y="5"/>
                    <a:pt x="1021" y="16"/>
                  </a:cubicBezTo>
                  <a:lnTo>
                    <a:pt x="1" y="401"/>
                  </a:lnTo>
                  <a:lnTo>
                    <a:pt x="1473" y="4308"/>
                  </a:lnTo>
                  <a:lnTo>
                    <a:pt x="2493" y="3928"/>
                  </a:lnTo>
                  <a:cubicBezTo>
                    <a:pt x="2618" y="3880"/>
                    <a:pt x="2676" y="3746"/>
                    <a:pt x="2633" y="3620"/>
                  </a:cubicBezTo>
                  <a:lnTo>
                    <a:pt x="1324" y="151"/>
                  </a:lnTo>
                  <a:cubicBezTo>
                    <a:pt x="1287" y="59"/>
                    <a:pt x="1199" y="0"/>
                    <a:pt x="1105" y="0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217;p85"/>
            <p:cNvSpPr/>
            <p:nvPr/>
          </p:nvSpPr>
          <p:spPr>
            <a:xfrm>
              <a:off x="4115113" y="3643527"/>
              <a:ext cx="37138" cy="28037"/>
            </a:xfrm>
            <a:custGeom>
              <a:avLst/>
              <a:gdLst/>
              <a:ahLst/>
              <a:cxnLst/>
              <a:rect l="l" t="t" r="r" b="b"/>
              <a:pathLst>
                <a:path w="1416" h="1069" extrusionOk="0">
                  <a:moveTo>
                    <a:pt x="1228" y="0"/>
                  </a:moveTo>
                  <a:cubicBezTo>
                    <a:pt x="1199" y="34"/>
                    <a:pt x="1160" y="63"/>
                    <a:pt x="1117" y="77"/>
                  </a:cubicBezTo>
                  <a:lnTo>
                    <a:pt x="1" y="501"/>
                  </a:lnTo>
                  <a:lnTo>
                    <a:pt x="212" y="1068"/>
                  </a:lnTo>
                  <a:lnTo>
                    <a:pt x="1232" y="683"/>
                  </a:lnTo>
                  <a:cubicBezTo>
                    <a:pt x="1353" y="640"/>
                    <a:pt x="1415" y="501"/>
                    <a:pt x="1372" y="380"/>
                  </a:cubicBezTo>
                  <a:lnTo>
                    <a:pt x="122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218;p85"/>
            <p:cNvSpPr/>
            <p:nvPr/>
          </p:nvSpPr>
          <p:spPr>
            <a:xfrm>
              <a:off x="4143885" y="3454479"/>
              <a:ext cx="27801" cy="47839"/>
            </a:xfrm>
            <a:custGeom>
              <a:avLst/>
              <a:gdLst/>
              <a:ahLst/>
              <a:cxnLst/>
              <a:rect l="l" t="t" r="r" b="b"/>
              <a:pathLst>
                <a:path w="1060" h="1824" extrusionOk="0">
                  <a:moveTo>
                    <a:pt x="501" y="375"/>
                  </a:moveTo>
                  <a:lnTo>
                    <a:pt x="501" y="707"/>
                  </a:lnTo>
                  <a:cubicBezTo>
                    <a:pt x="366" y="655"/>
                    <a:pt x="323" y="611"/>
                    <a:pt x="323" y="529"/>
                  </a:cubicBezTo>
                  <a:cubicBezTo>
                    <a:pt x="323" y="433"/>
                    <a:pt x="405" y="390"/>
                    <a:pt x="501" y="375"/>
                  </a:cubicBezTo>
                  <a:close/>
                  <a:moveTo>
                    <a:pt x="617" y="1059"/>
                  </a:moveTo>
                  <a:cubicBezTo>
                    <a:pt x="756" y="1121"/>
                    <a:pt x="785" y="1184"/>
                    <a:pt x="785" y="1266"/>
                  </a:cubicBezTo>
                  <a:cubicBezTo>
                    <a:pt x="785" y="1367"/>
                    <a:pt x="718" y="1424"/>
                    <a:pt x="617" y="1444"/>
                  </a:cubicBezTo>
                  <a:lnTo>
                    <a:pt x="617" y="1059"/>
                  </a:lnTo>
                  <a:close/>
                  <a:moveTo>
                    <a:pt x="559" y="0"/>
                  </a:moveTo>
                  <a:cubicBezTo>
                    <a:pt x="525" y="0"/>
                    <a:pt x="482" y="24"/>
                    <a:pt x="482" y="58"/>
                  </a:cubicBezTo>
                  <a:lnTo>
                    <a:pt x="482" y="116"/>
                  </a:lnTo>
                  <a:cubicBezTo>
                    <a:pt x="222" y="154"/>
                    <a:pt x="54" y="294"/>
                    <a:pt x="54" y="553"/>
                  </a:cubicBezTo>
                  <a:cubicBezTo>
                    <a:pt x="54" y="823"/>
                    <a:pt x="251" y="914"/>
                    <a:pt x="482" y="996"/>
                  </a:cubicBezTo>
                  <a:lnTo>
                    <a:pt x="482" y="1439"/>
                  </a:lnTo>
                  <a:cubicBezTo>
                    <a:pt x="366" y="1429"/>
                    <a:pt x="309" y="1381"/>
                    <a:pt x="198" y="1299"/>
                  </a:cubicBezTo>
                  <a:cubicBezTo>
                    <a:pt x="179" y="1282"/>
                    <a:pt x="156" y="1274"/>
                    <a:pt x="134" y="1274"/>
                  </a:cubicBezTo>
                  <a:cubicBezTo>
                    <a:pt x="100" y="1274"/>
                    <a:pt x="66" y="1293"/>
                    <a:pt x="49" y="1328"/>
                  </a:cubicBezTo>
                  <a:cubicBezTo>
                    <a:pt x="1" y="1386"/>
                    <a:pt x="1" y="1468"/>
                    <a:pt x="49" y="1525"/>
                  </a:cubicBezTo>
                  <a:cubicBezTo>
                    <a:pt x="135" y="1641"/>
                    <a:pt x="318" y="1703"/>
                    <a:pt x="487" y="1703"/>
                  </a:cubicBezTo>
                  <a:lnTo>
                    <a:pt x="487" y="1766"/>
                  </a:lnTo>
                  <a:cubicBezTo>
                    <a:pt x="487" y="1800"/>
                    <a:pt x="520" y="1824"/>
                    <a:pt x="559" y="1824"/>
                  </a:cubicBezTo>
                  <a:cubicBezTo>
                    <a:pt x="597" y="1824"/>
                    <a:pt x="636" y="1800"/>
                    <a:pt x="636" y="1766"/>
                  </a:cubicBezTo>
                  <a:lnTo>
                    <a:pt x="636" y="1699"/>
                  </a:lnTo>
                  <a:cubicBezTo>
                    <a:pt x="872" y="1660"/>
                    <a:pt x="1059" y="1511"/>
                    <a:pt x="1059" y="1227"/>
                  </a:cubicBezTo>
                  <a:cubicBezTo>
                    <a:pt x="1054" y="962"/>
                    <a:pt x="886" y="847"/>
                    <a:pt x="636" y="760"/>
                  </a:cubicBezTo>
                  <a:lnTo>
                    <a:pt x="636" y="366"/>
                  </a:lnTo>
                  <a:cubicBezTo>
                    <a:pt x="694" y="371"/>
                    <a:pt x="746" y="385"/>
                    <a:pt x="799" y="414"/>
                  </a:cubicBezTo>
                  <a:cubicBezTo>
                    <a:pt x="824" y="425"/>
                    <a:pt x="862" y="448"/>
                    <a:pt x="901" y="448"/>
                  </a:cubicBezTo>
                  <a:cubicBezTo>
                    <a:pt x="931" y="448"/>
                    <a:pt x="962" y="434"/>
                    <a:pt x="987" y="390"/>
                  </a:cubicBezTo>
                  <a:cubicBezTo>
                    <a:pt x="1030" y="337"/>
                    <a:pt x="1026" y="260"/>
                    <a:pt x="977" y="212"/>
                  </a:cubicBezTo>
                  <a:cubicBezTo>
                    <a:pt x="891" y="140"/>
                    <a:pt x="742" y="120"/>
                    <a:pt x="636" y="120"/>
                  </a:cubicBezTo>
                  <a:lnTo>
                    <a:pt x="636" y="58"/>
                  </a:lnTo>
                  <a:cubicBezTo>
                    <a:pt x="636" y="24"/>
                    <a:pt x="592" y="0"/>
                    <a:pt x="55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219;p85"/>
            <p:cNvSpPr/>
            <p:nvPr/>
          </p:nvSpPr>
          <p:spPr>
            <a:xfrm>
              <a:off x="4184144" y="3408292"/>
              <a:ext cx="93160" cy="79784"/>
            </a:xfrm>
            <a:custGeom>
              <a:avLst/>
              <a:gdLst/>
              <a:ahLst/>
              <a:cxnLst/>
              <a:rect l="l" t="t" r="r" b="b"/>
              <a:pathLst>
                <a:path w="3552" h="3042" extrusionOk="0">
                  <a:moveTo>
                    <a:pt x="2025" y="374"/>
                  </a:moveTo>
                  <a:cubicBezTo>
                    <a:pt x="2613" y="374"/>
                    <a:pt x="3176" y="831"/>
                    <a:pt x="3176" y="1521"/>
                  </a:cubicBezTo>
                  <a:cubicBezTo>
                    <a:pt x="3176" y="2151"/>
                    <a:pt x="2666" y="2661"/>
                    <a:pt x="2031" y="2661"/>
                  </a:cubicBezTo>
                  <a:cubicBezTo>
                    <a:pt x="1016" y="2661"/>
                    <a:pt x="506" y="1429"/>
                    <a:pt x="1223" y="712"/>
                  </a:cubicBezTo>
                  <a:cubicBezTo>
                    <a:pt x="1456" y="479"/>
                    <a:pt x="1743" y="374"/>
                    <a:pt x="2025" y="374"/>
                  </a:cubicBezTo>
                  <a:close/>
                  <a:moveTo>
                    <a:pt x="2031" y="0"/>
                  </a:moveTo>
                  <a:cubicBezTo>
                    <a:pt x="679" y="0"/>
                    <a:pt x="1" y="1636"/>
                    <a:pt x="958" y="2594"/>
                  </a:cubicBezTo>
                  <a:cubicBezTo>
                    <a:pt x="1268" y="2903"/>
                    <a:pt x="1648" y="3042"/>
                    <a:pt x="2022" y="3042"/>
                  </a:cubicBezTo>
                  <a:cubicBezTo>
                    <a:pt x="2803" y="3042"/>
                    <a:pt x="3552" y="2435"/>
                    <a:pt x="3552" y="1521"/>
                  </a:cubicBezTo>
                  <a:cubicBezTo>
                    <a:pt x="3552" y="683"/>
                    <a:pt x="2873" y="5"/>
                    <a:pt x="20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220;p85"/>
            <p:cNvSpPr/>
            <p:nvPr/>
          </p:nvSpPr>
          <p:spPr>
            <a:xfrm>
              <a:off x="4094682" y="3392031"/>
              <a:ext cx="198411" cy="142337"/>
            </a:xfrm>
            <a:custGeom>
              <a:avLst/>
              <a:gdLst/>
              <a:ahLst/>
              <a:cxnLst/>
              <a:rect l="l" t="t" r="r" b="b"/>
              <a:pathLst>
                <a:path w="7565" h="5427" extrusionOk="0">
                  <a:moveTo>
                    <a:pt x="2414" y="2142"/>
                  </a:moveTo>
                  <a:cubicBezTo>
                    <a:pt x="2786" y="2142"/>
                    <a:pt x="3146" y="2323"/>
                    <a:pt x="3363" y="2651"/>
                  </a:cubicBezTo>
                  <a:cubicBezTo>
                    <a:pt x="3407" y="2814"/>
                    <a:pt x="3465" y="2978"/>
                    <a:pt x="3546" y="3132"/>
                  </a:cubicBezTo>
                  <a:cubicBezTo>
                    <a:pt x="3551" y="3180"/>
                    <a:pt x="3556" y="3233"/>
                    <a:pt x="3556" y="3281"/>
                  </a:cubicBezTo>
                  <a:cubicBezTo>
                    <a:pt x="3556" y="3849"/>
                    <a:pt x="3142" y="4330"/>
                    <a:pt x="2584" y="4416"/>
                  </a:cubicBezTo>
                  <a:cubicBezTo>
                    <a:pt x="2528" y="4425"/>
                    <a:pt x="2473" y="4429"/>
                    <a:pt x="2418" y="4429"/>
                  </a:cubicBezTo>
                  <a:cubicBezTo>
                    <a:pt x="1919" y="4429"/>
                    <a:pt x="1471" y="4103"/>
                    <a:pt x="1323" y="3618"/>
                  </a:cubicBezTo>
                  <a:cubicBezTo>
                    <a:pt x="1155" y="3074"/>
                    <a:pt x="1415" y="2492"/>
                    <a:pt x="1925" y="2251"/>
                  </a:cubicBezTo>
                  <a:cubicBezTo>
                    <a:pt x="2082" y="2178"/>
                    <a:pt x="2249" y="2142"/>
                    <a:pt x="2414" y="2142"/>
                  </a:cubicBezTo>
                  <a:close/>
                  <a:moveTo>
                    <a:pt x="2440" y="1520"/>
                  </a:moveTo>
                  <a:cubicBezTo>
                    <a:pt x="2754" y="1520"/>
                    <a:pt x="3063" y="1611"/>
                    <a:pt x="3335" y="1775"/>
                  </a:cubicBezTo>
                  <a:cubicBezTo>
                    <a:pt x="3315" y="1866"/>
                    <a:pt x="3306" y="1958"/>
                    <a:pt x="3306" y="2054"/>
                  </a:cubicBezTo>
                  <a:cubicBezTo>
                    <a:pt x="3040" y="1861"/>
                    <a:pt x="2727" y="1765"/>
                    <a:pt x="2415" y="1765"/>
                  </a:cubicBezTo>
                  <a:cubicBezTo>
                    <a:pt x="2090" y="1765"/>
                    <a:pt x="1764" y="1869"/>
                    <a:pt x="1492" y="2078"/>
                  </a:cubicBezTo>
                  <a:cubicBezTo>
                    <a:pt x="962" y="2487"/>
                    <a:pt x="760" y="3194"/>
                    <a:pt x="996" y="3820"/>
                  </a:cubicBezTo>
                  <a:cubicBezTo>
                    <a:pt x="1219" y="4411"/>
                    <a:pt x="1786" y="4801"/>
                    <a:pt x="2408" y="4801"/>
                  </a:cubicBezTo>
                  <a:cubicBezTo>
                    <a:pt x="2444" y="4801"/>
                    <a:pt x="2480" y="4799"/>
                    <a:pt x="2517" y="4797"/>
                  </a:cubicBezTo>
                  <a:cubicBezTo>
                    <a:pt x="3185" y="4753"/>
                    <a:pt x="3748" y="4272"/>
                    <a:pt x="3898" y="3618"/>
                  </a:cubicBezTo>
                  <a:cubicBezTo>
                    <a:pt x="3960" y="3685"/>
                    <a:pt x="4027" y="3752"/>
                    <a:pt x="4100" y="3810"/>
                  </a:cubicBezTo>
                  <a:cubicBezTo>
                    <a:pt x="3849" y="4610"/>
                    <a:pt x="3133" y="5048"/>
                    <a:pt x="2409" y="5048"/>
                  </a:cubicBezTo>
                  <a:cubicBezTo>
                    <a:pt x="1882" y="5048"/>
                    <a:pt x="1352" y="4817"/>
                    <a:pt x="991" y="4325"/>
                  </a:cubicBezTo>
                  <a:cubicBezTo>
                    <a:pt x="136" y="3162"/>
                    <a:pt x="965" y="1520"/>
                    <a:pt x="2409" y="1520"/>
                  </a:cubicBezTo>
                  <a:cubicBezTo>
                    <a:pt x="2411" y="1520"/>
                    <a:pt x="2413" y="1520"/>
                    <a:pt x="2416" y="1520"/>
                  </a:cubicBezTo>
                  <a:cubicBezTo>
                    <a:pt x="2424" y="1520"/>
                    <a:pt x="2432" y="1520"/>
                    <a:pt x="2440" y="1520"/>
                  </a:cubicBezTo>
                  <a:close/>
                  <a:moveTo>
                    <a:pt x="5448" y="0"/>
                  </a:moveTo>
                  <a:cubicBezTo>
                    <a:pt x="4553" y="0"/>
                    <a:pt x="3747" y="551"/>
                    <a:pt x="3436" y="1400"/>
                  </a:cubicBezTo>
                  <a:cubicBezTo>
                    <a:pt x="3110" y="1223"/>
                    <a:pt x="2762" y="1141"/>
                    <a:pt x="2422" y="1141"/>
                  </a:cubicBezTo>
                  <a:cubicBezTo>
                    <a:pt x="1482" y="1141"/>
                    <a:pt x="593" y="1767"/>
                    <a:pt x="342" y="2756"/>
                  </a:cubicBezTo>
                  <a:cubicBezTo>
                    <a:pt x="0" y="4109"/>
                    <a:pt x="1015" y="5427"/>
                    <a:pt x="2411" y="5427"/>
                  </a:cubicBezTo>
                  <a:lnTo>
                    <a:pt x="2416" y="5427"/>
                  </a:lnTo>
                  <a:cubicBezTo>
                    <a:pt x="3311" y="5427"/>
                    <a:pt x="4114" y="4869"/>
                    <a:pt x="4427" y="4027"/>
                  </a:cubicBezTo>
                  <a:cubicBezTo>
                    <a:pt x="4746" y="4199"/>
                    <a:pt x="5096" y="4284"/>
                    <a:pt x="5445" y="4284"/>
                  </a:cubicBezTo>
                  <a:cubicBezTo>
                    <a:pt x="5924" y="4284"/>
                    <a:pt x="6400" y="4125"/>
                    <a:pt x="6789" y="3810"/>
                  </a:cubicBezTo>
                  <a:cubicBezTo>
                    <a:pt x="7160" y="3512"/>
                    <a:pt x="7425" y="3093"/>
                    <a:pt x="7530" y="2627"/>
                  </a:cubicBezTo>
                  <a:cubicBezTo>
                    <a:pt x="7564" y="2483"/>
                    <a:pt x="7451" y="2394"/>
                    <a:pt x="7341" y="2394"/>
                  </a:cubicBezTo>
                  <a:cubicBezTo>
                    <a:pt x="7263" y="2394"/>
                    <a:pt x="7187" y="2438"/>
                    <a:pt x="7165" y="2540"/>
                  </a:cubicBezTo>
                  <a:cubicBezTo>
                    <a:pt x="7001" y="3247"/>
                    <a:pt x="6414" y="3786"/>
                    <a:pt x="5697" y="3887"/>
                  </a:cubicBezTo>
                  <a:cubicBezTo>
                    <a:pt x="5612" y="3900"/>
                    <a:pt x="5526" y="3906"/>
                    <a:pt x="5442" y="3906"/>
                  </a:cubicBezTo>
                  <a:cubicBezTo>
                    <a:pt x="4812" y="3906"/>
                    <a:pt x="4221" y="3567"/>
                    <a:pt x="3907" y="3007"/>
                  </a:cubicBezTo>
                  <a:cubicBezTo>
                    <a:pt x="3874" y="2829"/>
                    <a:pt x="3811" y="2660"/>
                    <a:pt x="3715" y="2501"/>
                  </a:cubicBezTo>
                  <a:cubicBezTo>
                    <a:pt x="3517" y="1554"/>
                    <a:pt x="4119" y="625"/>
                    <a:pt x="5062" y="413"/>
                  </a:cubicBezTo>
                  <a:cubicBezTo>
                    <a:pt x="5190" y="385"/>
                    <a:pt x="5317" y="372"/>
                    <a:pt x="5442" y="372"/>
                  </a:cubicBezTo>
                  <a:cubicBezTo>
                    <a:pt x="6248" y="372"/>
                    <a:pt x="6973" y="925"/>
                    <a:pt x="7165" y="1741"/>
                  </a:cubicBezTo>
                  <a:cubicBezTo>
                    <a:pt x="7187" y="1844"/>
                    <a:pt x="7265" y="1889"/>
                    <a:pt x="7344" y="1889"/>
                  </a:cubicBezTo>
                  <a:cubicBezTo>
                    <a:pt x="7453" y="1889"/>
                    <a:pt x="7564" y="1802"/>
                    <a:pt x="7530" y="1659"/>
                  </a:cubicBezTo>
                  <a:cubicBezTo>
                    <a:pt x="7319" y="736"/>
                    <a:pt x="6525" y="62"/>
                    <a:pt x="5582" y="4"/>
                  </a:cubicBezTo>
                  <a:cubicBezTo>
                    <a:pt x="5537" y="1"/>
                    <a:pt x="5493" y="0"/>
                    <a:pt x="54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221;p85"/>
            <p:cNvSpPr/>
            <p:nvPr/>
          </p:nvSpPr>
          <p:spPr>
            <a:xfrm>
              <a:off x="4223643" y="3424685"/>
              <a:ext cx="27408" cy="47734"/>
            </a:xfrm>
            <a:custGeom>
              <a:avLst/>
              <a:gdLst/>
              <a:ahLst/>
              <a:cxnLst/>
              <a:rect l="l" t="t" r="r" b="b"/>
              <a:pathLst>
                <a:path w="1045" h="1820" extrusionOk="0">
                  <a:moveTo>
                    <a:pt x="491" y="366"/>
                  </a:moveTo>
                  <a:lnTo>
                    <a:pt x="491" y="703"/>
                  </a:lnTo>
                  <a:cubicBezTo>
                    <a:pt x="357" y="650"/>
                    <a:pt x="309" y="607"/>
                    <a:pt x="309" y="525"/>
                  </a:cubicBezTo>
                  <a:cubicBezTo>
                    <a:pt x="309" y="429"/>
                    <a:pt x="390" y="381"/>
                    <a:pt x="491" y="366"/>
                  </a:cubicBezTo>
                  <a:close/>
                  <a:moveTo>
                    <a:pt x="607" y="1054"/>
                  </a:moveTo>
                  <a:cubicBezTo>
                    <a:pt x="746" y="1112"/>
                    <a:pt x="771" y="1179"/>
                    <a:pt x="771" y="1256"/>
                  </a:cubicBezTo>
                  <a:cubicBezTo>
                    <a:pt x="775" y="1362"/>
                    <a:pt x="708" y="1420"/>
                    <a:pt x="607" y="1439"/>
                  </a:cubicBezTo>
                  <a:lnTo>
                    <a:pt x="607" y="1054"/>
                  </a:lnTo>
                  <a:close/>
                  <a:moveTo>
                    <a:pt x="549" y="1"/>
                  </a:moveTo>
                  <a:cubicBezTo>
                    <a:pt x="516" y="1"/>
                    <a:pt x="472" y="20"/>
                    <a:pt x="472" y="53"/>
                  </a:cubicBezTo>
                  <a:lnTo>
                    <a:pt x="472" y="116"/>
                  </a:lnTo>
                  <a:cubicBezTo>
                    <a:pt x="212" y="150"/>
                    <a:pt x="39" y="289"/>
                    <a:pt x="39" y="549"/>
                  </a:cubicBezTo>
                  <a:cubicBezTo>
                    <a:pt x="39" y="828"/>
                    <a:pt x="256" y="915"/>
                    <a:pt x="472" y="997"/>
                  </a:cubicBezTo>
                  <a:lnTo>
                    <a:pt x="472" y="1439"/>
                  </a:lnTo>
                  <a:cubicBezTo>
                    <a:pt x="352" y="1425"/>
                    <a:pt x="294" y="1372"/>
                    <a:pt x="188" y="1295"/>
                  </a:cubicBezTo>
                  <a:cubicBezTo>
                    <a:pt x="166" y="1279"/>
                    <a:pt x="145" y="1272"/>
                    <a:pt x="125" y="1272"/>
                  </a:cubicBezTo>
                  <a:cubicBezTo>
                    <a:pt x="52" y="1272"/>
                    <a:pt x="1" y="1369"/>
                    <a:pt x="1" y="1430"/>
                  </a:cubicBezTo>
                  <a:cubicBezTo>
                    <a:pt x="1" y="1463"/>
                    <a:pt x="15" y="1497"/>
                    <a:pt x="34" y="1521"/>
                  </a:cubicBezTo>
                  <a:cubicBezTo>
                    <a:pt x="121" y="1641"/>
                    <a:pt x="313" y="1704"/>
                    <a:pt x="472" y="1704"/>
                  </a:cubicBezTo>
                  <a:lnTo>
                    <a:pt x="472" y="1762"/>
                  </a:lnTo>
                  <a:cubicBezTo>
                    <a:pt x="472" y="1795"/>
                    <a:pt x="511" y="1819"/>
                    <a:pt x="549" y="1819"/>
                  </a:cubicBezTo>
                  <a:cubicBezTo>
                    <a:pt x="588" y="1819"/>
                    <a:pt x="626" y="1795"/>
                    <a:pt x="626" y="1762"/>
                  </a:cubicBezTo>
                  <a:lnTo>
                    <a:pt x="626" y="1694"/>
                  </a:lnTo>
                  <a:cubicBezTo>
                    <a:pt x="857" y="1661"/>
                    <a:pt x="1045" y="1511"/>
                    <a:pt x="1045" y="1223"/>
                  </a:cubicBezTo>
                  <a:cubicBezTo>
                    <a:pt x="1045" y="953"/>
                    <a:pt x="867" y="838"/>
                    <a:pt x="626" y="751"/>
                  </a:cubicBezTo>
                  <a:lnTo>
                    <a:pt x="626" y="366"/>
                  </a:lnTo>
                  <a:cubicBezTo>
                    <a:pt x="698" y="371"/>
                    <a:pt x="775" y="395"/>
                    <a:pt x="838" y="434"/>
                  </a:cubicBezTo>
                  <a:cubicBezTo>
                    <a:pt x="854" y="442"/>
                    <a:pt x="870" y="446"/>
                    <a:pt x="886" y="446"/>
                  </a:cubicBezTo>
                  <a:cubicBezTo>
                    <a:pt x="925" y="446"/>
                    <a:pt x="961" y="424"/>
                    <a:pt x="977" y="390"/>
                  </a:cubicBezTo>
                  <a:cubicBezTo>
                    <a:pt x="1021" y="333"/>
                    <a:pt x="1016" y="256"/>
                    <a:pt x="968" y="207"/>
                  </a:cubicBezTo>
                  <a:cubicBezTo>
                    <a:pt x="881" y="135"/>
                    <a:pt x="732" y="116"/>
                    <a:pt x="626" y="116"/>
                  </a:cubicBezTo>
                  <a:lnTo>
                    <a:pt x="626" y="53"/>
                  </a:lnTo>
                  <a:cubicBezTo>
                    <a:pt x="626" y="20"/>
                    <a:pt x="583" y="1"/>
                    <a:pt x="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222;p85"/>
            <p:cNvSpPr/>
            <p:nvPr/>
          </p:nvSpPr>
          <p:spPr>
            <a:xfrm>
              <a:off x="4001155" y="3504023"/>
              <a:ext cx="345810" cy="199067"/>
            </a:xfrm>
            <a:custGeom>
              <a:avLst/>
              <a:gdLst/>
              <a:ahLst/>
              <a:cxnLst/>
              <a:rect l="l" t="t" r="r" b="b"/>
              <a:pathLst>
                <a:path w="13185" h="7590" extrusionOk="0">
                  <a:moveTo>
                    <a:pt x="4193" y="2251"/>
                  </a:moveTo>
                  <a:cubicBezTo>
                    <a:pt x="4213" y="2251"/>
                    <a:pt x="4232" y="2264"/>
                    <a:pt x="4240" y="2283"/>
                  </a:cubicBezTo>
                  <a:lnTo>
                    <a:pt x="5544" y="5752"/>
                  </a:lnTo>
                  <a:cubicBezTo>
                    <a:pt x="5553" y="5776"/>
                    <a:pt x="5544" y="5805"/>
                    <a:pt x="5520" y="5815"/>
                  </a:cubicBezTo>
                  <a:lnTo>
                    <a:pt x="4678" y="6127"/>
                  </a:lnTo>
                  <a:lnTo>
                    <a:pt x="3335" y="2572"/>
                  </a:lnTo>
                  <a:lnTo>
                    <a:pt x="4177" y="2254"/>
                  </a:lnTo>
                  <a:cubicBezTo>
                    <a:pt x="4182" y="2252"/>
                    <a:pt x="4188" y="2251"/>
                    <a:pt x="4193" y="2251"/>
                  </a:cubicBezTo>
                  <a:close/>
                  <a:moveTo>
                    <a:pt x="2979" y="2706"/>
                  </a:moveTo>
                  <a:lnTo>
                    <a:pt x="4322" y="6262"/>
                  </a:lnTo>
                  <a:lnTo>
                    <a:pt x="1829" y="7205"/>
                  </a:lnTo>
                  <a:cubicBezTo>
                    <a:pt x="1820" y="7208"/>
                    <a:pt x="1812" y="7210"/>
                    <a:pt x="1803" y="7210"/>
                  </a:cubicBezTo>
                  <a:cubicBezTo>
                    <a:pt x="1770" y="7210"/>
                    <a:pt x="1740" y="7188"/>
                    <a:pt x="1728" y="7157"/>
                  </a:cubicBezTo>
                  <a:lnTo>
                    <a:pt x="438" y="3746"/>
                  </a:lnTo>
                  <a:cubicBezTo>
                    <a:pt x="424" y="3707"/>
                    <a:pt x="443" y="3659"/>
                    <a:pt x="487" y="3645"/>
                  </a:cubicBezTo>
                  <a:lnTo>
                    <a:pt x="2979" y="2706"/>
                  </a:lnTo>
                  <a:close/>
                  <a:moveTo>
                    <a:pt x="12089" y="0"/>
                  </a:moveTo>
                  <a:cubicBezTo>
                    <a:pt x="11799" y="0"/>
                    <a:pt x="11521" y="152"/>
                    <a:pt x="11313" y="349"/>
                  </a:cubicBezTo>
                  <a:lnTo>
                    <a:pt x="9292" y="2023"/>
                  </a:lnTo>
                  <a:cubicBezTo>
                    <a:pt x="9181" y="1778"/>
                    <a:pt x="8936" y="1527"/>
                    <a:pt x="8479" y="1527"/>
                  </a:cubicBezTo>
                  <a:cubicBezTo>
                    <a:pt x="7952" y="1527"/>
                    <a:pt x="7553" y="1525"/>
                    <a:pt x="7241" y="1525"/>
                  </a:cubicBezTo>
                  <a:cubicBezTo>
                    <a:pt x="6440" y="1525"/>
                    <a:pt x="6217" y="1542"/>
                    <a:pt x="5895" y="1667"/>
                  </a:cubicBezTo>
                  <a:lnTo>
                    <a:pt x="5890" y="1667"/>
                  </a:lnTo>
                  <a:lnTo>
                    <a:pt x="4610" y="2196"/>
                  </a:lnTo>
                  <a:lnTo>
                    <a:pt x="4591" y="2148"/>
                  </a:lnTo>
                  <a:cubicBezTo>
                    <a:pt x="4527" y="1976"/>
                    <a:pt x="4365" y="1871"/>
                    <a:pt x="4192" y="1871"/>
                  </a:cubicBezTo>
                  <a:cubicBezTo>
                    <a:pt x="4142" y="1871"/>
                    <a:pt x="4092" y="1880"/>
                    <a:pt x="4042" y="1898"/>
                  </a:cubicBezTo>
                  <a:lnTo>
                    <a:pt x="352" y="3293"/>
                  </a:lnTo>
                  <a:cubicBezTo>
                    <a:pt x="116" y="3385"/>
                    <a:pt x="1" y="3645"/>
                    <a:pt x="87" y="3880"/>
                  </a:cubicBezTo>
                  <a:lnTo>
                    <a:pt x="1372" y="7292"/>
                  </a:lnTo>
                  <a:cubicBezTo>
                    <a:pt x="1443" y="7476"/>
                    <a:pt x="1620" y="7589"/>
                    <a:pt x="1806" y="7589"/>
                  </a:cubicBezTo>
                  <a:cubicBezTo>
                    <a:pt x="1859" y="7589"/>
                    <a:pt x="1912" y="7580"/>
                    <a:pt x="1964" y="7561"/>
                  </a:cubicBezTo>
                  <a:lnTo>
                    <a:pt x="5650" y="6171"/>
                  </a:lnTo>
                  <a:cubicBezTo>
                    <a:pt x="5871" y="6084"/>
                    <a:pt x="5982" y="5839"/>
                    <a:pt x="5900" y="5622"/>
                  </a:cubicBezTo>
                  <a:lnTo>
                    <a:pt x="5881" y="5574"/>
                  </a:lnTo>
                  <a:cubicBezTo>
                    <a:pt x="6549" y="5290"/>
                    <a:pt x="6569" y="5257"/>
                    <a:pt x="7261" y="5257"/>
                  </a:cubicBezTo>
                  <a:cubicBezTo>
                    <a:pt x="7512" y="5257"/>
                    <a:pt x="7512" y="4876"/>
                    <a:pt x="7261" y="4876"/>
                  </a:cubicBezTo>
                  <a:cubicBezTo>
                    <a:pt x="6506" y="4881"/>
                    <a:pt x="6439" y="4929"/>
                    <a:pt x="5751" y="5223"/>
                  </a:cubicBezTo>
                  <a:lnTo>
                    <a:pt x="4745" y="2552"/>
                  </a:lnTo>
                  <a:lnTo>
                    <a:pt x="6034" y="2018"/>
                  </a:lnTo>
                  <a:cubicBezTo>
                    <a:pt x="6297" y="1920"/>
                    <a:pt x="6484" y="1905"/>
                    <a:pt x="7227" y="1905"/>
                  </a:cubicBezTo>
                  <a:cubicBezTo>
                    <a:pt x="7534" y="1905"/>
                    <a:pt x="7937" y="1908"/>
                    <a:pt x="8479" y="1908"/>
                  </a:cubicBezTo>
                  <a:cubicBezTo>
                    <a:pt x="8686" y="1908"/>
                    <a:pt x="8825" y="1980"/>
                    <a:pt x="8917" y="2124"/>
                  </a:cubicBezTo>
                  <a:cubicBezTo>
                    <a:pt x="8960" y="2196"/>
                    <a:pt x="8989" y="2278"/>
                    <a:pt x="8999" y="2365"/>
                  </a:cubicBezTo>
                  <a:cubicBezTo>
                    <a:pt x="8994" y="2437"/>
                    <a:pt x="8946" y="2783"/>
                    <a:pt x="8609" y="2841"/>
                  </a:cubicBezTo>
                  <a:cubicBezTo>
                    <a:pt x="8089" y="2928"/>
                    <a:pt x="6973" y="3086"/>
                    <a:pt x="6963" y="3091"/>
                  </a:cubicBezTo>
                  <a:cubicBezTo>
                    <a:pt x="6726" y="3115"/>
                    <a:pt x="6746" y="3467"/>
                    <a:pt x="6978" y="3467"/>
                  </a:cubicBezTo>
                  <a:cubicBezTo>
                    <a:pt x="6981" y="3467"/>
                    <a:pt x="6984" y="3467"/>
                    <a:pt x="6987" y="3467"/>
                  </a:cubicBezTo>
                  <a:lnTo>
                    <a:pt x="7016" y="3467"/>
                  </a:lnTo>
                  <a:cubicBezTo>
                    <a:pt x="7026" y="3467"/>
                    <a:pt x="8147" y="3303"/>
                    <a:pt x="8671" y="3216"/>
                  </a:cubicBezTo>
                  <a:cubicBezTo>
                    <a:pt x="9152" y="3135"/>
                    <a:pt x="9331" y="2726"/>
                    <a:pt x="9369" y="2461"/>
                  </a:cubicBezTo>
                  <a:lnTo>
                    <a:pt x="11558" y="647"/>
                  </a:lnTo>
                  <a:lnTo>
                    <a:pt x="11563" y="642"/>
                  </a:lnTo>
                  <a:lnTo>
                    <a:pt x="11573" y="632"/>
                  </a:lnTo>
                  <a:cubicBezTo>
                    <a:pt x="11709" y="505"/>
                    <a:pt x="11888" y="385"/>
                    <a:pt x="12080" y="385"/>
                  </a:cubicBezTo>
                  <a:cubicBezTo>
                    <a:pt x="12192" y="385"/>
                    <a:pt x="12309" y="427"/>
                    <a:pt x="12424" y="531"/>
                  </a:cubicBezTo>
                  <a:cubicBezTo>
                    <a:pt x="12781" y="883"/>
                    <a:pt x="12453" y="1301"/>
                    <a:pt x="12381" y="1388"/>
                  </a:cubicBezTo>
                  <a:lnTo>
                    <a:pt x="9619" y="4352"/>
                  </a:lnTo>
                  <a:lnTo>
                    <a:pt x="9614" y="4357"/>
                  </a:lnTo>
                  <a:cubicBezTo>
                    <a:pt x="9225" y="4804"/>
                    <a:pt x="8705" y="4876"/>
                    <a:pt x="8488" y="4886"/>
                  </a:cubicBezTo>
                  <a:lnTo>
                    <a:pt x="8142" y="4886"/>
                  </a:lnTo>
                  <a:cubicBezTo>
                    <a:pt x="7892" y="4886"/>
                    <a:pt x="7892" y="5266"/>
                    <a:pt x="8142" y="5266"/>
                  </a:cubicBezTo>
                  <a:lnTo>
                    <a:pt x="8503" y="5266"/>
                  </a:lnTo>
                  <a:cubicBezTo>
                    <a:pt x="8763" y="5252"/>
                    <a:pt x="9412" y="5165"/>
                    <a:pt x="9898" y="4612"/>
                  </a:cubicBezTo>
                  <a:lnTo>
                    <a:pt x="12665" y="1638"/>
                  </a:lnTo>
                  <a:cubicBezTo>
                    <a:pt x="12906" y="1349"/>
                    <a:pt x="13185" y="743"/>
                    <a:pt x="12689" y="252"/>
                  </a:cubicBezTo>
                  <a:lnTo>
                    <a:pt x="12684" y="248"/>
                  </a:lnTo>
                  <a:cubicBezTo>
                    <a:pt x="12493" y="71"/>
                    <a:pt x="12288" y="0"/>
                    <a:pt x="120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66"/>
          <p:cNvSpPr/>
          <p:nvPr/>
        </p:nvSpPr>
        <p:spPr>
          <a:xfrm flipH="1">
            <a:off x="7501500" y="2107050"/>
            <a:ext cx="929400" cy="92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66"/>
          <p:cNvSpPr/>
          <p:nvPr/>
        </p:nvSpPr>
        <p:spPr>
          <a:xfrm>
            <a:off x="6171437" y="2370416"/>
            <a:ext cx="1017788" cy="4272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Staatliches"/>
              </a:rPr>
              <a:t>model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Staatliches"/>
            </a:endParaRPr>
          </a:p>
        </p:txBody>
      </p:sp>
      <p:sp>
        <p:nvSpPr>
          <p:cNvPr id="2422" name="Google Shape;2422;p66"/>
          <p:cNvSpPr txBox="1">
            <a:spLocks noGrp="1"/>
          </p:cNvSpPr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</a:t>
            </a:r>
            <a:endParaRPr dirty="0"/>
          </a:p>
        </p:txBody>
      </p:sp>
      <p:sp>
        <p:nvSpPr>
          <p:cNvPr id="2423" name="Google Shape;2423;p66"/>
          <p:cNvSpPr txBox="1">
            <a:spLocks noGrp="1"/>
          </p:cNvSpPr>
          <p:nvPr>
            <p:ph type="title" idx="2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424" name="Google Shape;2424;p66"/>
          <p:cNvSpPr txBox="1">
            <a:spLocks noGrp="1"/>
          </p:cNvSpPr>
          <p:nvPr>
            <p:ph type="subTitle" idx="1"/>
          </p:nvPr>
        </p:nvSpPr>
        <p:spPr>
          <a:xfrm flipH="1">
            <a:off x="4831525" y="2924681"/>
            <a:ext cx="23577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How will we generate revenue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425" name="Google Shape;2425;p66"/>
          <p:cNvGrpSpPr/>
          <p:nvPr/>
        </p:nvGrpSpPr>
        <p:grpSpPr>
          <a:xfrm>
            <a:off x="1911425" y="1781100"/>
            <a:ext cx="2206500" cy="1757700"/>
            <a:chOff x="1911425" y="1781100"/>
            <a:chExt cx="2206500" cy="1757700"/>
          </a:xfrm>
        </p:grpSpPr>
        <p:sp>
          <p:nvSpPr>
            <p:cNvPr id="2426" name="Google Shape;2426;p66"/>
            <p:cNvSpPr/>
            <p:nvPr/>
          </p:nvSpPr>
          <p:spPr>
            <a:xfrm>
              <a:off x="1911425" y="1781100"/>
              <a:ext cx="2206500" cy="1757700"/>
            </a:xfrm>
            <a:prstGeom prst="roundRect">
              <a:avLst>
                <a:gd name="adj" fmla="val 4449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6"/>
            <p:cNvSpPr/>
            <p:nvPr/>
          </p:nvSpPr>
          <p:spPr>
            <a:xfrm>
              <a:off x="2703890" y="2599403"/>
              <a:ext cx="245604" cy="410106"/>
            </a:xfrm>
            <a:custGeom>
              <a:avLst/>
              <a:gdLst/>
              <a:ahLst/>
              <a:cxnLst/>
              <a:rect l="l" t="t" r="r" b="b"/>
              <a:pathLst>
                <a:path w="5239" h="8748" extrusionOk="0">
                  <a:moveTo>
                    <a:pt x="1" y="1"/>
                  </a:moveTo>
                  <a:lnTo>
                    <a:pt x="1" y="8748"/>
                  </a:lnTo>
                  <a:lnTo>
                    <a:pt x="5239" y="8748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6"/>
            <p:cNvSpPr/>
            <p:nvPr/>
          </p:nvSpPr>
          <p:spPr>
            <a:xfrm>
              <a:off x="3625056" y="2402034"/>
              <a:ext cx="245604" cy="607471"/>
            </a:xfrm>
            <a:custGeom>
              <a:avLst/>
              <a:gdLst/>
              <a:ahLst/>
              <a:cxnLst/>
              <a:rect l="l" t="t" r="r" b="b"/>
              <a:pathLst>
                <a:path w="5239" h="12958" extrusionOk="0">
                  <a:moveTo>
                    <a:pt x="1" y="0"/>
                  </a:moveTo>
                  <a:lnTo>
                    <a:pt x="1" y="12958"/>
                  </a:lnTo>
                  <a:lnTo>
                    <a:pt x="5239" y="12958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6"/>
            <p:cNvSpPr/>
            <p:nvPr/>
          </p:nvSpPr>
          <p:spPr>
            <a:xfrm>
              <a:off x="3149213" y="2481919"/>
              <a:ext cx="245604" cy="527588"/>
            </a:xfrm>
            <a:custGeom>
              <a:avLst/>
              <a:gdLst/>
              <a:ahLst/>
              <a:cxnLst/>
              <a:rect l="l" t="t" r="r" b="b"/>
              <a:pathLst>
                <a:path w="5239" h="11254" extrusionOk="0">
                  <a:moveTo>
                    <a:pt x="0" y="1"/>
                  </a:moveTo>
                  <a:lnTo>
                    <a:pt x="0" y="11254"/>
                  </a:lnTo>
                  <a:lnTo>
                    <a:pt x="5239" y="1125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6"/>
            <p:cNvSpPr/>
            <p:nvPr/>
          </p:nvSpPr>
          <p:spPr>
            <a:xfrm>
              <a:off x="2622833" y="3009472"/>
              <a:ext cx="1333595" cy="47"/>
            </a:xfrm>
            <a:custGeom>
              <a:avLst/>
              <a:gdLst/>
              <a:ahLst/>
              <a:cxnLst/>
              <a:rect l="l" t="t" r="r" b="b"/>
              <a:pathLst>
                <a:path w="28447" h="1" fill="none" extrusionOk="0">
                  <a:moveTo>
                    <a:pt x="0" y="1"/>
                  </a:moveTo>
                  <a:lnTo>
                    <a:pt x="28447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6"/>
            <p:cNvSpPr/>
            <p:nvPr/>
          </p:nvSpPr>
          <p:spPr>
            <a:xfrm>
              <a:off x="2333764" y="2101245"/>
              <a:ext cx="235056" cy="260887"/>
            </a:xfrm>
            <a:custGeom>
              <a:avLst/>
              <a:gdLst/>
              <a:ahLst/>
              <a:cxnLst/>
              <a:rect l="l" t="t" r="r" b="b"/>
              <a:pathLst>
                <a:path w="5014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5013" y="3208"/>
                  </a:lnTo>
                  <a:cubicBezTo>
                    <a:pt x="4136" y="1329"/>
                    <a:pt x="2206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6"/>
            <p:cNvSpPr/>
            <p:nvPr/>
          </p:nvSpPr>
          <p:spPr>
            <a:xfrm>
              <a:off x="2333764" y="2101245"/>
              <a:ext cx="235056" cy="260887"/>
            </a:xfrm>
            <a:custGeom>
              <a:avLst/>
              <a:gdLst/>
              <a:ahLst/>
              <a:cxnLst/>
              <a:rect l="l" t="t" r="r" b="b"/>
              <a:pathLst>
                <a:path w="5014" h="5565" fill="none" extrusionOk="0">
                  <a:moveTo>
                    <a:pt x="5013" y="3208"/>
                  </a:moveTo>
                  <a:cubicBezTo>
                    <a:pt x="4136" y="1329"/>
                    <a:pt x="2206" y="0"/>
                    <a:pt x="1" y="0"/>
                  </a:cubicBezTo>
                  <a:lnTo>
                    <a:pt x="1" y="556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6"/>
            <p:cNvSpPr/>
            <p:nvPr/>
          </p:nvSpPr>
          <p:spPr>
            <a:xfrm>
              <a:off x="2072918" y="2101245"/>
              <a:ext cx="520556" cy="521728"/>
            </a:xfrm>
            <a:custGeom>
              <a:avLst/>
              <a:gdLst/>
              <a:ahLst/>
              <a:cxnLst/>
              <a:rect l="l" t="t" r="r" b="b"/>
              <a:pathLst>
                <a:path w="11104" h="11129" fill="none" extrusionOk="0">
                  <a:moveTo>
                    <a:pt x="1" y="5564"/>
                  </a:moveTo>
                  <a:cubicBezTo>
                    <a:pt x="1" y="2507"/>
                    <a:pt x="2482" y="0"/>
                    <a:pt x="5565" y="0"/>
                  </a:cubicBezTo>
                  <a:cubicBezTo>
                    <a:pt x="8623" y="0"/>
                    <a:pt x="11104" y="2507"/>
                    <a:pt x="11104" y="5564"/>
                  </a:cubicBezTo>
                  <a:cubicBezTo>
                    <a:pt x="11104" y="8647"/>
                    <a:pt x="8623" y="11128"/>
                    <a:pt x="5565" y="11128"/>
                  </a:cubicBezTo>
                  <a:cubicBezTo>
                    <a:pt x="2482" y="11128"/>
                    <a:pt x="1" y="8647"/>
                    <a:pt x="1" y="5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6"/>
            <p:cNvSpPr/>
            <p:nvPr/>
          </p:nvSpPr>
          <p:spPr>
            <a:xfrm>
              <a:off x="2692170" y="2037768"/>
              <a:ext cx="257324" cy="39989"/>
            </a:xfrm>
            <a:custGeom>
              <a:avLst/>
              <a:gdLst/>
              <a:ahLst/>
              <a:cxnLst/>
              <a:rect l="l" t="t" r="r" b="b"/>
              <a:pathLst>
                <a:path w="5489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489" y="853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6"/>
            <p:cNvSpPr/>
            <p:nvPr/>
          </p:nvSpPr>
          <p:spPr>
            <a:xfrm>
              <a:off x="2692170" y="2116528"/>
              <a:ext cx="408887" cy="39989"/>
            </a:xfrm>
            <a:custGeom>
              <a:avLst/>
              <a:gdLst/>
              <a:ahLst/>
              <a:cxnLst/>
              <a:rect l="l" t="t" r="r" b="b"/>
              <a:pathLst>
                <a:path w="8722" h="853" extrusionOk="0">
                  <a:moveTo>
                    <a:pt x="0" y="0"/>
                  </a:moveTo>
                  <a:lnTo>
                    <a:pt x="0" y="852"/>
                  </a:lnTo>
                  <a:lnTo>
                    <a:pt x="8722" y="852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6"/>
            <p:cNvSpPr/>
            <p:nvPr/>
          </p:nvSpPr>
          <p:spPr>
            <a:xfrm>
              <a:off x="2692170" y="2183474"/>
              <a:ext cx="408887" cy="38817"/>
            </a:xfrm>
            <a:custGeom>
              <a:avLst/>
              <a:gdLst/>
              <a:ahLst/>
              <a:cxnLst/>
              <a:rect l="l" t="t" r="r" b="b"/>
              <a:pathLst>
                <a:path w="8722" h="828" extrusionOk="0">
                  <a:moveTo>
                    <a:pt x="0" y="1"/>
                  </a:moveTo>
                  <a:lnTo>
                    <a:pt x="0" y="828"/>
                  </a:lnTo>
                  <a:lnTo>
                    <a:pt x="8722" y="828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6"/>
            <p:cNvSpPr/>
            <p:nvPr/>
          </p:nvSpPr>
          <p:spPr>
            <a:xfrm>
              <a:off x="2703890" y="3096436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3"/>
                  </a:lnTo>
                  <a:lnTo>
                    <a:pt x="5514" y="853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6"/>
            <p:cNvSpPr/>
            <p:nvPr/>
          </p:nvSpPr>
          <p:spPr>
            <a:xfrm>
              <a:off x="2703890" y="3176321"/>
              <a:ext cx="408934" cy="38817"/>
            </a:xfrm>
            <a:custGeom>
              <a:avLst/>
              <a:gdLst/>
              <a:ahLst/>
              <a:cxnLst/>
              <a:rect l="l" t="t" r="r" b="b"/>
              <a:pathLst>
                <a:path w="8723" h="828" extrusionOk="0">
                  <a:moveTo>
                    <a:pt x="1" y="1"/>
                  </a:moveTo>
                  <a:lnTo>
                    <a:pt x="1" y="828"/>
                  </a:lnTo>
                  <a:lnTo>
                    <a:pt x="8723" y="828"/>
                  </a:lnTo>
                  <a:lnTo>
                    <a:pt x="87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6"/>
            <p:cNvSpPr/>
            <p:nvPr/>
          </p:nvSpPr>
          <p:spPr>
            <a:xfrm>
              <a:off x="2703890" y="3242142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514" y="852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6"/>
            <p:cNvSpPr/>
            <p:nvPr/>
          </p:nvSpPr>
          <p:spPr>
            <a:xfrm>
              <a:off x="3338379" y="3096436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3"/>
                  </a:lnTo>
                  <a:lnTo>
                    <a:pt x="5514" y="853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6"/>
            <p:cNvSpPr/>
            <p:nvPr/>
          </p:nvSpPr>
          <p:spPr>
            <a:xfrm>
              <a:off x="3338379" y="3176321"/>
              <a:ext cx="408934" cy="38817"/>
            </a:xfrm>
            <a:custGeom>
              <a:avLst/>
              <a:gdLst/>
              <a:ahLst/>
              <a:cxnLst/>
              <a:rect l="l" t="t" r="r" b="b"/>
              <a:pathLst>
                <a:path w="8723" h="828" extrusionOk="0">
                  <a:moveTo>
                    <a:pt x="1" y="1"/>
                  </a:moveTo>
                  <a:lnTo>
                    <a:pt x="1" y="828"/>
                  </a:lnTo>
                  <a:lnTo>
                    <a:pt x="8722" y="828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6"/>
            <p:cNvSpPr/>
            <p:nvPr/>
          </p:nvSpPr>
          <p:spPr>
            <a:xfrm>
              <a:off x="3338379" y="3242142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514" y="852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6"/>
            <p:cNvSpPr/>
            <p:nvPr/>
          </p:nvSpPr>
          <p:spPr>
            <a:xfrm>
              <a:off x="2072918" y="2692227"/>
              <a:ext cx="146922" cy="39989"/>
            </a:xfrm>
            <a:custGeom>
              <a:avLst/>
              <a:gdLst/>
              <a:ahLst/>
              <a:cxnLst/>
              <a:rect l="l" t="t" r="r" b="b"/>
              <a:pathLst>
                <a:path w="3134" h="853" extrusionOk="0">
                  <a:moveTo>
                    <a:pt x="1" y="1"/>
                  </a:moveTo>
                  <a:lnTo>
                    <a:pt x="1" y="853"/>
                  </a:lnTo>
                  <a:lnTo>
                    <a:pt x="3134" y="853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6"/>
            <p:cNvSpPr/>
            <p:nvPr/>
          </p:nvSpPr>
          <p:spPr>
            <a:xfrm>
              <a:off x="2072918" y="2772160"/>
              <a:ext cx="233884" cy="38817"/>
            </a:xfrm>
            <a:custGeom>
              <a:avLst/>
              <a:gdLst/>
              <a:ahLst/>
              <a:cxnLst/>
              <a:rect l="l" t="t" r="r" b="b"/>
              <a:pathLst>
                <a:path w="4989" h="828" extrusionOk="0">
                  <a:moveTo>
                    <a:pt x="1" y="0"/>
                  </a:moveTo>
                  <a:lnTo>
                    <a:pt x="1" y="827"/>
                  </a:lnTo>
                  <a:lnTo>
                    <a:pt x="4988" y="827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6"/>
            <p:cNvSpPr/>
            <p:nvPr/>
          </p:nvSpPr>
          <p:spPr>
            <a:xfrm>
              <a:off x="2072918" y="2889644"/>
              <a:ext cx="146922" cy="39989"/>
            </a:xfrm>
            <a:custGeom>
              <a:avLst/>
              <a:gdLst/>
              <a:ahLst/>
              <a:cxnLst/>
              <a:rect l="l" t="t" r="r" b="b"/>
              <a:pathLst>
                <a:path w="3134" h="853" extrusionOk="0">
                  <a:moveTo>
                    <a:pt x="1" y="0"/>
                  </a:moveTo>
                  <a:lnTo>
                    <a:pt x="1" y="852"/>
                  </a:lnTo>
                  <a:lnTo>
                    <a:pt x="3134" y="852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6"/>
            <p:cNvSpPr/>
            <p:nvPr/>
          </p:nvSpPr>
          <p:spPr>
            <a:xfrm>
              <a:off x="2072918" y="2969529"/>
              <a:ext cx="233884" cy="39989"/>
            </a:xfrm>
            <a:custGeom>
              <a:avLst/>
              <a:gdLst/>
              <a:ahLst/>
              <a:cxnLst/>
              <a:rect l="l" t="t" r="r" b="b"/>
              <a:pathLst>
                <a:path w="4989" h="853" extrusionOk="0">
                  <a:moveTo>
                    <a:pt x="1" y="1"/>
                  </a:moveTo>
                  <a:lnTo>
                    <a:pt x="1" y="853"/>
                  </a:lnTo>
                  <a:lnTo>
                    <a:pt x="4988" y="853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66"/>
          <p:cNvGrpSpPr/>
          <p:nvPr/>
        </p:nvGrpSpPr>
        <p:grpSpPr>
          <a:xfrm>
            <a:off x="713100" y="1811160"/>
            <a:ext cx="2113812" cy="2792928"/>
            <a:chOff x="713100" y="1811160"/>
            <a:chExt cx="2113812" cy="2792928"/>
          </a:xfrm>
        </p:grpSpPr>
        <p:sp>
          <p:nvSpPr>
            <p:cNvPr id="2448" name="Google Shape;2448;p66"/>
            <p:cNvSpPr/>
            <p:nvPr/>
          </p:nvSpPr>
          <p:spPr>
            <a:xfrm>
              <a:off x="961007" y="4022447"/>
              <a:ext cx="981152" cy="277014"/>
            </a:xfrm>
            <a:custGeom>
              <a:avLst/>
              <a:gdLst/>
              <a:ahLst/>
              <a:cxnLst/>
              <a:rect l="l" t="t" r="r" b="b"/>
              <a:pathLst>
                <a:path w="20929" h="5909" extrusionOk="0">
                  <a:moveTo>
                    <a:pt x="20652" y="1"/>
                  </a:moveTo>
                  <a:lnTo>
                    <a:pt x="352" y="1229"/>
                  </a:lnTo>
                  <a:lnTo>
                    <a:pt x="1" y="3259"/>
                  </a:lnTo>
                  <a:cubicBezTo>
                    <a:pt x="3673" y="5216"/>
                    <a:pt x="6987" y="5908"/>
                    <a:pt x="9838" y="5908"/>
                  </a:cubicBezTo>
                  <a:cubicBezTo>
                    <a:pt x="16737" y="5908"/>
                    <a:pt x="20928" y="1855"/>
                    <a:pt x="20928" y="1855"/>
                  </a:cubicBezTo>
                  <a:lnTo>
                    <a:pt x="206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6"/>
            <p:cNvSpPr/>
            <p:nvPr/>
          </p:nvSpPr>
          <p:spPr>
            <a:xfrm>
              <a:off x="888154" y="3816826"/>
              <a:ext cx="1029297" cy="787256"/>
            </a:xfrm>
            <a:custGeom>
              <a:avLst/>
              <a:gdLst/>
              <a:ahLst/>
              <a:cxnLst/>
              <a:rect l="l" t="t" r="r" b="b"/>
              <a:pathLst>
                <a:path w="21956" h="16793" extrusionOk="0">
                  <a:moveTo>
                    <a:pt x="4312" y="1"/>
                  </a:moveTo>
                  <a:lnTo>
                    <a:pt x="1" y="16793"/>
                  </a:lnTo>
                  <a:lnTo>
                    <a:pt x="20101" y="16793"/>
                  </a:lnTo>
                  <a:cubicBezTo>
                    <a:pt x="20101" y="16793"/>
                    <a:pt x="21956" y="5840"/>
                    <a:pt x="209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6"/>
            <p:cNvSpPr/>
            <p:nvPr/>
          </p:nvSpPr>
          <p:spPr>
            <a:xfrm>
              <a:off x="1427474" y="4060045"/>
              <a:ext cx="186864" cy="544042"/>
            </a:xfrm>
            <a:custGeom>
              <a:avLst/>
              <a:gdLst/>
              <a:ahLst/>
              <a:cxnLst/>
              <a:rect l="l" t="t" r="r" b="b"/>
              <a:pathLst>
                <a:path w="3986" h="11605" fill="none" extrusionOk="0">
                  <a:moveTo>
                    <a:pt x="1" y="11605"/>
                  </a:moveTo>
                  <a:lnTo>
                    <a:pt x="2432" y="477"/>
                  </a:lnTo>
                  <a:lnTo>
                    <a:pt x="398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6"/>
            <p:cNvSpPr/>
            <p:nvPr/>
          </p:nvSpPr>
          <p:spPr>
            <a:xfrm>
              <a:off x="1072631" y="2109136"/>
              <a:ext cx="770801" cy="898643"/>
            </a:xfrm>
            <a:custGeom>
              <a:avLst/>
              <a:gdLst/>
              <a:ahLst/>
              <a:cxnLst/>
              <a:rect l="l" t="t" r="r" b="b"/>
              <a:pathLst>
                <a:path w="16442" h="19169" extrusionOk="0">
                  <a:moveTo>
                    <a:pt x="10227" y="1"/>
                  </a:moveTo>
                  <a:cubicBezTo>
                    <a:pt x="6152" y="1"/>
                    <a:pt x="5364" y="3695"/>
                    <a:pt x="5364" y="3695"/>
                  </a:cubicBezTo>
                  <a:cubicBezTo>
                    <a:pt x="4286" y="3820"/>
                    <a:pt x="3384" y="4672"/>
                    <a:pt x="3384" y="4672"/>
                  </a:cubicBezTo>
                  <a:cubicBezTo>
                    <a:pt x="527" y="7980"/>
                    <a:pt x="2983" y="10512"/>
                    <a:pt x="2983" y="10512"/>
                  </a:cubicBezTo>
                  <a:cubicBezTo>
                    <a:pt x="2983" y="10512"/>
                    <a:pt x="903" y="10963"/>
                    <a:pt x="452" y="13695"/>
                  </a:cubicBezTo>
                  <a:cubicBezTo>
                    <a:pt x="1" y="16427"/>
                    <a:pt x="1905" y="18006"/>
                    <a:pt x="1905" y="18006"/>
                  </a:cubicBezTo>
                  <a:cubicBezTo>
                    <a:pt x="2837" y="18950"/>
                    <a:pt x="5940" y="19168"/>
                    <a:pt x="8607" y="19168"/>
                  </a:cubicBezTo>
                  <a:cubicBezTo>
                    <a:pt x="10893" y="19168"/>
                    <a:pt x="12858" y="19008"/>
                    <a:pt x="12858" y="19008"/>
                  </a:cubicBezTo>
                  <a:cubicBezTo>
                    <a:pt x="12858" y="19008"/>
                    <a:pt x="16442" y="17805"/>
                    <a:pt x="16041" y="14422"/>
                  </a:cubicBezTo>
                  <a:cubicBezTo>
                    <a:pt x="15640" y="11038"/>
                    <a:pt x="12432" y="10236"/>
                    <a:pt x="12432" y="10236"/>
                  </a:cubicBezTo>
                  <a:lnTo>
                    <a:pt x="12432" y="8808"/>
                  </a:lnTo>
                  <a:cubicBezTo>
                    <a:pt x="13635" y="7780"/>
                    <a:pt x="12858" y="5650"/>
                    <a:pt x="12858" y="5650"/>
                  </a:cubicBezTo>
                  <a:cubicBezTo>
                    <a:pt x="14161" y="5023"/>
                    <a:pt x="15590" y="487"/>
                    <a:pt x="10928" y="36"/>
                  </a:cubicBezTo>
                  <a:cubicBezTo>
                    <a:pt x="10684" y="12"/>
                    <a:pt x="10451" y="1"/>
                    <a:pt x="10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6"/>
            <p:cNvSpPr/>
            <p:nvPr/>
          </p:nvSpPr>
          <p:spPr>
            <a:xfrm>
              <a:off x="713100" y="2800491"/>
              <a:ext cx="1842337" cy="1377663"/>
            </a:xfrm>
            <a:custGeom>
              <a:avLst/>
              <a:gdLst/>
              <a:ahLst/>
              <a:cxnLst/>
              <a:rect l="l" t="t" r="r" b="b"/>
              <a:pathLst>
                <a:path w="39299" h="29387" extrusionOk="0">
                  <a:moveTo>
                    <a:pt x="13384" y="0"/>
                  </a:moveTo>
                  <a:lnTo>
                    <a:pt x="6592" y="1830"/>
                  </a:lnTo>
                  <a:cubicBezTo>
                    <a:pt x="6166" y="1955"/>
                    <a:pt x="5840" y="2231"/>
                    <a:pt x="5665" y="2632"/>
                  </a:cubicBezTo>
                  <a:cubicBezTo>
                    <a:pt x="4712" y="4662"/>
                    <a:pt x="1755" y="11203"/>
                    <a:pt x="1178" y="14537"/>
                  </a:cubicBezTo>
                  <a:cubicBezTo>
                    <a:pt x="1178" y="14537"/>
                    <a:pt x="0" y="18622"/>
                    <a:pt x="2632" y="20151"/>
                  </a:cubicBezTo>
                  <a:cubicBezTo>
                    <a:pt x="3160" y="20453"/>
                    <a:pt x="3760" y="20599"/>
                    <a:pt x="4377" y="20599"/>
                  </a:cubicBezTo>
                  <a:cubicBezTo>
                    <a:pt x="4579" y="20599"/>
                    <a:pt x="4784" y="20583"/>
                    <a:pt x="4988" y="20552"/>
                  </a:cubicBezTo>
                  <a:lnTo>
                    <a:pt x="6792" y="20301"/>
                  </a:lnTo>
                  <a:lnTo>
                    <a:pt x="5289" y="29324"/>
                  </a:lnTo>
                  <a:cubicBezTo>
                    <a:pt x="5289" y="29324"/>
                    <a:pt x="5769" y="29387"/>
                    <a:pt x="6494" y="29387"/>
                  </a:cubicBezTo>
                  <a:cubicBezTo>
                    <a:pt x="8436" y="29387"/>
                    <a:pt x="12134" y="28935"/>
                    <a:pt x="13083" y="25615"/>
                  </a:cubicBezTo>
                  <a:lnTo>
                    <a:pt x="13885" y="21680"/>
                  </a:lnTo>
                  <a:lnTo>
                    <a:pt x="21930" y="21680"/>
                  </a:lnTo>
                  <a:cubicBezTo>
                    <a:pt x="21930" y="21680"/>
                    <a:pt x="21379" y="26216"/>
                    <a:pt x="26216" y="27920"/>
                  </a:cubicBezTo>
                  <a:lnTo>
                    <a:pt x="24838" y="17870"/>
                  </a:lnTo>
                  <a:lnTo>
                    <a:pt x="25539" y="14011"/>
                  </a:lnTo>
                  <a:lnTo>
                    <a:pt x="28121" y="16266"/>
                  </a:lnTo>
                  <a:cubicBezTo>
                    <a:pt x="28898" y="16918"/>
                    <a:pt x="29800" y="17444"/>
                    <a:pt x="30803" y="17695"/>
                  </a:cubicBezTo>
                  <a:cubicBezTo>
                    <a:pt x="31214" y="17804"/>
                    <a:pt x="31661" y="17877"/>
                    <a:pt x="32121" y="17877"/>
                  </a:cubicBezTo>
                  <a:cubicBezTo>
                    <a:pt x="33454" y="17877"/>
                    <a:pt x="34890" y="17263"/>
                    <a:pt x="35840" y="15138"/>
                  </a:cubicBezTo>
                  <a:cubicBezTo>
                    <a:pt x="38046" y="10176"/>
                    <a:pt x="39299" y="3660"/>
                    <a:pt x="39299" y="3660"/>
                  </a:cubicBezTo>
                  <a:lnTo>
                    <a:pt x="36366" y="627"/>
                  </a:lnTo>
                  <a:lnTo>
                    <a:pt x="30602" y="9048"/>
                  </a:lnTo>
                  <a:lnTo>
                    <a:pt x="25589" y="2156"/>
                  </a:lnTo>
                  <a:cubicBezTo>
                    <a:pt x="25389" y="1880"/>
                    <a:pt x="25088" y="1680"/>
                    <a:pt x="24762" y="1604"/>
                  </a:cubicBezTo>
                  <a:lnTo>
                    <a:pt x="181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6"/>
            <p:cNvSpPr/>
            <p:nvPr/>
          </p:nvSpPr>
          <p:spPr>
            <a:xfrm>
              <a:off x="1340509" y="2800491"/>
              <a:ext cx="446532" cy="1016358"/>
            </a:xfrm>
            <a:custGeom>
              <a:avLst/>
              <a:gdLst/>
              <a:ahLst/>
              <a:cxnLst/>
              <a:rect l="l" t="t" r="r" b="b"/>
              <a:pathLst>
                <a:path w="9525" h="21680" extrusionOk="0">
                  <a:moveTo>
                    <a:pt x="1" y="0"/>
                  </a:moveTo>
                  <a:cubicBezTo>
                    <a:pt x="1" y="0"/>
                    <a:pt x="2457" y="13459"/>
                    <a:pt x="502" y="21680"/>
                  </a:cubicBezTo>
                  <a:lnTo>
                    <a:pt x="8547" y="21680"/>
                  </a:lnTo>
                  <a:cubicBezTo>
                    <a:pt x="8547" y="21680"/>
                    <a:pt x="9525" y="11930"/>
                    <a:pt x="9324" y="9825"/>
                  </a:cubicBezTo>
                  <a:cubicBezTo>
                    <a:pt x="9074" y="6943"/>
                    <a:pt x="6066" y="1830"/>
                    <a:pt x="47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6"/>
            <p:cNvSpPr/>
            <p:nvPr/>
          </p:nvSpPr>
          <p:spPr>
            <a:xfrm>
              <a:off x="1340509" y="2372795"/>
              <a:ext cx="360788" cy="675635"/>
            </a:xfrm>
            <a:custGeom>
              <a:avLst/>
              <a:gdLst/>
              <a:ahLst/>
              <a:cxnLst/>
              <a:rect l="l" t="t" r="r" b="b"/>
              <a:pathLst>
                <a:path w="7696" h="14412" extrusionOk="0">
                  <a:moveTo>
                    <a:pt x="2708" y="1"/>
                  </a:moveTo>
                  <a:cubicBezTo>
                    <a:pt x="2056" y="1379"/>
                    <a:pt x="853" y="1580"/>
                    <a:pt x="853" y="1580"/>
                  </a:cubicBezTo>
                  <a:cubicBezTo>
                    <a:pt x="903" y="2607"/>
                    <a:pt x="577" y="3234"/>
                    <a:pt x="327" y="3559"/>
                  </a:cubicBezTo>
                  <a:cubicBezTo>
                    <a:pt x="427" y="3835"/>
                    <a:pt x="1" y="9123"/>
                    <a:pt x="1" y="9123"/>
                  </a:cubicBezTo>
                  <a:cubicBezTo>
                    <a:pt x="1" y="9123"/>
                    <a:pt x="502" y="12256"/>
                    <a:pt x="728" y="14336"/>
                  </a:cubicBezTo>
                  <a:cubicBezTo>
                    <a:pt x="1404" y="14387"/>
                    <a:pt x="2081" y="14412"/>
                    <a:pt x="2783" y="14412"/>
                  </a:cubicBezTo>
                  <a:cubicBezTo>
                    <a:pt x="4487" y="14412"/>
                    <a:pt x="6116" y="14236"/>
                    <a:pt x="7595" y="13935"/>
                  </a:cubicBezTo>
                  <a:cubicBezTo>
                    <a:pt x="6592" y="11956"/>
                    <a:pt x="5440" y="10076"/>
                    <a:pt x="4763" y="9123"/>
                  </a:cubicBezTo>
                  <a:lnTo>
                    <a:pt x="4638" y="7319"/>
                  </a:lnTo>
                  <a:cubicBezTo>
                    <a:pt x="4938" y="7319"/>
                    <a:pt x="5239" y="7269"/>
                    <a:pt x="5540" y="7194"/>
                  </a:cubicBezTo>
                  <a:cubicBezTo>
                    <a:pt x="7695" y="6467"/>
                    <a:pt x="7144" y="3810"/>
                    <a:pt x="6818" y="2356"/>
                  </a:cubicBezTo>
                  <a:cubicBezTo>
                    <a:pt x="6668" y="1680"/>
                    <a:pt x="6467" y="953"/>
                    <a:pt x="6166" y="276"/>
                  </a:cubicBezTo>
                  <a:cubicBezTo>
                    <a:pt x="5723" y="446"/>
                    <a:pt x="5277" y="508"/>
                    <a:pt x="4859" y="508"/>
                  </a:cubicBezTo>
                  <a:cubicBezTo>
                    <a:pt x="3668" y="508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6"/>
            <p:cNvSpPr/>
            <p:nvPr/>
          </p:nvSpPr>
          <p:spPr>
            <a:xfrm>
              <a:off x="889232" y="3372675"/>
              <a:ext cx="569350" cy="369304"/>
            </a:xfrm>
            <a:custGeom>
              <a:avLst/>
              <a:gdLst/>
              <a:ahLst/>
              <a:cxnLst/>
              <a:rect l="l" t="t" r="r" b="b"/>
              <a:pathLst>
                <a:path w="12483" h="8097" extrusionOk="0">
                  <a:moveTo>
                    <a:pt x="12207" y="1"/>
                  </a:moveTo>
                  <a:cubicBezTo>
                    <a:pt x="10803" y="427"/>
                    <a:pt x="7169" y="151"/>
                    <a:pt x="3861" y="552"/>
                  </a:cubicBezTo>
                  <a:cubicBezTo>
                    <a:pt x="552" y="953"/>
                    <a:pt x="1" y="3410"/>
                    <a:pt x="1" y="3410"/>
                  </a:cubicBezTo>
                  <a:lnTo>
                    <a:pt x="3384" y="8096"/>
                  </a:lnTo>
                  <a:cubicBezTo>
                    <a:pt x="6542" y="7846"/>
                    <a:pt x="12482" y="4111"/>
                    <a:pt x="12482" y="4111"/>
                  </a:cubicBezTo>
                  <a:lnTo>
                    <a:pt x="122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6"/>
            <p:cNvSpPr/>
            <p:nvPr/>
          </p:nvSpPr>
          <p:spPr>
            <a:xfrm>
              <a:off x="1268875" y="2491451"/>
              <a:ext cx="126904" cy="117247"/>
            </a:xfrm>
            <a:custGeom>
              <a:avLst/>
              <a:gdLst/>
              <a:ahLst/>
              <a:cxnLst/>
              <a:rect l="l" t="t" r="r" b="b"/>
              <a:pathLst>
                <a:path w="2707" h="2501" extrusionOk="0">
                  <a:moveTo>
                    <a:pt x="1203" y="1"/>
                  </a:moveTo>
                  <a:cubicBezTo>
                    <a:pt x="926" y="1"/>
                    <a:pt x="658" y="91"/>
                    <a:pt x="451" y="277"/>
                  </a:cubicBezTo>
                  <a:cubicBezTo>
                    <a:pt x="0" y="728"/>
                    <a:pt x="0" y="1505"/>
                    <a:pt x="501" y="2031"/>
                  </a:cubicBezTo>
                  <a:cubicBezTo>
                    <a:pt x="769" y="2341"/>
                    <a:pt x="1132" y="2501"/>
                    <a:pt x="1483" y="2501"/>
                  </a:cubicBezTo>
                  <a:cubicBezTo>
                    <a:pt x="1756" y="2501"/>
                    <a:pt x="2022" y="2404"/>
                    <a:pt x="2231" y="2206"/>
                  </a:cubicBezTo>
                  <a:cubicBezTo>
                    <a:pt x="2707" y="1780"/>
                    <a:pt x="2707" y="978"/>
                    <a:pt x="2206" y="452"/>
                  </a:cubicBezTo>
                  <a:cubicBezTo>
                    <a:pt x="1936" y="154"/>
                    <a:pt x="1563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6"/>
            <p:cNvSpPr/>
            <p:nvPr/>
          </p:nvSpPr>
          <p:spPr>
            <a:xfrm>
              <a:off x="1308818" y="2525534"/>
              <a:ext cx="55272" cy="37645"/>
            </a:xfrm>
            <a:custGeom>
              <a:avLst/>
              <a:gdLst/>
              <a:ahLst/>
              <a:cxnLst/>
              <a:rect l="l" t="t" r="r" b="b"/>
              <a:pathLst>
                <a:path w="1179" h="803" fill="none" extrusionOk="0">
                  <a:moveTo>
                    <a:pt x="0" y="1"/>
                  </a:moveTo>
                  <a:lnTo>
                    <a:pt x="1178" y="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6"/>
            <p:cNvSpPr/>
            <p:nvPr/>
          </p:nvSpPr>
          <p:spPr>
            <a:xfrm>
              <a:off x="1870453" y="3070714"/>
              <a:ext cx="71726" cy="386619"/>
            </a:xfrm>
            <a:custGeom>
              <a:avLst/>
              <a:gdLst/>
              <a:ahLst/>
              <a:cxnLst/>
              <a:rect l="l" t="t" r="r" b="b"/>
              <a:pathLst>
                <a:path w="1530" h="8247" fill="none" extrusionOk="0">
                  <a:moveTo>
                    <a:pt x="852" y="8247"/>
                  </a:moveTo>
                  <a:cubicBezTo>
                    <a:pt x="852" y="8247"/>
                    <a:pt x="1504" y="5866"/>
                    <a:pt x="1529" y="4061"/>
                  </a:cubicBezTo>
                  <a:cubicBezTo>
                    <a:pt x="1529" y="2858"/>
                    <a:pt x="351" y="1404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6"/>
            <p:cNvSpPr/>
            <p:nvPr/>
          </p:nvSpPr>
          <p:spPr>
            <a:xfrm>
              <a:off x="1567320" y="3102452"/>
              <a:ext cx="466456" cy="515868"/>
            </a:xfrm>
            <a:custGeom>
              <a:avLst/>
              <a:gdLst/>
              <a:ahLst/>
              <a:cxnLst/>
              <a:rect l="l" t="t" r="r" b="b"/>
              <a:pathLst>
                <a:path w="9950" h="11004" extrusionOk="0">
                  <a:moveTo>
                    <a:pt x="1529" y="1"/>
                  </a:moveTo>
                  <a:lnTo>
                    <a:pt x="0" y="11003"/>
                  </a:lnTo>
                  <a:lnTo>
                    <a:pt x="8421" y="11003"/>
                  </a:lnTo>
                  <a:lnTo>
                    <a:pt x="995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6"/>
            <p:cNvSpPr/>
            <p:nvPr/>
          </p:nvSpPr>
          <p:spPr>
            <a:xfrm>
              <a:off x="1446273" y="3272818"/>
              <a:ext cx="426561" cy="270310"/>
            </a:xfrm>
            <a:custGeom>
              <a:avLst/>
              <a:gdLst/>
              <a:ahLst/>
              <a:cxnLst/>
              <a:rect l="l" t="t" r="r" b="b"/>
              <a:pathLst>
                <a:path w="9099" h="5766" extrusionOk="0">
                  <a:moveTo>
                    <a:pt x="3610" y="1"/>
                  </a:moveTo>
                  <a:cubicBezTo>
                    <a:pt x="3609" y="1"/>
                    <a:pt x="2156" y="778"/>
                    <a:pt x="1755" y="1329"/>
                  </a:cubicBezTo>
                  <a:cubicBezTo>
                    <a:pt x="1329" y="1855"/>
                    <a:pt x="1" y="2457"/>
                    <a:pt x="1" y="2457"/>
                  </a:cubicBezTo>
                  <a:lnTo>
                    <a:pt x="226" y="5765"/>
                  </a:lnTo>
                  <a:cubicBezTo>
                    <a:pt x="226" y="5765"/>
                    <a:pt x="4462" y="5289"/>
                    <a:pt x="5189" y="5063"/>
                  </a:cubicBezTo>
                  <a:cubicBezTo>
                    <a:pt x="5915" y="4838"/>
                    <a:pt x="7895" y="3860"/>
                    <a:pt x="7895" y="3860"/>
                  </a:cubicBezTo>
                  <a:cubicBezTo>
                    <a:pt x="7762" y="3768"/>
                    <a:pt x="7525" y="3738"/>
                    <a:pt x="7269" y="3738"/>
                  </a:cubicBezTo>
                  <a:cubicBezTo>
                    <a:pt x="6756" y="3738"/>
                    <a:pt x="6166" y="3860"/>
                    <a:pt x="6166" y="3860"/>
                  </a:cubicBezTo>
                  <a:cubicBezTo>
                    <a:pt x="7369" y="3384"/>
                    <a:pt x="8823" y="2206"/>
                    <a:pt x="8823" y="1930"/>
                  </a:cubicBezTo>
                  <a:cubicBezTo>
                    <a:pt x="8806" y="1752"/>
                    <a:pt x="8685" y="1721"/>
                    <a:pt x="8602" y="1721"/>
                  </a:cubicBezTo>
                  <a:cubicBezTo>
                    <a:pt x="8556" y="1721"/>
                    <a:pt x="8522" y="1730"/>
                    <a:pt x="8522" y="1730"/>
                  </a:cubicBezTo>
                  <a:cubicBezTo>
                    <a:pt x="8722" y="1555"/>
                    <a:pt x="9098" y="978"/>
                    <a:pt x="9048" y="753"/>
                  </a:cubicBezTo>
                  <a:cubicBezTo>
                    <a:pt x="9043" y="710"/>
                    <a:pt x="8992" y="694"/>
                    <a:pt x="8915" y="694"/>
                  </a:cubicBezTo>
                  <a:cubicBezTo>
                    <a:pt x="8627" y="694"/>
                    <a:pt x="7971" y="928"/>
                    <a:pt x="7971" y="928"/>
                  </a:cubicBezTo>
                  <a:cubicBezTo>
                    <a:pt x="7971" y="928"/>
                    <a:pt x="9048" y="251"/>
                    <a:pt x="8497" y="26"/>
                  </a:cubicBezTo>
                  <a:cubicBezTo>
                    <a:pt x="8454" y="9"/>
                    <a:pt x="8390" y="1"/>
                    <a:pt x="8308" y="1"/>
                  </a:cubicBezTo>
                  <a:cubicBezTo>
                    <a:pt x="7285" y="1"/>
                    <a:pt x="3484" y="1204"/>
                    <a:pt x="3484" y="1204"/>
                  </a:cubicBezTo>
                  <a:lnTo>
                    <a:pt x="361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6"/>
            <p:cNvSpPr/>
            <p:nvPr/>
          </p:nvSpPr>
          <p:spPr>
            <a:xfrm>
              <a:off x="1210086" y="3574779"/>
              <a:ext cx="232712" cy="123435"/>
            </a:xfrm>
            <a:custGeom>
              <a:avLst/>
              <a:gdLst/>
              <a:ahLst/>
              <a:cxnLst/>
              <a:rect l="l" t="t" r="r" b="b"/>
              <a:pathLst>
                <a:path w="4964" h="2633" fill="none" extrusionOk="0">
                  <a:moveTo>
                    <a:pt x="4963" y="1"/>
                  </a:moveTo>
                  <a:cubicBezTo>
                    <a:pt x="4963" y="1"/>
                    <a:pt x="2683" y="1429"/>
                    <a:pt x="1" y="263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6"/>
            <p:cNvSpPr/>
            <p:nvPr/>
          </p:nvSpPr>
          <p:spPr>
            <a:xfrm>
              <a:off x="872871" y="3372675"/>
              <a:ext cx="572264" cy="159861"/>
            </a:xfrm>
            <a:custGeom>
              <a:avLst/>
              <a:gdLst/>
              <a:ahLst/>
              <a:cxnLst/>
              <a:rect l="l" t="t" r="r" b="b"/>
              <a:pathLst>
                <a:path w="12207" h="3410" fill="none" extrusionOk="0">
                  <a:moveTo>
                    <a:pt x="1" y="3410"/>
                  </a:moveTo>
                  <a:cubicBezTo>
                    <a:pt x="1" y="3410"/>
                    <a:pt x="552" y="953"/>
                    <a:pt x="3861" y="552"/>
                  </a:cubicBezTo>
                  <a:cubicBezTo>
                    <a:pt x="7169" y="151"/>
                    <a:pt x="10803" y="427"/>
                    <a:pt x="12207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6"/>
            <p:cNvSpPr/>
            <p:nvPr/>
          </p:nvSpPr>
          <p:spPr>
            <a:xfrm>
              <a:off x="2076073" y="3224671"/>
              <a:ext cx="71726" cy="129248"/>
            </a:xfrm>
            <a:custGeom>
              <a:avLst/>
              <a:gdLst/>
              <a:ahLst/>
              <a:cxnLst/>
              <a:rect l="l" t="t" r="r" b="b"/>
              <a:pathLst>
                <a:path w="1530" h="2757" fill="none" extrusionOk="0">
                  <a:moveTo>
                    <a:pt x="1529" y="0"/>
                  </a:moveTo>
                  <a:cubicBezTo>
                    <a:pt x="1529" y="0"/>
                    <a:pt x="426" y="1028"/>
                    <a:pt x="0" y="275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6"/>
            <p:cNvSpPr/>
            <p:nvPr/>
          </p:nvSpPr>
          <p:spPr>
            <a:xfrm>
              <a:off x="2427353" y="2529050"/>
              <a:ext cx="399558" cy="420701"/>
            </a:xfrm>
            <a:custGeom>
              <a:avLst/>
              <a:gdLst/>
              <a:ahLst/>
              <a:cxnLst/>
              <a:rect l="l" t="t" r="r" b="b"/>
              <a:pathLst>
                <a:path w="8523" h="8974" extrusionOk="0">
                  <a:moveTo>
                    <a:pt x="7846" y="1"/>
                  </a:moveTo>
                  <a:cubicBezTo>
                    <a:pt x="7846" y="1"/>
                    <a:pt x="5866" y="1354"/>
                    <a:pt x="4362" y="2056"/>
                  </a:cubicBezTo>
                  <a:cubicBezTo>
                    <a:pt x="3134" y="2633"/>
                    <a:pt x="2257" y="3635"/>
                    <a:pt x="2257" y="3635"/>
                  </a:cubicBezTo>
                  <a:lnTo>
                    <a:pt x="1" y="6643"/>
                  </a:lnTo>
                  <a:lnTo>
                    <a:pt x="2257" y="8973"/>
                  </a:lnTo>
                  <a:lnTo>
                    <a:pt x="2958" y="7996"/>
                  </a:lnTo>
                  <a:cubicBezTo>
                    <a:pt x="4537" y="7695"/>
                    <a:pt x="4713" y="6617"/>
                    <a:pt x="4713" y="6617"/>
                  </a:cubicBezTo>
                  <a:cubicBezTo>
                    <a:pt x="4713" y="6617"/>
                    <a:pt x="5211" y="6797"/>
                    <a:pt x="5682" y="6797"/>
                  </a:cubicBezTo>
                  <a:cubicBezTo>
                    <a:pt x="5846" y="6797"/>
                    <a:pt x="6006" y="6776"/>
                    <a:pt x="6141" y="6718"/>
                  </a:cubicBezTo>
                  <a:cubicBezTo>
                    <a:pt x="6668" y="6492"/>
                    <a:pt x="6643" y="5991"/>
                    <a:pt x="6643" y="5991"/>
                  </a:cubicBezTo>
                  <a:cubicBezTo>
                    <a:pt x="7369" y="5640"/>
                    <a:pt x="7119" y="4913"/>
                    <a:pt x="7119" y="4913"/>
                  </a:cubicBezTo>
                  <a:cubicBezTo>
                    <a:pt x="7144" y="4888"/>
                    <a:pt x="7169" y="4888"/>
                    <a:pt x="7194" y="4863"/>
                  </a:cubicBezTo>
                  <a:cubicBezTo>
                    <a:pt x="7645" y="4562"/>
                    <a:pt x="7620" y="3911"/>
                    <a:pt x="7169" y="3610"/>
                  </a:cubicBezTo>
                  <a:lnTo>
                    <a:pt x="6066" y="2783"/>
                  </a:lnTo>
                  <a:lnTo>
                    <a:pt x="7846" y="1054"/>
                  </a:lnTo>
                  <a:cubicBezTo>
                    <a:pt x="8522" y="427"/>
                    <a:pt x="7846" y="1"/>
                    <a:pt x="78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6"/>
            <p:cNvSpPr/>
            <p:nvPr/>
          </p:nvSpPr>
          <p:spPr>
            <a:xfrm>
              <a:off x="2604798" y="2668896"/>
              <a:ext cx="170409" cy="150438"/>
            </a:xfrm>
            <a:custGeom>
              <a:avLst/>
              <a:gdLst/>
              <a:ahLst/>
              <a:cxnLst/>
              <a:rect l="l" t="t" r="r" b="b"/>
              <a:pathLst>
                <a:path w="3635" h="3209" extrusionOk="0">
                  <a:moveTo>
                    <a:pt x="3334" y="0"/>
                  </a:moveTo>
                  <a:lnTo>
                    <a:pt x="101" y="301"/>
                  </a:lnTo>
                  <a:lnTo>
                    <a:pt x="0" y="3208"/>
                  </a:lnTo>
                  <a:cubicBezTo>
                    <a:pt x="1254" y="2883"/>
                    <a:pt x="1128" y="1604"/>
                    <a:pt x="1128" y="1604"/>
                  </a:cubicBezTo>
                  <a:cubicBezTo>
                    <a:pt x="1128" y="1604"/>
                    <a:pt x="1980" y="1279"/>
                    <a:pt x="2807" y="1078"/>
                  </a:cubicBezTo>
                  <a:cubicBezTo>
                    <a:pt x="3635" y="878"/>
                    <a:pt x="3334" y="0"/>
                    <a:pt x="3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6"/>
            <p:cNvSpPr/>
            <p:nvPr/>
          </p:nvSpPr>
          <p:spPr>
            <a:xfrm>
              <a:off x="2604798" y="2668896"/>
              <a:ext cx="170409" cy="150438"/>
            </a:xfrm>
            <a:custGeom>
              <a:avLst/>
              <a:gdLst/>
              <a:ahLst/>
              <a:cxnLst/>
              <a:rect l="l" t="t" r="r" b="b"/>
              <a:pathLst>
                <a:path w="3635" h="3209" fill="none" extrusionOk="0">
                  <a:moveTo>
                    <a:pt x="677" y="251"/>
                  </a:moveTo>
                  <a:lnTo>
                    <a:pt x="3334" y="0"/>
                  </a:lnTo>
                  <a:cubicBezTo>
                    <a:pt x="3334" y="0"/>
                    <a:pt x="3635" y="878"/>
                    <a:pt x="2807" y="1078"/>
                  </a:cubicBezTo>
                  <a:cubicBezTo>
                    <a:pt x="1980" y="1279"/>
                    <a:pt x="1128" y="1604"/>
                    <a:pt x="1128" y="1604"/>
                  </a:cubicBezTo>
                  <a:cubicBezTo>
                    <a:pt x="1128" y="1604"/>
                    <a:pt x="1254" y="2883"/>
                    <a:pt x="0" y="32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6"/>
            <p:cNvSpPr/>
            <p:nvPr/>
          </p:nvSpPr>
          <p:spPr>
            <a:xfrm>
              <a:off x="2657680" y="2744093"/>
              <a:ext cx="103417" cy="24706"/>
            </a:xfrm>
            <a:custGeom>
              <a:avLst/>
              <a:gdLst/>
              <a:ahLst/>
              <a:cxnLst/>
              <a:rect l="l" t="t" r="r" b="b"/>
              <a:pathLst>
                <a:path w="2206" h="527" fill="none" extrusionOk="0">
                  <a:moveTo>
                    <a:pt x="0" y="0"/>
                  </a:moveTo>
                  <a:cubicBezTo>
                    <a:pt x="0" y="0"/>
                    <a:pt x="1629" y="527"/>
                    <a:pt x="2206" y="32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6"/>
            <p:cNvSpPr/>
            <p:nvPr/>
          </p:nvSpPr>
          <p:spPr>
            <a:xfrm>
              <a:off x="2648257" y="2786380"/>
              <a:ext cx="90525" cy="28269"/>
            </a:xfrm>
            <a:custGeom>
              <a:avLst/>
              <a:gdLst/>
              <a:ahLst/>
              <a:cxnLst/>
              <a:rect l="l" t="t" r="r" b="b"/>
              <a:pathLst>
                <a:path w="1931" h="603" fill="none" extrusionOk="0">
                  <a:moveTo>
                    <a:pt x="1" y="1"/>
                  </a:moveTo>
                  <a:cubicBezTo>
                    <a:pt x="1" y="1"/>
                    <a:pt x="978" y="602"/>
                    <a:pt x="1931" y="5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6"/>
            <p:cNvSpPr/>
            <p:nvPr/>
          </p:nvSpPr>
          <p:spPr>
            <a:xfrm>
              <a:off x="2624770" y="2809868"/>
              <a:ext cx="23534" cy="29441"/>
            </a:xfrm>
            <a:custGeom>
              <a:avLst/>
              <a:gdLst/>
              <a:ahLst/>
              <a:cxnLst/>
              <a:rect l="l" t="t" r="r" b="b"/>
              <a:pathLst>
                <a:path w="502" h="628" fill="none" extrusionOk="0">
                  <a:moveTo>
                    <a:pt x="502" y="627"/>
                  </a:moveTo>
                  <a:cubicBezTo>
                    <a:pt x="502" y="627"/>
                    <a:pt x="1" y="226"/>
                    <a:pt x="5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6"/>
            <p:cNvSpPr/>
            <p:nvPr/>
          </p:nvSpPr>
          <p:spPr>
            <a:xfrm>
              <a:off x="1522642" y="2489107"/>
              <a:ext cx="22362" cy="29441"/>
            </a:xfrm>
            <a:custGeom>
              <a:avLst/>
              <a:gdLst/>
              <a:ahLst/>
              <a:cxnLst/>
              <a:rect l="l" t="t" r="r" b="b"/>
              <a:pathLst>
                <a:path w="477" h="628" extrusionOk="0">
                  <a:moveTo>
                    <a:pt x="226" y="1"/>
                  </a:moveTo>
                  <a:cubicBezTo>
                    <a:pt x="101" y="1"/>
                    <a:pt x="1" y="151"/>
                    <a:pt x="26" y="327"/>
                  </a:cubicBezTo>
                  <a:cubicBezTo>
                    <a:pt x="51" y="502"/>
                    <a:pt x="151" y="627"/>
                    <a:pt x="276" y="627"/>
                  </a:cubicBezTo>
                  <a:cubicBezTo>
                    <a:pt x="402" y="602"/>
                    <a:pt x="477" y="477"/>
                    <a:pt x="477" y="302"/>
                  </a:cubicBezTo>
                  <a:cubicBezTo>
                    <a:pt x="452" y="126"/>
                    <a:pt x="352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6"/>
            <p:cNvSpPr/>
            <p:nvPr/>
          </p:nvSpPr>
          <p:spPr>
            <a:xfrm>
              <a:off x="1628406" y="2478559"/>
              <a:ext cx="22362" cy="29394"/>
            </a:xfrm>
            <a:custGeom>
              <a:avLst/>
              <a:gdLst/>
              <a:ahLst/>
              <a:cxnLst/>
              <a:rect l="l" t="t" r="r" b="b"/>
              <a:pathLst>
                <a:path w="477" h="627" extrusionOk="0">
                  <a:moveTo>
                    <a:pt x="201" y="0"/>
                  </a:moveTo>
                  <a:cubicBezTo>
                    <a:pt x="101" y="25"/>
                    <a:pt x="0" y="151"/>
                    <a:pt x="25" y="326"/>
                  </a:cubicBezTo>
                  <a:cubicBezTo>
                    <a:pt x="25" y="501"/>
                    <a:pt x="126" y="627"/>
                    <a:pt x="251" y="627"/>
                  </a:cubicBezTo>
                  <a:cubicBezTo>
                    <a:pt x="376" y="627"/>
                    <a:pt x="476" y="476"/>
                    <a:pt x="451" y="301"/>
                  </a:cubicBezTo>
                  <a:cubicBezTo>
                    <a:pt x="451" y="126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6"/>
            <p:cNvSpPr/>
            <p:nvPr/>
          </p:nvSpPr>
          <p:spPr>
            <a:xfrm>
              <a:off x="1489732" y="2435053"/>
              <a:ext cx="52928" cy="27097"/>
            </a:xfrm>
            <a:custGeom>
              <a:avLst/>
              <a:gdLst/>
              <a:ahLst/>
              <a:cxnLst/>
              <a:rect l="l" t="t" r="r" b="b"/>
              <a:pathLst>
                <a:path w="1129" h="578" fill="none" extrusionOk="0">
                  <a:moveTo>
                    <a:pt x="1" y="577"/>
                  </a:moveTo>
                  <a:cubicBezTo>
                    <a:pt x="1" y="577"/>
                    <a:pt x="427" y="1"/>
                    <a:pt x="1129" y="27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6"/>
            <p:cNvSpPr/>
            <p:nvPr/>
          </p:nvSpPr>
          <p:spPr>
            <a:xfrm>
              <a:off x="1608435" y="2423333"/>
              <a:ext cx="36473" cy="17674"/>
            </a:xfrm>
            <a:custGeom>
              <a:avLst/>
              <a:gdLst/>
              <a:ahLst/>
              <a:cxnLst/>
              <a:rect l="l" t="t" r="r" b="b"/>
              <a:pathLst>
                <a:path w="778" h="377" fill="none" extrusionOk="0">
                  <a:moveTo>
                    <a:pt x="0" y="376"/>
                  </a:moveTo>
                  <a:cubicBezTo>
                    <a:pt x="0" y="376"/>
                    <a:pt x="276" y="0"/>
                    <a:pt x="7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6"/>
            <p:cNvSpPr/>
            <p:nvPr/>
          </p:nvSpPr>
          <p:spPr>
            <a:xfrm>
              <a:off x="1481528" y="2449165"/>
              <a:ext cx="97557" cy="110496"/>
            </a:xfrm>
            <a:custGeom>
              <a:avLst/>
              <a:gdLst/>
              <a:ahLst/>
              <a:cxnLst/>
              <a:rect l="l" t="t" r="r" b="b"/>
              <a:pathLst>
                <a:path w="2081" h="2357" fill="none" extrusionOk="0">
                  <a:moveTo>
                    <a:pt x="2081" y="1179"/>
                  </a:moveTo>
                  <a:cubicBezTo>
                    <a:pt x="2081" y="1830"/>
                    <a:pt x="1604" y="2357"/>
                    <a:pt x="1053" y="2357"/>
                  </a:cubicBezTo>
                  <a:cubicBezTo>
                    <a:pt x="477" y="2357"/>
                    <a:pt x="0" y="1830"/>
                    <a:pt x="0" y="1179"/>
                  </a:cubicBezTo>
                  <a:cubicBezTo>
                    <a:pt x="0" y="527"/>
                    <a:pt x="477" y="1"/>
                    <a:pt x="1053" y="1"/>
                  </a:cubicBezTo>
                  <a:cubicBezTo>
                    <a:pt x="1604" y="1"/>
                    <a:pt x="2081" y="527"/>
                    <a:pt x="2081" y="117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6"/>
            <p:cNvSpPr/>
            <p:nvPr/>
          </p:nvSpPr>
          <p:spPr>
            <a:xfrm>
              <a:off x="1615467" y="2435053"/>
              <a:ext cx="81102" cy="110496"/>
            </a:xfrm>
            <a:custGeom>
              <a:avLst/>
              <a:gdLst/>
              <a:ahLst/>
              <a:cxnLst/>
              <a:rect l="l" t="t" r="r" b="b"/>
              <a:pathLst>
                <a:path w="1730" h="2357" fill="none" extrusionOk="0">
                  <a:moveTo>
                    <a:pt x="1730" y="1179"/>
                  </a:moveTo>
                  <a:cubicBezTo>
                    <a:pt x="1730" y="1830"/>
                    <a:pt x="1329" y="2357"/>
                    <a:pt x="853" y="2357"/>
                  </a:cubicBezTo>
                  <a:cubicBezTo>
                    <a:pt x="402" y="2357"/>
                    <a:pt x="1" y="1830"/>
                    <a:pt x="1" y="1179"/>
                  </a:cubicBezTo>
                  <a:cubicBezTo>
                    <a:pt x="1" y="527"/>
                    <a:pt x="402" y="1"/>
                    <a:pt x="853" y="1"/>
                  </a:cubicBezTo>
                  <a:cubicBezTo>
                    <a:pt x="1329" y="1"/>
                    <a:pt x="1730" y="527"/>
                    <a:pt x="1730" y="117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6"/>
            <p:cNvSpPr/>
            <p:nvPr/>
          </p:nvSpPr>
          <p:spPr>
            <a:xfrm>
              <a:off x="1577868" y="2490279"/>
              <a:ext cx="37645" cy="5954"/>
            </a:xfrm>
            <a:custGeom>
              <a:avLst/>
              <a:gdLst/>
              <a:ahLst/>
              <a:cxnLst/>
              <a:rect l="l" t="t" r="r" b="b"/>
              <a:pathLst>
                <a:path w="803" h="127" fill="none" extrusionOk="0">
                  <a:moveTo>
                    <a:pt x="1" y="126"/>
                  </a:moveTo>
                  <a:lnTo>
                    <a:pt x="8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6"/>
            <p:cNvSpPr/>
            <p:nvPr/>
          </p:nvSpPr>
          <p:spPr>
            <a:xfrm>
              <a:off x="1601356" y="2503218"/>
              <a:ext cx="47068" cy="85837"/>
            </a:xfrm>
            <a:custGeom>
              <a:avLst/>
              <a:gdLst/>
              <a:ahLst/>
              <a:cxnLst/>
              <a:rect l="l" t="t" r="r" b="b"/>
              <a:pathLst>
                <a:path w="1004" h="1831" fill="none" extrusionOk="0">
                  <a:moveTo>
                    <a:pt x="1" y="1"/>
                  </a:moveTo>
                  <a:cubicBezTo>
                    <a:pt x="1" y="1"/>
                    <a:pt x="828" y="928"/>
                    <a:pt x="903" y="1379"/>
                  </a:cubicBezTo>
                  <a:cubicBezTo>
                    <a:pt x="1003" y="1830"/>
                    <a:pt x="176" y="1755"/>
                    <a:pt x="176" y="175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6"/>
            <p:cNvSpPr/>
            <p:nvPr/>
          </p:nvSpPr>
          <p:spPr>
            <a:xfrm>
              <a:off x="1550865" y="2604247"/>
              <a:ext cx="62304" cy="29769"/>
            </a:xfrm>
            <a:custGeom>
              <a:avLst/>
              <a:gdLst/>
              <a:ahLst/>
              <a:cxnLst/>
              <a:rect l="l" t="t" r="r" b="b"/>
              <a:pathLst>
                <a:path w="1329" h="635" extrusionOk="0">
                  <a:moveTo>
                    <a:pt x="151" y="1"/>
                  </a:moveTo>
                  <a:cubicBezTo>
                    <a:pt x="151" y="1"/>
                    <a:pt x="0" y="552"/>
                    <a:pt x="652" y="627"/>
                  </a:cubicBezTo>
                  <a:cubicBezTo>
                    <a:pt x="695" y="633"/>
                    <a:pt x="736" y="635"/>
                    <a:pt x="774" y="635"/>
                  </a:cubicBezTo>
                  <a:cubicBezTo>
                    <a:pt x="1307" y="635"/>
                    <a:pt x="1328" y="176"/>
                    <a:pt x="1328" y="1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6"/>
            <p:cNvSpPr/>
            <p:nvPr/>
          </p:nvSpPr>
          <p:spPr>
            <a:xfrm>
              <a:off x="1783489" y="3102452"/>
              <a:ext cx="145750" cy="41161"/>
            </a:xfrm>
            <a:custGeom>
              <a:avLst/>
              <a:gdLst/>
              <a:ahLst/>
              <a:cxnLst/>
              <a:rect l="l" t="t" r="r" b="b"/>
              <a:pathLst>
                <a:path w="3109" h="878" fill="none" extrusionOk="0">
                  <a:moveTo>
                    <a:pt x="151" y="1"/>
                  </a:moveTo>
                  <a:lnTo>
                    <a:pt x="1" y="878"/>
                  </a:lnTo>
                  <a:lnTo>
                    <a:pt x="2983" y="878"/>
                  </a:lnTo>
                  <a:lnTo>
                    <a:pt x="3108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6"/>
            <p:cNvSpPr/>
            <p:nvPr/>
          </p:nvSpPr>
          <p:spPr>
            <a:xfrm>
              <a:off x="953975" y="1811160"/>
              <a:ext cx="470019" cy="316112"/>
            </a:xfrm>
            <a:custGeom>
              <a:avLst/>
              <a:gdLst/>
              <a:ahLst/>
              <a:cxnLst/>
              <a:rect l="l" t="t" r="r" b="b"/>
              <a:pathLst>
                <a:path w="10026" h="6743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lnTo>
                    <a:pt x="0" y="3935"/>
                  </a:lnTo>
                  <a:cubicBezTo>
                    <a:pt x="0" y="4437"/>
                    <a:pt x="401" y="4838"/>
                    <a:pt x="903" y="4838"/>
                  </a:cubicBezTo>
                  <a:lnTo>
                    <a:pt x="6216" y="4838"/>
                  </a:lnTo>
                  <a:lnTo>
                    <a:pt x="7895" y="6742"/>
                  </a:lnTo>
                  <a:lnTo>
                    <a:pt x="7895" y="4838"/>
                  </a:lnTo>
                  <a:lnTo>
                    <a:pt x="9123" y="4838"/>
                  </a:lnTo>
                  <a:cubicBezTo>
                    <a:pt x="9624" y="4838"/>
                    <a:pt x="10025" y="4437"/>
                    <a:pt x="10025" y="3935"/>
                  </a:cubicBezTo>
                  <a:lnTo>
                    <a:pt x="10025" y="903"/>
                  </a:lnTo>
                  <a:cubicBezTo>
                    <a:pt x="10025" y="402"/>
                    <a:pt x="9624" y="1"/>
                    <a:pt x="9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6"/>
            <p:cNvSpPr/>
            <p:nvPr/>
          </p:nvSpPr>
          <p:spPr>
            <a:xfrm>
              <a:off x="1065599" y="1896952"/>
              <a:ext cx="45849" cy="44677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501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3"/>
                    <a:pt x="501" y="953"/>
                  </a:cubicBezTo>
                  <a:cubicBezTo>
                    <a:pt x="752" y="953"/>
                    <a:pt x="978" y="752"/>
                    <a:pt x="978" y="476"/>
                  </a:cubicBezTo>
                  <a:cubicBezTo>
                    <a:pt x="978" y="201"/>
                    <a:pt x="752" y="0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1173707" y="1896952"/>
              <a:ext cx="44677" cy="44677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3"/>
                    <a:pt x="476" y="953"/>
                  </a:cubicBezTo>
                  <a:cubicBezTo>
                    <a:pt x="752" y="953"/>
                    <a:pt x="952" y="752"/>
                    <a:pt x="952" y="476"/>
                  </a:cubicBezTo>
                  <a:cubicBezTo>
                    <a:pt x="952" y="201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1271219" y="1896952"/>
              <a:ext cx="45849" cy="44677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476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3"/>
                    <a:pt x="476" y="953"/>
                  </a:cubicBezTo>
                  <a:cubicBezTo>
                    <a:pt x="752" y="953"/>
                    <a:pt x="978" y="752"/>
                    <a:pt x="978" y="476"/>
                  </a:cubicBezTo>
                  <a:cubicBezTo>
                    <a:pt x="978" y="201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1662150" y="3311563"/>
              <a:ext cx="162403" cy="53424"/>
            </a:xfrm>
            <a:custGeom>
              <a:avLst/>
              <a:gdLst/>
              <a:ahLst/>
              <a:cxnLst/>
              <a:rect l="l" t="t" r="r" b="b"/>
              <a:pathLst>
                <a:path w="3660" h="1204" fill="none" extrusionOk="0">
                  <a:moveTo>
                    <a:pt x="3660" y="1"/>
                  </a:moveTo>
                  <a:lnTo>
                    <a:pt x="0" y="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6"/>
            <p:cNvSpPr/>
            <p:nvPr/>
          </p:nvSpPr>
          <p:spPr>
            <a:xfrm>
              <a:off x="1679943" y="3347150"/>
              <a:ext cx="169059" cy="59015"/>
            </a:xfrm>
            <a:custGeom>
              <a:avLst/>
              <a:gdLst/>
              <a:ahLst/>
              <a:cxnLst/>
              <a:rect l="l" t="t" r="r" b="b"/>
              <a:pathLst>
                <a:path w="3810" h="1330" fill="none" extrusionOk="0">
                  <a:moveTo>
                    <a:pt x="3810" y="1"/>
                  </a:moveTo>
                  <a:cubicBezTo>
                    <a:pt x="3810" y="1"/>
                    <a:pt x="1354" y="953"/>
                    <a:pt x="0" y="132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6"/>
            <p:cNvSpPr/>
            <p:nvPr/>
          </p:nvSpPr>
          <p:spPr>
            <a:xfrm>
              <a:off x="1689927" y="3441706"/>
              <a:ext cx="54534" cy="15619"/>
            </a:xfrm>
            <a:custGeom>
              <a:avLst/>
              <a:gdLst/>
              <a:ahLst/>
              <a:cxnLst/>
              <a:rect l="l" t="t" r="r" b="b"/>
              <a:pathLst>
                <a:path w="1229" h="352" fill="none" extrusionOk="0">
                  <a:moveTo>
                    <a:pt x="1229" y="0"/>
                  </a:moveTo>
                  <a:lnTo>
                    <a:pt x="1" y="35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87" name="Google Shape;2487;p66"/>
          <p:cNvCxnSpPr/>
          <p:nvPr/>
        </p:nvCxnSpPr>
        <p:spPr>
          <a:xfrm>
            <a:off x="713100" y="4604100"/>
            <a:ext cx="321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8" name="Google Shape;2488;p66"/>
          <p:cNvSpPr/>
          <p:nvPr/>
        </p:nvSpPr>
        <p:spPr>
          <a:xfrm rot="10800000" flipH="1">
            <a:off x="1505558" y="812925"/>
            <a:ext cx="528885" cy="52890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66"/>
          <p:cNvSpPr/>
          <p:nvPr/>
        </p:nvSpPr>
        <p:spPr>
          <a:xfrm rot="10800000" flipH="1">
            <a:off x="713100" y="1023135"/>
            <a:ext cx="278015" cy="27801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3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name="adj" fmla="val 5851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3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name="adj" fmla="val 5851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commission</a:t>
            </a:r>
            <a:endParaRPr dirty="0"/>
          </a:p>
        </p:txBody>
      </p:sp>
      <p:sp>
        <p:nvSpPr>
          <p:cNvPr id="1010" name="Google Shape;1010;p43"/>
          <p:cNvSpPr txBox="1">
            <a:spLocks noGrp="1"/>
          </p:cNvSpPr>
          <p:nvPr>
            <p:ph type="title" idx="2"/>
          </p:nvPr>
        </p:nvSpPr>
        <p:spPr>
          <a:xfrm>
            <a:off x="950850" y="1627177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</a:t>
            </a:r>
            <a:r>
              <a:rPr lang="en" sz="1800" dirty="0"/>
              <a:t>hekedars/contractors</a:t>
            </a:r>
            <a:endParaRPr sz="1800" dirty="0"/>
          </a:p>
        </p:txBody>
      </p:sp>
      <p:sp>
        <p:nvSpPr>
          <p:cNvPr id="1011" name="Google Shape;1011;p43"/>
          <p:cNvSpPr txBox="1">
            <a:spLocks noGrp="1"/>
          </p:cNvSpPr>
          <p:nvPr>
            <p:ph type="title" idx="3"/>
          </p:nvPr>
        </p:nvSpPr>
        <p:spPr>
          <a:xfrm>
            <a:off x="5979248" y="1651126"/>
            <a:ext cx="21474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</a:t>
            </a:r>
            <a:r>
              <a:rPr lang="en" sz="1800" dirty="0"/>
              <a:t>uilders/clients</a:t>
            </a:r>
            <a:endParaRPr sz="1800" dirty="0"/>
          </a:p>
        </p:txBody>
      </p:sp>
      <p:sp>
        <p:nvSpPr>
          <p:cNvPr id="1012" name="Google Shape;1012;p43"/>
          <p:cNvSpPr txBox="1">
            <a:spLocks noGrp="1"/>
          </p:cNvSpPr>
          <p:nvPr>
            <p:ph type="subTitle" idx="1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e will ask for commisson on hiring a thekedar/contractor from the app</a:t>
            </a:r>
            <a:endParaRPr dirty="0"/>
          </a:p>
        </p:txBody>
      </p:sp>
      <p:sp>
        <p:nvSpPr>
          <p:cNvPr id="1013" name="Google Shape;1013;p43"/>
          <p:cNvSpPr txBox="1">
            <a:spLocks noGrp="1"/>
          </p:cNvSpPr>
          <p:nvPr>
            <p:ph type="subTitle" idx="4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e will ask for commission on each labour/worker hired from the app</a:t>
            </a:r>
            <a:endParaRPr dirty="0"/>
          </a:p>
        </p:txBody>
      </p:sp>
      <p:grpSp>
        <p:nvGrpSpPr>
          <p:cNvPr id="1014" name="Google Shape;1014;p43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015" name="Google Shape;1015;p43"/>
            <p:cNvSpPr/>
            <p:nvPr/>
          </p:nvSpPr>
          <p:spPr>
            <a:xfrm>
              <a:off x="3653829" y="2972035"/>
              <a:ext cx="90516" cy="51524"/>
            </a:xfrm>
            <a:custGeom>
              <a:avLst/>
              <a:gdLst/>
              <a:ahLst/>
              <a:cxnLst/>
              <a:rect l="l" t="t" r="r" b="b"/>
              <a:pathLst>
                <a:path w="6342" h="3610" extrusionOk="0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653829" y="3043212"/>
              <a:ext cx="90516" cy="51167"/>
            </a:xfrm>
            <a:custGeom>
              <a:avLst/>
              <a:gdLst/>
              <a:ahLst/>
              <a:cxnLst/>
              <a:rect l="l" t="t" r="r" b="b"/>
              <a:pathLst>
                <a:path w="6342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887056" y="2990989"/>
              <a:ext cx="1370388" cy="568417"/>
            </a:xfrm>
            <a:custGeom>
              <a:avLst/>
              <a:gdLst/>
              <a:ahLst/>
              <a:cxnLst/>
              <a:rect l="l" t="t" r="r" b="b"/>
              <a:pathLst>
                <a:path w="96016" h="39826" extrusionOk="0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4098817" y="2267701"/>
              <a:ext cx="946866" cy="1051341"/>
            </a:xfrm>
            <a:custGeom>
              <a:avLst/>
              <a:gdLst/>
              <a:ahLst/>
              <a:cxnLst/>
              <a:rect l="l" t="t" r="r" b="b"/>
              <a:pathLst>
                <a:path w="66342" h="73662" extrusionOk="0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4470116" y="2281289"/>
              <a:ext cx="204268" cy="494014"/>
            </a:xfrm>
            <a:custGeom>
              <a:avLst/>
              <a:gdLst/>
              <a:ahLst/>
              <a:cxnLst/>
              <a:rect l="l" t="t" r="r" b="b"/>
              <a:pathLst>
                <a:path w="14312" h="34613" extrusionOk="0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4313447" y="2281289"/>
              <a:ext cx="517963" cy="578793"/>
            </a:xfrm>
            <a:custGeom>
              <a:avLst/>
              <a:gdLst/>
              <a:ahLst/>
              <a:cxnLst/>
              <a:rect l="l" t="t" r="r" b="b"/>
              <a:pathLst>
                <a:path w="36291" h="40553" extrusionOk="0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4477995" y="2243024"/>
              <a:ext cx="188169" cy="89431"/>
            </a:xfrm>
            <a:custGeom>
              <a:avLst/>
              <a:gdLst/>
              <a:ahLst/>
              <a:cxnLst/>
              <a:rect l="l" t="t" r="r" b="b"/>
              <a:pathLst>
                <a:path w="13184" h="6266" extrusionOk="0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4411813" y="1840240"/>
              <a:ext cx="291188" cy="240392"/>
            </a:xfrm>
            <a:custGeom>
              <a:avLst/>
              <a:gdLst/>
              <a:ahLst/>
              <a:cxnLst/>
              <a:rect l="l" t="t" r="r" b="b"/>
              <a:pathLst>
                <a:path w="20402" h="16843" extrusionOk="0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4572421" y="2775289"/>
              <a:ext cx="50096" cy="344852"/>
            </a:xfrm>
            <a:custGeom>
              <a:avLst/>
              <a:gdLst/>
              <a:ahLst/>
              <a:cxnLst/>
              <a:rect l="l" t="t" r="r" b="b"/>
              <a:pathLst>
                <a:path w="3510" h="24162" fill="none" extrusionOk="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w="8150" cap="flat" cmpd="sng">
              <a:solidFill>
                <a:srgbClr val="141D3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4554181" y="2922666"/>
              <a:ext cx="37565" cy="37579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4515902" y="3091153"/>
              <a:ext cx="37579" cy="37565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4492652" y="2834676"/>
              <a:ext cx="90159" cy="79055"/>
            </a:xfrm>
            <a:custGeom>
              <a:avLst/>
              <a:gdLst/>
              <a:ahLst/>
              <a:cxnLst/>
              <a:rect l="l" t="t" r="r" b="b"/>
              <a:pathLst>
                <a:path w="6317" h="5539" fill="none" extrusionOk="0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499446" y="2970237"/>
              <a:ext cx="63684" cy="41519"/>
            </a:xfrm>
            <a:custGeom>
              <a:avLst/>
              <a:gdLst/>
              <a:ahLst/>
              <a:cxnLst/>
              <a:rect l="l" t="t" r="r" b="b"/>
              <a:pathLst>
                <a:path w="4462" h="2909" fill="none" extrusionOk="0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279821" y="3012098"/>
              <a:ext cx="179220" cy="69407"/>
            </a:xfrm>
            <a:custGeom>
              <a:avLst/>
              <a:gdLst/>
              <a:ahLst/>
              <a:cxnLst/>
              <a:rect l="l" t="t" r="r" b="b"/>
              <a:pathLst>
                <a:path w="12557" h="4863" extrusionOk="0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4685816" y="3012098"/>
              <a:ext cx="178863" cy="69407"/>
            </a:xfrm>
            <a:custGeom>
              <a:avLst/>
              <a:gdLst/>
              <a:ahLst/>
              <a:cxnLst/>
              <a:rect l="l" t="t" r="r" b="b"/>
              <a:pathLst>
                <a:path w="12532" h="4863" extrusionOk="0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4769525" y="3613755"/>
              <a:ext cx="188525" cy="229316"/>
            </a:xfrm>
            <a:custGeom>
              <a:avLst/>
              <a:gdLst/>
              <a:ahLst/>
              <a:cxnLst/>
              <a:rect l="l" t="t" r="r" b="b"/>
              <a:pathLst>
                <a:path w="13209" h="16067" extrusionOk="0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4837133" y="3656159"/>
              <a:ext cx="221780" cy="416514"/>
            </a:xfrm>
            <a:custGeom>
              <a:avLst/>
              <a:gdLst/>
              <a:ahLst/>
              <a:cxnLst/>
              <a:rect l="l" t="t" r="r" b="b"/>
              <a:pathLst>
                <a:path w="15539" h="29183" extrusionOk="0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3712132" y="3122324"/>
              <a:ext cx="1155773" cy="733621"/>
            </a:xfrm>
            <a:custGeom>
              <a:avLst/>
              <a:gdLst/>
              <a:ahLst/>
              <a:cxnLst/>
              <a:rect l="l" t="t" r="r" b="b"/>
              <a:pathLst>
                <a:path w="80979" h="51401" extrusionOk="0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5023133" y="3707839"/>
              <a:ext cx="7522" cy="77628"/>
            </a:xfrm>
            <a:custGeom>
              <a:avLst/>
              <a:gdLst/>
              <a:ahLst/>
              <a:cxnLst/>
              <a:rect l="l" t="t" r="r" b="b"/>
              <a:pathLst>
                <a:path w="527" h="5439" fill="none" extrusionOk="0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705841" y="3559391"/>
              <a:ext cx="162064" cy="296554"/>
            </a:xfrm>
            <a:custGeom>
              <a:avLst/>
              <a:gdLst/>
              <a:ahLst/>
              <a:cxnLst/>
              <a:rect l="l" t="t" r="r" b="b"/>
              <a:pathLst>
                <a:path w="11355" h="20778" extrusionOk="0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276595" y="3122324"/>
              <a:ext cx="1156130" cy="733621"/>
            </a:xfrm>
            <a:custGeom>
              <a:avLst/>
              <a:gdLst/>
              <a:ahLst/>
              <a:cxnLst/>
              <a:rect l="l" t="t" r="r" b="b"/>
              <a:pathLst>
                <a:path w="81004" h="51401" extrusionOk="0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186450" y="3613755"/>
              <a:ext cx="188525" cy="229316"/>
            </a:xfrm>
            <a:custGeom>
              <a:avLst/>
              <a:gdLst/>
              <a:ahLst/>
              <a:cxnLst/>
              <a:rect l="l" t="t" r="r" b="b"/>
              <a:pathLst>
                <a:path w="13209" h="16067" extrusionOk="0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085586" y="3656159"/>
              <a:ext cx="221795" cy="416514"/>
            </a:xfrm>
            <a:custGeom>
              <a:avLst/>
              <a:gdLst/>
              <a:ahLst/>
              <a:cxnLst/>
              <a:rect l="l" t="t" r="r" b="b"/>
              <a:pathLst>
                <a:path w="15540" h="29183" extrusionOk="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4114203" y="3707839"/>
              <a:ext cx="7165" cy="77628"/>
            </a:xfrm>
            <a:custGeom>
              <a:avLst/>
              <a:gdLst/>
              <a:ahLst/>
              <a:cxnLst/>
              <a:rect l="l" t="t" r="r" b="b"/>
              <a:pathLst>
                <a:path w="502" h="5439" fill="none" extrusionOk="0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276595" y="3559391"/>
              <a:ext cx="162064" cy="296554"/>
            </a:xfrm>
            <a:custGeom>
              <a:avLst/>
              <a:gdLst/>
              <a:ahLst/>
              <a:cxnLst/>
              <a:rect l="l" t="t" r="r" b="b"/>
              <a:pathLst>
                <a:path w="11355" h="20778" extrusionOk="0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3501085" y="2768138"/>
              <a:ext cx="129865" cy="184586"/>
            </a:xfrm>
            <a:custGeom>
              <a:avLst/>
              <a:gdLst/>
              <a:ahLst/>
              <a:cxnLst/>
              <a:rect l="l" t="t" r="r" b="b"/>
              <a:pathLst>
                <a:path w="9099" h="12933" extrusionOk="0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3314372" y="2649020"/>
              <a:ext cx="341255" cy="274731"/>
            </a:xfrm>
            <a:custGeom>
              <a:avLst/>
              <a:gdLst/>
              <a:ahLst/>
              <a:cxnLst/>
              <a:rect l="l" t="t" r="r" b="b"/>
              <a:pathLst>
                <a:path w="23910" h="19249" extrusionOk="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3517184" y="2941620"/>
              <a:ext cx="142382" cy="107743"/>
            </a:xfrm>
            <a:custGeom>
              <a:avLst/>
              <a:gdLst/>
              <a:ahLst/>
              <a:cxnLst/>
              <a:rect l="l" t="t" r="r" b="b"/>
              <a:pathLst>
                <a:path w="9976" h="7549" extrusionOk="0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3535424" y="2782082"/>
              <a:ext cx="142382" cy="259003"/>
            </a:xfrm>
            <a:custGeom>
              <a:avLst/>
              <a:gdLst/>
              <a:ahLst/>
              <a:cxnLst/>
              <a:rect l="l" t="t" r="r" b="b"/>
              <a:pathLst>
                <a:path w="9976" h="18147" extrusionOk="0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3546871" y="2370720"/>
              <a:ext cx="668210" cy="823238"/>
            </a:xfrm>
            <a:custGeom>
              <a:avLst/>
              <a:gdLst/>
              <a:ahLst/>
              <a:cxnLst/>
              <a:rect l="l" t="t" r="r" b="b"/>
              <a:pathLst>
                <a:path w="46818" h="57680" extrusionOk="0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3617349" y="2977758"/>
              <a:ext cx="191737" cy="94441"/>
            </a:xfrm>
            <a:custGeom>
              <a:avLst/>
              <a:gdLst/>
              <a:ahLst/>
              <a:cxnLst/>
              <a:rect l="l" t="t" r="r" b="b"/>
              <a:pathLst>
                <a:path w="13434" h="6617" fill="none" extrusionOk="0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3667416" y="2950569"/>
              <a:ext cx="25776" cy="25762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3742547" y="2990989"/>
              <a:ext cx="25762" cy="26133"/>
            </a:xfrm>
            <a:custGeom>
              <a:avLst/>
              <a:gdLst/>
              <a:ahLst/>
              <a:cxnLst/>
              <a:rect l="l" t="t" r="r" b="b"/>
              <a:pathLst>
                <a:path w="1805" h="1831" extrusionOk="0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3857369" y="2887613"/>
              <a:ext cx="114837" cy="51524"/>
            </a:xfrm>
            <a:custGeom>
              <a:avLst/>
              <a:gdLst/>
              <a:ahLst/>
              <a:cxnLst/>
              <a:rect l="l" t="t" r="r" b="b"/>
              <a:pathLst>
                <a:path w="8046" h="3610" fill="none" extrusionOk="0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w="8150" cap="flat" cmpd="sng">
              <a:solidFill>
                <a:srgbClr val="141D3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3887056" y="2882603"/>
              <a:ext cx="118419" cy="5024"/>
            </a:xfrm>
            <a:custGeom>
              <a:avLst/>
              <a:gdLst/>
              <a:ahLst/>
              <a:cxnLst/>
              <a:rect l="l" t="t" r="r" b="b"/>
              <a:pathLst>
                <a:path w="8297" h="352" fill="none" extrusionOk="0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3419175" y="2737010"/>
              <a:ext cx="15400" cy="54749"/>
            </a:xfrm>
            <a:custGeom>
              <a:avLst/>
              <a:gdLst/>
              <a:ahLst/>
              <a:cxnLst/>
              <a:rect l="l" t="t" r="r" b="b"/>
              <a:pathLst>
                <a:path w="1079" h="3836" fill="none" extrusionOk="0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3430978" y="2759903"/>
              <a:ext cx="73703" cy="26490"/>
            </a:xfrm>
            <a:custGeom>
              <a:avLst/>
              <a:gdLst/>
              <a:ahLst/>
              <a:cxnLst/>
              <a:rect l="l" t="t" r="r" b="b"/>
              <a:pathLst>
                <a:path w="5164" h="1856" fill="none" extrusionOk="0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513550" y="2768138"/>
              <a:ext cx="129865" cy="184586"/>
            </a:xfrm>
            <a:custGeom>
              <a:avLst/>
              <a:gdLst/>
              <a:ahLst/>
              <a:cxnLst/>
              <a:rect l="l" t="t" r="r" b="b"/>
              <a:pathLst>
                <a:path w="9099" h="12933" extrusionOk="0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488873" y="2649020"/>
              <a:ext cx="341270" cy="274731"/>
            </a:xfrm>
            <a:custGeom>
              <a:avLst/>
              <a:gdLst/>
              <a:ahLst/>
              <a:cxnLst/>
              <a:rect l="l" t="t" r="r" b="b"/>
              <a:pathLst>
                <a:path w="23911" h="19249" extrusionOk="0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484934" y="2941620"/>
              <a:ext cx="142382" cy="107743"/>
            </a:xfrm>
            <a:custGeom>
              <a:avLst/>
              <a:gdLst/>
              <a:ahLst/>
              <a:cxnLst/>
              <a:rect l="l" t="t" r="r" b="b"/>
              <a:pathLst>
                <a:path w="9976" h="7549" extrusionOk="0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466693" y="2782082"/>
              <a:ext cx="142739" cy="259003"/>
            </a:xfrm>
            <a:custGeom>
              <a:avLst/>
              <a:gdLst/>
              <a:ahLst/>
              <a:cxnLst/>
              <a:rect l="l" t="t" r="r" b="b"/>
              <a:pathLst>
                <a:path w="10001" h="18147" extrusionOk="0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4929419" y="2370720"/>
              <a:ext cx="668210" cy="823238"/>
            </a:xfrm>
            <a:custGeom>
              <a:avLst/>
              <a:gdLst/>
              <a:ahLst/>
              <a:cxnLst/>
              <a:rect l="l" t="t" r="r" b="b"/>
              <a:pathLst>
                <a:path w="46818" h="57680" extrusionOk="0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335415" y="2977758"/>
              <a:ext cx="191737" cy="94441"/>
            </a:xfrm>
            <a:custGeom>
              <a:avLst/>
              <a:gdLst/>
              <a:ahLst/>
              <a:cxnLst/>
              <a:rect l="l" t="t" r="r" b="b"/>
              <a:pathLst>
                <a:path w="13434" h="6617" fill="none" extrusionOk="0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451308" y="2950569"/>
              <a:ext cx="26133" cy="25762"/>
            </a:xfrm>
            <a:custGeom>
              <a:avLst/>
              <a:gdLst/>
              <a:ahLst/>
              <a:cxnLst/>
              <a:rect l="l" t="t" r="r" b="b"/>
              <a:pathLst>
                <a:path w="1831" h="1805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376192" y="2990989"/>
              <a:ext cx="26133" cy="26133"/>
            </a:xfrm>
            <a:custGeom>
              <a:avLst/>
              <a:gdLst/>
              <a:ahLst/>
              <a:cxnLst/>
              <a:rect l="l" t="t" r="r" b="b"/>
              <a:pathLst>
                <a:path w="1831" h="1831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5172295" y="2887613"/>
              <a:ext cx="115193" cy="51524"/>
            </a:xfrm>
            <a:custGeom>
              <a:avLst/>
              <a:gdLst/>
              <a:ahLst/>
              <a:cxnLst/>
              <a:rect l="l" t="t" r="r" b="b"/>
              <a:pathLst>
                <a:path w="8071" h="3610" fill="none" extrusionOk="0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w="8150" cap="flat" cmpd="sng">
              <a:solidFill>
                <a:srgbClr val="141D3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5139025" y="2882603"/>
              <a:ext cx="118419" cy="5024"/>
            </a:xfrm>
            <a:custGeom>
              <a:avLst/>
              <a:gdLst/>
              <a:ahLst/>
              <a:cxnLst/>
              <a:rect l="l" t="t" r="r" b="b"/>
              <a:pathLst>
                <a:path w="8297" h="352" fill="none" extrusionOk="0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5713508" y="2718769"/>
              <a:ext cx="99094" cy="28631"/>
            </a:xfrm>
            <a:custGeom>
              <a:avLst/>
              <a:gdLst/>
              <a:ahLst/>
              <a:cxnLst/>
              <a:rect l="l" t="t" r="r" b="b"/>
              <a:pathLst>
                <a:path w="6943" h="2006" fill="none" extrusionOk="0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5722100" y="2749541"/>
              <a:ext cx="92657" cy="25405"/>
            </a:xfrm>
            <a:custGeom>
              <a:avLst/>
              <a:gdLst/>
              <a:ahLst/>
              <a:cxnLst/>
              <a:rect l="l" t="t" r="r" b="b"/>
              <a:pathLst>
                <a:path w="6492" h="1780" fill="none" extrusionOk="0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5709940" y="2737010"/>
              <a:ext cx="15743" cy="54749"/>
            </a:xfrm>
            <a:custGeom>
              <a:avLst/>
              <a:gdLst/>
              <a:ahLst/>
              <a:cxnLst/>
              <a:rect l="l" t="t" r="r" b="b"/>
              <a:pathLst>
                <a:path w="1103" h="3836" fill="none" extrusionOk="0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5640176" y="2759903"/>
              <a:ext cx="73346" cy="26490"/>
            </a:xfrm>
            <a:custGeom>
              <a:avLst/>
              <a:gdLst/>
              <a:ahLst/>
              <a:cxnLst/>
              <a:rect l="l" t="t" r="r" b="b"/>
              <a:pathLst>
                <a:path w="5139" h="1856" fill="none" extrusionOk="0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4494793" y="2135709"/>
              <a:ext cx="154557" cy="176365"/>
            </a:xfrm>
            <a:custGeom>
              <a:avLst/>
              <a:gdLst/>
              <a:ahLst/>
              <a:cxnLst/>
              <a:rect l="l" t="t" r="r" b="b"/>
              <a:pathLst>
                <a:path w="10829" h="12357" extrusionOk="0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4535584" y="2288810"/>
              <a:ext cx="72975" cy="60101"/>
            </a:xfrm>
            <a:custGeom>
              <a:avLst/>
              <a:gdLst/>
              <a:ahLst/>
              <a:cxnLst/>
              <a:rect l="l" t="t" r="r" b="b"/>
              <a:pathLst>
                <a:path w="5113" h="4211" extrusionOk="0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4430410" y="2053386"/>
              <a:ext cx="71206" cy="67880"/>
            </a:xfrm>
            <a:custGeom>
              <a:avLst/>
              <a:gdLst/>
              <a:ahLst/>
              <a:cxnLst/>
              <a:rect l="l" t="t" r="r" b="b"/>
              <a:pathLst>
                <a:path w="4989" h="4756" extrusionOk="0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4449007" y="2062020"/>
              <a:ext cx="41162" cy="21480"/>
            </a:xfrm>
            <a:custGeom>
              <a:avLst/>
              <a:gdLst/>
              <a:ahLst/>
              <a:cxnLst/>
              <a:rect l="l" t="t" r="r" b="b"/>
              <a:pathLst>
                <a:path w="2884" h="1505" fill="none" extrusionOk="0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4642528" y="2053386"/>
              <a:ext cx="71206" cy="67880"/>
            </a:xfrm>
            <a:custGeom>
              <a:avLst/>
              <a:gdLst/>
              <a:ahLst/>
              <a:cxnLst/>
              <a:rect l="l" t="t" r="r" b="b"/>
              <a:pathLst>
                <a:path w="4989" h="4756" extrusionOk="0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4653974" y="2062020"/>
              <a:ext cx="41162" cy="21480"/>
            </a:xfrm>
            <a:custGeom>
              <a:avLst/>
              <a:gdLst/>
              <a:ahLst/>
              <a:cxnLst/>
              <a:rect l="l" t="t" r="r" b="b"/>
              <a:pathLst>
                <a:path w="2884" h="1505" fill="none" extrusionOk="0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4469759" y="1970448"/>
              <a:ext cx="204625" cy="216785"/>
            </a:xfrm>
            <a:custGeom>
              <a:avLst/>
              <a:gdLst/>
              <a:ahLst/>
              <a:cxnLst/>
              <a:rect l="l" t="t" r="r" b="b"/>
              <a:pathLst>
                <a:path w="14337" h="15189" extrusionOk="0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4509822" y="2048790"/>
              <a:ext cx="40791" cy="12888"/>
            </a:xfrm>
            <a:custGeom>
              <a:avLst/>
              <a:gdLst/>
              <a:ahLst/>
              <a:cxnLst/>
              <a:rect l="l" t="t" r="r" b="b"/>
              <a:pathLst>
                <a:path w="2858" h="903" fill="none" extrusionOk="0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503029" y="2012295"/>
              <a:ext cx="49740" cy="10034"/>
            </a:xfrm>
            <a:custGeom>
              <a:avLst/>
              <a:gdLst/>
              <a:ahLst/>
              <a:cxnLst/>
              <a:rect l="l" t="t" r="r" b="b"/>
              <a:pathLst>
                <a:path w="3485" h="703" fill="none" extrusionOk="0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4593530" y="2048790"/>
              <a:ext cx="40791" cy="12888"/>
            </a:xfrm>
            <a:custGeom>
              <a:avLst/>
              <a:gdLst/>
              <a:ahLst/>
              <a:cxnLst/>
              <a:rect l="l" t="t" r="r" b="b"/>
              <a:pathLst>
                <a:path w="2858" h="903" fill="none" extrusionOk="0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4591375" y="2012295"/>
              <a:ext cx="49740" cy="10034"/>
            </a:xfrm>
            <a:custGeom>
              <a:avLst/>
              <a:gdLst/>
              <a:ahLst/>
              <a:cxnLst/>
              <a:rect l="l" t="t" r="r" b="b"/>
              <a:pathLst>
                <a:path w="3485" h="703" fill="none" extrusionOk="0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4567412" y="2036615"/>
              <a:ext cx="19339" cy="42946"/>
            </a:xfrm>
            <a:custGeom>
              <a:avLst/>
              <a:gdLst/>
              <a:ahLst/>
              <a:cxnLst/>
              <a:rect l="l" t="t" r="r" b="b"/>
              <a:pathLst>
                <a:path w="1355" h="3009" fill="none" extrusionOk="0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4538795" y="2093491"/>
              <a:ext cx="66553" cy="18269"/>
            </a:xfrm>
            <a:custGeom>
              <a:avLst/>
              <a:gdLst/>
              <a:ahLst/>
              <a:cxnLst/>
              <a:rect l="l" t="t" r="r" b="b"/>
              <a:pathLst>
                <a:path w="4663" h="1280" fill="none" extrusionOk="0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4560618" y="2119610"/>
              <a:ext cx="22907" cy="14"/>
            </a:xfrm>
            <a:custGeom>
              <a:avLst/>
              <a:gdLst/>
              <a:ahLst/>
              <a:cxnLst/>
              <a:rect l="l" t="t" r="r" b="b"/>
              <a:pathLst>
                <a:path w="1605" h="1" fill="none" extrusionOk="0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4457242" y="2243024"/>
              <a:ext cx="105888" cy="99094"/>
            </a:xfrm>
            <a:custGeom>
              <a:avLst/>
              <a:gdLst/>
              <a:ahLst/>
              <a:cxnLst/>
              <a:rect l="l" t="t" r="r" b="b"/>
              <a:pathLst>
                <a:path w="7419" h="6943" extrusionOk="0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4581013" y="2243024"/>
              <a:ext cx="105888" cy="99094"/>
            </a:xfrm>
            <a:custGeom>
              <a:avLst/>
              <a:gdLst/>
              <a:ahLst/>
              <a:cxnLst/>
              <a:rect l="l" t="t" r="r" b="b"/>
              <a:pathLst>
                <a:path w="7419" h="6943" extrusionOk="0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4553468" y="2348898"/>
              <a:ext cx="520118" cy="370514"/>
            </a:xfrm>
            <a:custGeom>
              <a:avLst/>
              <a:gdLst/>
              <a:ahLst/>
              <a:cxnLst/>
              <a:rect l="l" t="t" r="r" b="b"/>
              <a:pathLst>
                <a:path w="36442" h="25960" extrusionOk="0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330935" y="2718769"/>
              <a:ext cx="99094" cy="28631"/>
            </a:xfrm>
            <a:custGeom>
              <a:avLst/>
              <a:gdLst/>
              <a:ahLst/>
              <a:cxnLst/>
              <a:rect l="l" t="t" r="r" b="b"/>
              <a:pathLst>
                <a:path w="6943" h="2006" fill="none" extrusionOk="0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3329137" y="2749541"/>
              <a:ext cx="92300" cy="25405"/>
            </a:xfrm>
            <a:custGeom>
              <a:avLst/>
              <a:gdLst/>
              <a:ahLst/>
              <a:cxnLst/>
              <a:rect l="l" t="t" r="r" b="b"/>
              <a:pathLst>
                <a:path w="6467" h="1780" fill="none" extrusionOk="0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1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want to create a digital platform to increase job opportunity for </a:t>
            </a:r>
            <a:r>
              <a:rPr lang="en-US" dirty="0" err="1"/>
              <a:t>labours</a:t>
            </a:r>
            <a:r>
              <a:rPr lang="en-US" dirty="0"/>
              <a:t> by bringing </a:t>
            </a:r>
            <a:r>
              <a:rPr lang="en-US" dirty="0" err="1"/>
              <a:t>Thekedars</a:t>
            </a:r>
            <a:r>
              <a:rPr lang="en-US" dirty="0"/>
              <a:t>/Contractors and Builders/clients on a single place</a:t>
            </a:r>
            <a:endParaRPr dirty="0"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942561" y="1476912"/>
            <a:ext cx="2653440" cy="2193825"/>
            <a:chOff x="942561" y="1476912"/>
            <a:chExt cx="2653440" cy="2193825"/>
          </a:xfrm>
        </p:grpSpPr>
        <p:sp>
          <p:nvSpPr>
            <p:cNvPr id="795" name="Google Shape;795;p38"/>
            <p:cNvSpPr/>
            <p:nvPr/>
          </p:nvSpPr>
          <p:spPr>
            <a:xfrm>
              <a:off x="942561" y="1476912"/>
              <a:ext cx="1742497" cy="1216056"/>
            </a:xfrm>
            <a:custGeom>
              <a:avLst/>
              <a:gdLst/>
              <a:ahLst/>
              <a:cxnLst/>
              <a:rect l="l" t="t" r="r" b="b"/>
              <a:pathLst>
                <a:path w="28555" h="19928" extrusionOk="0">
                  <a:moveTo>
                    <a:pt x="753" y="1"/>
                  </a:moveTo>
                  <a:cubicBezTo>
                    <a:pt x="342" y="1"/>
                    <a:pt x="0" y="320"/>
                    <a:pt x="0" y="731"/>
                  </a:cubicBezTo>
                  <a:lnTo>
                    <a:pt x="0" y="19174"/>
                  </a:lnTo>
                  <a:cubicBezTo>
                    <a:pt x="0" y="19585"/>
                    <a:pt x="342" y="19927"/>
                    <a:pt x="753" y="19927"/>
                  </a:cubicBezTo>
                  <a:lnTo>
                    <a:pt x="27801" y="19927"/>
                  </a:lnTo>
                  <a:cubicBezTo>
                    <a:pt x="28212" y="19927"/>
                    <a:pt x="28554" y="19585"/>
                    <a:pt x="28554" y="19174"/>
                  </a:cubicBezTo>
                  <a:lnTo>
                    <a:pt x="28554" y="731"/>
                  </a:lnTo>
                  <a:cubicBezTo>
                    <a:pt x="28554" y="320"/>
                    <a:pt x="28212" y="1"/>
                    <a:pt x="2780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942561" y="1476912"/>
              <a:ext cx="1742497" cy="179772"/>
            </a:xfrm>
            <a:custGeom>
              <a:avLst/>
              <a:gdLst/>
              <a:ahLst/>
              <a:cxnLst/>
              <a:rect l="l" t="t" r="r" b="b"/>
              <a:pathLst>
                <a:path w="28555" h="2946" extrusionOk="0">
                  <a:moveTo>
                    <a:pt x="753" y="1"/>
                  </a:moveTo>
                  <a:cubicBezTo>
                    <a:pt x="342" y="1"/>
                    <a:pt x="0" y="320"/>
                    <a:pt x="0" y="731"/>
                  </a:cubicBezTo>
                  <a:lnTo>
                    <a:pt x="0" y="2945"/>
                  </a:lnTo>
                  <a:lnTo>
                    <a:pt x="28554" y="2945"/>
                  </a:lnTo>
                  <a:lnTo>
                    <a:pt x="28554" y="731"/>
                  </a:lnTo>
                  <a:cubicBezTo>
                    <a:pt x="28554" y="320"/>
                    <a:pt x="28212" y="1"/>
                    <a:pt x="2780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357671" y="1534029"/>
              <a:ext cx="55775" cy="57178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115"/>
                  </a:moveTo>
                  <a:cubicBezTo>
                    <a:pt x="640" y="115"/>
                    <a:pt x="799" y="275"/>
                    <a:pt x="799" y="457"/>
                  </a:cubicBezTo>
                  <a:cubicBezTo>
                    <a:pt x="799" y="663"/>
                    <a:pt x="640" y="822"/>
                    <a:pt x="457" y="822"/>
                  </a:cubicBezTo>
                  <a:cubicBezTo>
                    <a:pt x="274" y="822"/>
                    <a:pt x="115" y="663"/>
                    <a:pt x="115" y="457"/>
                  </a:cubicBezTo>
                  <a:cubicBezTo>
                    <a:pt x="115" y="275"/>
                    <a:pt x="274" y="115"/>
                    <a:pt x="457" y="115"/>
                  </a:cubicBezTo>
                  <a:close/>
                  <a:moveTo>
                    <a:pt x="457" y="1"/>
                  </a:moveTo>
                  <a:cubicBezTo>
                    <a:pt x="206" y="1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457931" y="1534029"/>
              <a:ext cx="57178" cy="57178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57" y="115"/>
                  </a:moveTo>
                  <a:cubicBezTo>
                    <a:pt x="663" y="115"/>
                    <a:pt x="800" y="275"/>
                    <a:pt x="800" y="457"/>
                  </a:cubicBezTo>
                  <a:cubicBezTo>
                    <a:pt x="800" y="663"/>
                    <a:pt x="663" y="822"/>
                    <a:pt x="457" y="822"/>
                  </a:cubicBezTo>
                  <a:cubicBezTo>
                    <a:pt x="275" y="822"/>
                    <a:pt x="115" y="663"/>
                    <a:pt x="115" y="457"/>
                  </a:cubicBezTo>
                  <a:cubicBezTo>
                    <a:pt x="115" y="275"/>
                    <a:pt x="275" y="115"/>
                    <a:pt x="457" y="115"/>
                  </a:cubicBezTo>
                  <a:close/>
                  <a:moveTo>
                    <a:pt x="457" y="1"/>
                  </a:moveTo>
                  <a:cubicBezTo>
                    <a:pt x="206" y="1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31" y="936"/>
                    <a:pt x="937" y="731"/>
                    <a:pt x="937" y="457"/>
                  </a:cubicBezTo>
                  <a:cubicBezTo>
                    <a:pt x="937" y="206"/>
                    <a:pt x="731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562402" y="1534029"/>
              <a:ext cx="55775" cy="57178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115"/>
                  </a:moveTo>
                  <a:cubicBezTo>
                    <a:pt x="640" y="115"/>
                    <a:pt x="800" y="275"/>
                    <a:pt x="800" y="457"/>
                  </a:cubicBezTo>
                  <a:cubicBezTo>
                    <a:pt x="800" y="663"/>
                    <a:pt x="640" y="822"/>
                    <a:pt x="457" y="822"/>
                  </a:cubicBezTo>
                  <a:cubicBezTo>
                    <a:pt x="275" y="822"/>
                    <a:pt x="115" y="663"/>
                    <a:pt x="115" y="457"/>
                  </a:cubicBezTo>
                  <a:cubicBezTo>
                    <a:pt x="115" y="275"/>
                    <a:pt x="275" y="115"/>
                    <a:pt x="457" y="115"/>
                  </a:cubicBezTo>
                  <a:close/>
                  <a:moveTo>
                    <a:pt x="457" y="1"/>
                  </a:moveTo>
                  <a:cubicBezTo>
                    <a:pt x="206" y="1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23288" y="1715900"/>
              <a:ext cx="1581000" cy="893400"/>
            </a:xfrm>
            <a:prstGeom prst="roundRect">
              <a:avLst>
                <a:gd name="adj" fmla="val 41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18061" y="1827914"/>
              <a:ext cx="356615" cy="703467"/>
            </a:xfrm>
            <a:custGeom>
              <a:avLst/>
              <a:gdLst/>
              <a:ahLst/>
              <a:cxnLst/>
              <a:rect l="l" t="t" r="r" b="b"/>
              <a:pathLst>
                <a:path w="5844" h="11528" extrusionOk="0">
                  <a:moveTo>
                    <a:pt x="5752" y="1"/>
                  </a:moveTo>
                  <a:cubicBezTo>
                    <a:pt x="2579" y="1"/>
                    <a:pt x="0" y="2580"/>
                    <a:pt x="0" y="5776"/>
                  </a:cubicBezTo>
                  <a:cubicBezTo>
                    <a:pt x="0" y="8948"/>
                    <a:pt x="2579" y="11528"/>
                    <a:pt x="5752" y="11528"/>
                  </a:cubicBezTo>
                  <a:cubicBezTo>
                    <a:pt x="5798" y="11528"/>
                    <a:pt x="5843" y="1"/>
                    <a:pt x="57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496889" y="1827914"/>
              <a:ext cx="353869" cy="354419"/>
            </a:xfrm>
            <a:custGeom>
              <a:avLst/>
              <a:gdLst/>
              <a:ahLst/>
              <a:cxnLst/>
              <a:rect l="l" t="t" r="r" b="b"/>
              <a:pathLst>
                <a:path w="5799" h="5808" extrusionOk="0">
                  <a:moveTo>
                    <a:pt x="46" y="1"/>
                  </a:moveTo>
                  <a:cubicBezTo>
                    <a:pt x="0" y="1"/>
                    <a:pt x="0" y="2808"/>
                    <a:pt x="0" y="5798"/>
                  </a:cubicBezTo>
                  <a:cubicBezTo>
                    <a:pt x="0" y="5805"/>
                    <a:pt x="498" y="5808"/>
                    <a:pt x="1201" y="5808"/>
                  </a:cubicBezTo>
                  <a:cubicBezTo>
                    <a:pt x="2899" y="5808"/>
                    <a:pt x="5798" y="5792"/>
                    <a:pt x="5798" y="5776"/>
                  </a:cubicBezTo>
                  <a:cubicBezTo>
                    <a:pt x="5798" y="2580"/>
                    <a:pt x="3219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956510" y="2000669"/>
              <a:ext cx="484824" cy="8421"/>
            </a:xfrm>
            <a:custGeom>
              <a:avLst/>
              <a:gdLst/>
              <a:ahLst/>
              <a:cxnLst/>
              <a:rect l="l" t="t" r="r" b="b"/>
              <a:pathLst>
                <a:path w="7945" h="138" extrusionOk="0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37"/>
                    <a:pt x="46" y="137"/>
                  </a:cubicBezTo>
                  <a:lnTo>
                    <a:pt x="7876" y="137"/>
                  </a:lnTo>
                  <a:cubicBezTo>
                    <a:pt x="7921" y="137"/>
                    <a:pt x="7944" y="91"/>
                    <a:pt x="7944" y="69"/>
                  </a:cubicBezTo>
                  <a:cubicBezTo>
                    <a:pt x="7944" y="23"/>
                    <a:pt x="7921" y="0"/>
                    <a:pt x="7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56510" y="2107886"/>
              <a:ext cx="236889" cy="7018"/>
            </a:xfrm>
            <a:custGeom>
              <a:avLst/>
              <a:gdLst/>
              <a:ahLst/>
              <a:cxnLst/>
              <a:rect l="l" t="t" r="r" b="b"/>
              <a:pathLst>
                <a:path w="3882" h="115" extrusionOk="0">
                  <a:moveTo>
                    <a:pt x="46" y="1"/>
                  </a:moveTo>
                  <a:cubicBezTo>
                    <a:pt x="24" y="1"/>
                    <a:pt x="1" y="23"/>
                    <a:pt x="1" y="69"/>
                  </a:cubicBezTo>
                  <a:cubicBezTo>
                    <a:pt x="1" y="92"/>
                    <a:pt x="24" y="115"/>
                    <a:pt x="46" y="115"/>
                  </a:cubicBezTo>
                  <a:lnTo>
                    <a:pt x="3835" y="115"/>
                  </a:lnTo>
                  <a:cubicBezTo>
                    <a:pt x="3858" y="115"/>
                    <a:pt x="3881" y="92"/>
                    <a:pt x="3881" y="69"/>
                  </a:cubicBezTo>
                  <a:cubicBezTo>
                    <a:pt x="3881" y="23"/>
                    <a:pt x="385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225375" y="2107886"/>
              <a:ext cx="214555" cy="7018"/>
            </a:xfrm>
            <a:custGeom>
              <a:avLst/>
              <a:gdLst/>
              <a:ahLst/>
              <a:cxnLst/>
              <a:rect l="l" t="t" r="r" b="b"/>
              <a:pathLst>
                <a:path w="3516" h="115" extrusionOk="0">
                  <a:moveTo>
                    <a:pt x="69" y="1"/>
                  </a:moveTo>
                  <a:cubicBezTo>
                    <a:pt x="23" y="1"/>
                    <a:pt x="0" y="23"/>
                    <a:pt x="0" y="69"/>
                  </a:cubicBezTo>
                  <a:cubicBezTo>
                    <a:pt x="0" y="92"/>
                    <a:pt x="23" y="115"/>
                    <a:pt x="69" y="115"/>
                  </a:cubicBezTo>
                  <a:lnTo>
                    <a:pt x="3470" y="115"/>
                  </a:lnTo>
                  <a:cubicBezTo>
                    <a:pt x="3492" y="115"/>
                    <a:pt x="3515" y="92"/>
                    <a:pt x="3515" y="69"/>
                  </a:cubicBezTo>
                  <a:cubicBezTo>
                    <a:pt x="3515" y="23"/>
                    <a:pt x="3492" y="1"/>
                    <a:pt x="3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587446" y="2241587"/>
              <a:ext cx="1236865" cy="454129"/>
            </a:xfrm>
            <a:custGeom>
              <a:avLst/>
              <a:gdLst/>
              <a:ahLst/>
              <a:cxnLst/>
              <a:rect l="l" t="t" r="r" b="b"/>
              <a:pathLst>
                <a:path w="20269" h="7442" extrusionOk="0">
                  <a:moveTo>
                    <a:pt x="5570" y="1"/>
                  </a:moveTo>
                  <a:cubicBezTo>
                    <a:pt x="4040" y="1"/>
                    <a:pt x="2785" y="1119"/>
                    <a:pt x="2534" y="2580"/>
                  </a:cubicBezTo>
                  <a:lnTo>
                    <a:pt x="2534" y="2671"/>
                  </a:lnTo>
                  <a:cubicBezTo>
                    <a:pt x="2511" y="2808"/>
                    <a:pt x="2511" y="2945"/>
                    <a:pt x="2511" y="3105"/>
                  </a:cubicBezTo>
                  <a:lnTo>
                    <a:pt x="2511" y="4269"/>
                  </a:lnTo>
                  <a:cubicBezTo>
                    <a:pt x="2511" y="5205"/>
                    <a:pt x="2146" y="6095"/>
                    <a:pt x="1461" y="6689"/>
                  </a:cubicBezTo>
                  <a:cubicBezTo>
                    <a:pt x="1050" y="7054"/>
                    <a:pt x="571" y="7305"/>
                    <a:pt x="23" y="7396"/>
                  </a:cubicBezTo>
                  <a:cubicBezTo>
                    <a:pt x="0" y="7419"/>
                    <a:pt x="183" y="7419"/>
                    <a:pt x="365" y="7419"/>
                  </a:cubicBezTo>
                  <a:lnTo>
                    <a:pt x="845" y="7419"/>
                  </a:lnTo>
                  <a:lnTo>
                    <a:pt x="14700" y="7442"/>
                  </a:lnTo>
                  <a:cubicBezTo>
                    <a:pt x="16229" y="7419"/>
                    <a:pt x="17484" y="6301"/>
                    <a:pt x="17713" y="4840"/>
                  </a:cubicBezTo>
                  <a:lnTo>
                    <a:pt x="17735" y="4840"/>
                  </a:lnTo>
                  <a:lnTo>
                    <a:pt x="17735" y="4749"/>
                  </a:lnTo>
                  <a:cubicBezTo>
                    <a:pt x="17758" y="4612"/>
                    <a:pt x="17758" y="4475"/>
                    <a:pt x="17758" y="4315"/>
                  </a:cubicBezTo>
                  <a:lnTo>
                    <a:pt x="17758" y="2694"/>
                  </a:lnTo>
                  <a:cubicBezTo>
                    <a:pt x="17918" y="1370"/>
                    <a:pt x="18945" y="275"/>
                    <a:pt x="20246" y="24"/>
                  </a:cubicBezTo>
                  <a:cubicBezTo>
                    <a:pt x="20269" y="24"/>
                    <a:pt x="20086" y="1"/>
                    <a:pt x="199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931429" y="2241587"/>
              <a:ext cx="1431954" cy="1423594"/>
            </a:xfrm>
            <a:custGeom>
              <a:avLst/>
              <a:gdLst/>
              <a:ahLst/>
              <a:cxnLst/>
              <a:rect l="l" t="t" r="r" b="b"/>
              <a:pathLst>
                <a:path w="23466" h="23329" extrusionOk="0">
                  <a:moveTo>
                    <a:pt x="1" y="1"/>
                  </a:moveTo>
                  <a:cubicBezTo>
                    <a:pt x="2124" y="1"/>
                    <a:pt x="3858" y="1781"/>
                    <a:pt x="3858" y="4018"/>
                  </a:cubicBezTo>
                  <a:lnTo>
                    <a:pt x="3858" y="20749"/>
                  </a:lnTo>
                  <a:cubicBezTo>
                    <a:pt x="3858" y="22164"/>
                    <a:pt x="4954" y="23328"/>
                    <a:pt x="6346" y="23328"/>
                  </a:cubicBezTo>
                  <a:lnTo>
                    <a:pt x="23260" y="23328"/>
                  </a:lnTo>
                  <a:lnTo>
                    <a:pt x="23260" y="5776"/>
                  </a:lnTo>
                  <a:cubicBezTo>
                    <a:pt x="23465" y="2740"/>
                    <a:pt x="21776" y="1"/>
                    <a:pt x="177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308914" y="3362878"/>
              <a:ext cx="1287087" cy="307859"/>
            </a:xfrm>
            <a:custGeom>
              <a:avLst/>
              <a:gdLst/>
              <a:ahLst/>
              <a:cxnLst/>
              <a:rect l="l" t="t" r="r" b="b"/>
              <a:pathLst>
                <a:path w="21092" h="5045" extrusionOk="0">
                  <a:moveTo>
                    <a:pt x="21091" y="0"/>
                  </a:moveTo>
                  <a:lnTo>
                    <a:pt x="2626" y="23"/>
                  </a:lnTo>
                  <a:lnTo>
                    <a:pt x="2648" y="1826"/>
                  </a:lnTo>
                  <a:cubicBezTo>
                    <a:pt x="2648" y="3378"/>
                    <a:pt x="1507" y="4725"/>
                    <a:pt x="46" y="4999"/>
                  </a:cubicBezTo>
                  <a:cubicBezTo>
                    <a:pt x="1" y="5022"/>
                    <a:pt x="206" y="5022"/>
                    <a:pt x="389" y="5022"/>
                  </a:cubicBezTo>
                  <a:lnTo>
                    <a:pt x="868" y="5022"/>
                  </a:lnTo>
                  <a:lnTo>
                    <a:pt x="15179" y="5045"/>
                  </a:lnTo>
                  <a:lnTo>
                    <a:pt x="17919" y="5045"/>
                  </a:lnTo>
                  <a:cubicBezTo>
                    <a:pt x="19676" y="5022"/>
                    <a:pt x="21091" y="3584"/>
                    <a:pt x="21091" y="1826"/>
                  </a:cubicBezTo>
                  <a:lnTo>
                    <a:pt x="21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356268" y="2681743"/>
              <a:ext cx="838571" cy="7018"/>
            </a:xfrm>
            <a:custGeom>
              <a:avLst/>
              <a:gdLst/>
              <a:ahLst/>
              <a:cxnLst/>
              <a:rect l="l" t="t" r="r" b="b"/>
              <a:pathLst>
                <a:path w="13742" h="115" extrusionOk="0">
                  <a:moveTo>
                    <a:pt x="46" y="1"/>
                  </a:moveTo>
                  <a:cubicBezTo>
                    <a:pt x="24" y="1"/>
                    <a:pt x="1" y="23"/>
                    <a:pt x="1" y="69"/>
                  </a:cubicBezTo>
                  <a:cubicBezTo>
                    <a:pt x="1" y="92"/>
                    <a:pt x="24" y="115"/>
                    <a:pt x="46" y="115"/>
                  </a:cubicBezTo>
                  <a:lnTo>
                    <a:pt x="13673" y="115"/>
                  </a:lnTo>
                  <a:cubicBezTo>
                    <a:pt x="13719" y="115"/>
                    <a:pt x="13742" y="92"/>
                    <a:pt x="13742" y="69"/>
                  </a:cubicBezTo>
                  <a:cubicBezTo>
                    <a:pt x="13742" y="23"/>
                    <a:pt x="13719" y="1"/>
                    <a:pt x="13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368838" y="2502093"/>
              <a:ext cx="452726" cy="13974"/>
            </a:xfrm>
            <a:custGeom>
              <a:avLst/>
              <a:gdLst/>
              <a:ahLst/>
              <a:cxnLst/>
              <a:rect l="l" t="t" r="r" b="b"/>
              <a:pathLst>
                <a:path w="7419" h="229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28"/>
                    <a:pt x="114" y="228"/>
                  </a:cubicBezTo>
                  <a:lnTo>
                    <a:pt x="7304" y="228"/>
                  </a:lnTo>
                  <a:cubicBezTo>
                    <a:pt x="7373" y="228"/>
                    <a:pt x="7418" y="183"/>
                    <a:pt x="7418" y="114"/>
                  </a:cubicBezTo>
                  <a:cubicBezTo>
                    <a:pt x="7418" y="46"/>
                    <a:pt x="7373" y="0"/>
                    <a:pt x="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356268" y="3028596"/>
              <a:ext cx="406776" cy="7018"/>
            </a:xfrm>
            <a:custGeom>
              <a:avLst/>
              <a:gdLst/>
              <a:ahLst/>
              <a:cxnLst/>
              <a:rect l="l" t="t" r="r" b="b"/>
              <a:pathLst>
                <a:path w="6666" h="115" extrusionOk="0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46" y="114"/>
                  </a:cubicBezTo>
                  <a:lnTo>
                    <a:pt x="6597" y="114"/>
                  </a:lnTo>
                  <a:cubicBezTo>
                    <a:pt x="6643" y="114"/>
                    <a:pt x="6666" y="91"/>
                    <a:pt x="6666" y="69"/>
                  </a:cubicBezTo>
                  <a:cubicBezTo>
                    <a:pt x="6666" y="23"/>
                    <a:pt x="6643" y="0"/>
                    <a:pt x="6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356268" y="2844735"/>
              <a:ext cx="278629" cy="7018"/>
            </a:xfrm>
            <a:custGeom>
              <a:avLst/>
              <a:gdLst/>
              <a:ahLst/>
              <a:cxnLst/>
              <a:rect l="l" t="t" r="r" b="b"/>
              <a:pathLst>
                <a:path w="4566" h="115" extrusionOk="0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46" y="114"/>
                  </a:cubicBezTo>
                  <a:lnTo>
                    <a:pt x="4497" y="114"/>
                  </a:lnTo>
                  <a:cubicBezTo>
                    <a:pt x="4543" y="114"/>
                    <a:pt x="4566" y="91"/>
                    <a:pt x="4566" y="69"/>
                  </a:cubicBezTo>
                  <a:cubicBezTo>
                    <a:pt x="4566" y="23"/>
                    <a:pt x="4543" y="0"/>
                    <a:pt x="4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722586" y="2844735"/>
              <a:ext cx="472253" cy="7018"/>
            </a:xfrm>
            <a:custGeom>
              <a:avLst/>
              <a:gdLst/>
              <a:ahLst/>
              <a:cxnLst/>
              <a:rect l="l" t="t" r="r" b="b"/>
              <a:pathLst>
                <a:path w="7739" h="115" extrusionOk="0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46" y="114"/>
                  </a:cubicBezTo>
                  <a:lnTo>
                    <a:pt x="7670" y="114"/>
                  </a:lnTo>
                  <a:cubicBezTo>
                    <a:pt x="7716" y="114"/>
                    <a:pt x="7739" y="91"/>
                    <a:pt x="7739" y="69"/>
                  </a:cubicBezTo>
                  <a:cubicBezTo>
                    <a:pt x="7739" y="23"/>
                    <a:pt x="7716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356268" y="3226371"/>
              <a:ext cx="278629" cy="7018"/>
            </a:xfrm>
            <a:custGeom>
              <a:avLst/>
              <a:gdLst/>
              <a:ahLst/>
              <a:cxnLst/>
              <a:rect l="l" t="t" r="r" b="b"/>
              <a:pathLst>
                <a:path w="4566" h="115" extrusionOk="0">
                  <a:moveTo>
                    <a:pt x="46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46" y="114"/>
                  </a:cubicBezTo>
                  <a:lnTo>
                    <a:pt x="4497" y="114"/>
                  </a:lnTo>
                  <a:cubicBezTo>
                    <a:pt x="4543" y="114"/>
                    <a:pt x="4566" y="92"/>
                    <a:pt x="4566" y="46"/>
                  </a:cubicBezTo>
                  <a:cubicBezTo>
                    <a:pt x="4566" y="23"/>
                    <a:pt x="4543" y="0"/>
                    <a:pt x="4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689145" y="3226371"/>
              <a:ext cx="73898" cy="7018"/>
            </a:xfrm>
            <a:custGeom>
              <a:avLst/>
              <a:gdLst/>
              <a:ahLst/>
              <a:cxnLst/>
              <a:rect l="l" t="t" r="r" b="b"/>
              <a:pathLst>
                <a:path w="1211" h="115" extrusionOk="0">
                  <a:moveTo>
                    <a:pt x="69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69" y="114"/>
                  </a:cubicBezTo>
                  <a:lnTo>
                    <a:pt x="1142" y="114"/>
                  </a:lnTo>
                  <a:cubicBezTo>
                    <a:pt x="1188" y="114"/>
                    <a:pt x="1211" y="92"/>
                    <a:pt x="1211" y="46"/>
                  </a:cubicBezTo>
                  <a:cubicBezTo>
                    <a:pt x="1211" y="23"/>
                    <a:pt x="1188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847987" y="2981243"/>
              <a:ext cx="87811" cy="277225"/>
            </a:xfrm>
            <a:custGeom>
              <a:avLst/>
              <a:gdLst/>
              <a:ahLst/>
              <a:cxnLst/>
              <a:rect l="l" t="t" r="r" b="b"/>
              <a:pathLst>
                <a:path w="1439" h="4543" extrusionOk="0">
                  <a:moveTo>
                    <a:pt x="0" y="0"/>
                  </a:moveTo>
                  <a:lnTo>
                    <a:pt x="0" y="4542"/>
                  </a:lnTo>
                  <a:lnTo>
                    <a:pt x="1438" y="4542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973327" y="3089863"/>
              <a:ext cx="94768" cy="172755"/>
            </a:xfrm>
            <a:custGeom>
              <a:avLst/>
              <a:gdLst/>
              <a:ahLst/>
              <a:cxnLst/>
              <a:rect l="l" t="t" r="r" b="b"/>
              <a:pathLst>
                <a:path w="1553" h="2831" extrusionOk="0">
                  <a:moveTo>
                    <a:pt x="1438" y="115"/>
                  </a:moveTo>
                  <a:lnTo>
                    <a:pt x="1438" y="2717"/>
                  </a:lnTo>
                  <a:lnTo>
                    <a:pt x="114" y="2717"/>
                  </a:lnTo>
                  <a:lnTo>
                    <a:pt x="114" y="115"/>
                  </a:lnTo>
                  <a:close/>
                  <a:moveTo>
                    <a:pt x="46" y="0"/>
                  </a:moveTo>
                  <a:cubicBezTo>
                    <a:pt x="23" y="0"/>
                    <a:pt x="0" y="23"/>
                    <a:pt x="0" y="46"/>
                  </a:cubicBezTo>
                  <a:lnTo>
                    <a:pt x="0" y="2762"/>
                  </a:lnTo>
                  <a:cubicBezTo>
                    <a:pt x="0" y="2808"/>
                    <a:pt x="23" y="2831"/>
                    <a:pt x="46" y="2831"/>
                  </a:cubicBezTo>
                  <a:lnTo>
                    <a:pt x="1484" y="2831"/>
                  </a:lnTo>
                  <a:cubicBezTo>
                    <a:pt x="1530" y="2831"/>
                    <a:pt x="1552" y="2808"/>
                    <a:pt x="1552" y="2762"/>
                  </a:cubicBezTo>
                  <a:lnTo>
                    <a:pt x="1552" y="46"/>
                  </a:lnTo>
                  <a:cubicBezTo>
                    <a:pt x="1552" y="23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104220" y="2953355"/>
              <a:ext cx="86469" cy="305113"/>
            </a:xfrm>
            <a:custGeom>
              <a:avLst/>
              <a:gdLst/>
              <a:ahLst/>
              <a:cxnLst/>
              <a:rect l="l" t="t" r="r" b="b"/>
              <a:pathLst>
                <a:path w="1417" h="5000" extrusionOk="0">
                  <a:moveTo>
                    <a:pt x="1" y="1"/>
                  </a:moveTo>
                  <a:lnTo>
                    <a:pt x="1" y="4999"/>
                  </a:lnTo>
                  <a:lnTo>
                    <a:pt x="1416" y="4999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399472" y="1865565"/>
              <a:ext cx="720127" cy="225661"/>
            </a:xfrm>
            <a:custGeom>
              <a:avLst/>
              <a:gdLst/>
              <a:ahLst/>
              <a:cxnLst/>
              <a:rect l="l" t="t" r="r" b="b"/>
              <a:pathLst>
                <a:path w="11801" h="3698" extrusionOk="0">
                  <a:moveTo>
                    <a:pt x="7282" y="0"/>
                  </a:moveTo>
                  <a:lnTo>
                    <a:pt x="3515" y="3538"/>
                  </a:lnTo>
                  <a:lnTo>
                    <a:pt x="114" y="46"/>
                  </a:lnTo>
                  <a:cubicBezTo>
                    <a:pt x="103" y="34"/>
                    <a:pt x="86" y="29"/>
                    <a:pt x="69" y="29"/>
                  </a:cubicBezTo>
                  <a:cubicBezTo>
                    <a:pt x="52" y="29"/>
                    <a:pt x="35" y="34"/>
                    <a:pt x="23" y="46"/>
                  </a:cubicBezTo>
                  <a:cubicBezTo>
                    <a:pt x="0" y="69"/>
                    <a:pt x="0" y="91"/>
                    <a:pt x="23" y="114"/>
                  </a:cubicBezTo>
                  <a:lnTo>
                    <a:pt x="3515" y="3698"/>
                  </a:lnTo>
                  <a:lnTo>
                    <a:pt x="7304" y="160"/>
                  </a:lnTo>
                  <a:lnTo>
                    <a:pt x="11687" y="3561"/>
                  </a:lnTo>
                  <a:cubicBezTo>
                    <a:pt x="11698" y="3572"/>
                    <a:pt x="11715" y="3578"/>
                    <a:pt x="11732" y="3578"/>
                  </a:cubicBezTo>
                  <a:cubicBezTo>
                    <a:pt x="11750" y="3578"/>
                    <a:pt x="11767" y="3572"/>
                    <a:pt x="11778" y="3561"/>
                  </a:cubicBezTo>
                  <a:cubicBezTo>
                    <a:pt x="11801" y="3515"/>
                    <a:pt x="11778" y="3492"/>
                    <a:pt x="11755" y="3469"/>
                  </a:cubicBezTo>
                  <a:lnTo>
                    <a:pt x="7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2346504" y="1812598"/>
              <a:ext cx="114295" cy="115699"/>
            </a:xfrm>
            <a:custGeom>
              <a:avLst/>
              <a:gdLst/>
              <a:ahLst/>
              <a:cxnLst/>
              <a:rect l="l" t="t" r="r" b="b"/>
              <a:pathLst>
                <a:path w="1873" h="1896" extrusionOk="0">
                  <a:moveTo>
                    <a:pt x="937" y="1"/>
                  </a:moveTo>
                  <a:cubicBezTo>
                    <a:pt x="412" y="1"/>
                    <a:pt x="1" y="434"/>
                    <a:pt x="1" y="937"/>
                  </a:cubicBezTo>
                  <a:cubicBezTo>
                    <a:pt x="1" y="1461"/>
                    <a:pt x="412" y="1895"/>
                    <a:pt x="937" y="1895"/>
                  </a:cubicBezTo>
                  <a:cubicBezTo>
                    <a:pt x="1462" y="1895"/>
                    <a:pt x="1873" y="1461"/>
                    <a:pt x="1873" y="937"/>
                  </a:cubicBezTo>
                  <a:cubicBezTo>
                    <a:pt x="1873" y="434"/>
                    <a:pt x="1462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2786659" y="1812598"/>
              <a:ext cx="115699" cy="115699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937" y="1"/>
                  </a:moveTo>
                  <a:cubicBezTo>
                    <a:pt x="434" y="1"/>
                    <a:pt x="1" y="434"/>
                    <a:pt x="1" y="937"/>
                  </a:cubicBezTo>
                  <a:cubicBezTo>
                    <a:pt x="1" y="1461"/>
                    <a:pt x="434" y="1895"/>
                    <a:pt x="937" y="1895"/>
                  </a:cubicBezTo>
                  <a:cubicBezTo>
                    <a:pt x="1462" y="1895"/>
                    <a:pt x="1895" y="1461"/>
                    <a:pt x="1895" y="937"/>
                  </a:cubicBezTo>
                  <a:cubicBezTo>
                    <a:pt x="1895" y="434"/>
                    <a:pt x="1462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2556849" y="2022943"/>
              <a:ext cx="114295" cy="114234"/>
            </a:xfrm>
            <a:custGeom>
              <a:avLst/>
              <a:gdLst/>
              <a:ahLst/>
              <a:cxnLst/>
              <a:rect l="l" t="t" r="r" b="b"/>
              <a:pathLst>
                <a:path w="1873" h="1872" extrusionOk="0">
                  <a:moveTo>
                    <a:pt x="936" y="0"/>
                  </a:moveTo>
                  <a:cubicBezTo>
                    <a:pt x="411" y="0"/>
                    <a:pt x="1" y="411"/>
                    <a:pt x="1" y="936"/>
                  </a:cubicBezTo>
                  <a:cubicBezTo>
                    <a:pt x="1" y="1461"/>
                    <a:pt x="411" y="1872"/>
                    <a:pt x="936" y="1872"/>
                  </a:cubicBezTo>
                  <a:cubicBezTo>
                    <a:pt x="1461" y="1872"/>
                    <a:pt x="1872" y="1461"/>
                    <a:pt x="1872" y="936"/>
                  </a:cubicBezTo>
                  <a:cubicBezTo>
                    <a:pt x="1872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056867" y="2022943"/>
              <a:ext cx="115699" cy="114234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35" y="0"/>
                    <a:pt x="1" y="411"/>
                    <a:pt x="1" y="936"/>
                  </a:cubicBezTo>
                  <a:cubicBezTo>
                    <a:pt x="1" y="1461"/>
                    <a:pt x="435" y="1872"/>
                    <a:pt x="959" y="1872"/>
                  </a:cubicBezTo>
                  <a:cubicBezTo>
                    <a:pt x="1462" y="1872"/>
                    <a:pt x="1895" y="1461"/>
                    <a:pt x="1895" y="936"/>
                  </a:cubicBezTo>
                  <a:cubicBezTo>
                    <a:pt x="1895" y="411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 rot="5400000">
              <a:off x="1497102" y="2204828"/>
              <a:ext cx="262477" cy="262870"/>
            </a:xfrm>
            <a:custGeom>
              <a:avLst/>
              <a:gdLst/>
              <a:ahLst/>
              <a:cxnLst/>
              <a:rect l="l" t="t" r="r" b="b"/>
              <a:pathLst>
                <a:path w="5799" h="5808" extrusionOk="0">
                  <a:moveTo>
                    <a:pt x="46" y="1"/>
                  </a:moveTo>
                  <a:cubicBezTo>
                    <a:pt x="0" y="1"/>
                    <a:pt x="0" y="2808"/>
                    <a:pt x="0" y="5798"/>
                  </a:cubicBezTo>
                  <a:cubicBezTo>
                    <a:pt x="0" y="5805"/>
                    <a:pt x="498" y="5808"/>
                    <a:pt x="1201" y="5808"/>
                  </a:cubicBezTo>
                  <a:cubicBezTo>
                    <a:pt x="2899" y="5808"/>
                    <a:pt x="5798" y="5792"/>
                    <a:pt x="5798" y="5776"/>
                  </a:cubicBezTo>
                  <a:cubicBezTo>
                    <a:pt x="5798" y="2580"/>
                    <a:pt x="3219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38"/>
          <p:cNvSpPr/>
          <p:nvPr/>
        </p:nvSpPr>
        <p:spPr>
          <a:xfrm>
            <a:off x="6142823" y="447493"/>
            <a:ext cx="160131" cy="74943"/>
          </a:xfrm>
          <a:custGeom>
            <a:avLst/>
            <a:gdLst/>
            <a:ahLst/>
            <a:cxnLst/>
            <a:rect l="l" t="t" r="r" b="b"/>
            <a:pathLst>
              <a:path w="3220" h="1507" extrusionOk="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6139442" y="442967"/>
            <a:ext cx="168038" cy="84044"/>
          </a:xfrm>
          <a:custGeom>
            <a:avLst/>
            <a:gdLst/>
            <a:ahLst/>
            <a:cxnLst/>
            <a:rect l="l" t="t" r="r" b="b"/>
            <a:pathLst>
              <a:path w="3379" h="1690" extrusionOk="0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8"/>
          <p:cNvSpPr/>
          <p:nvPr/>
        </p:nvSpPr>
        <p:spPr>
          <a:xfrm>
            <a:off x="6143967" y="629107"/>
            <a:ext cx="157843" cy="157843"/>
          </a:xfrm>
          <a:custGeom>
            <a:avLst/>
            <a:gdLst/>
            <a:ahLst/>
            <a:cxnLst/>
            <a:rect l="l" t="t" r="r" b="b"/>
            <a:pathLst>
              <a:path w="3174" h="3174" extrusionOk="0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6140585" y="625725"/>
            <a:ext cx="165750" cy="165750"/>
          </a:xfrm>
          <a:custGeom>
            <a:avLst/>
            <a:gdLst/>
            <a:ahLst/>
            <a:cxnLst/>
            <a:rect l="l" t="t" r="r" b="b"/>
            <a:pathLst>
              <a:path w="3333" h="3333" extrusionOk="0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6218909" y="-106450"/>
            <a:ext cx="50" cy="553992"/>
          </a:xfrm>
          <a:custGeom>
            <a:avLst/>
            <a:gdLst/>
            <a:ahLst/>
            <a:cxnLst/>
            <a:rect l="l" t="t" r="r" b="b"/>
            <a:pathLst>
              <a:path w="1" h="11140" extrusionOk="0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6214334" y="-106450"/>
            <a:ext cx="8007" cy="553992"/>
          </a:xfrm>
          <a:custGeom>
            <a:avLst/>
            <a:gdLst/>
            <a:ahLst/>
            <a:cxnLst/>
            <a:rect l="l" t="t" r="r" b="b"/>
            <a:pathLst>
              <a:path w="161" h="11140" extrusionOk="0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8"/>
          <p:cNvSpPr/>
          <p:nvPr/>
        </p:nvSpPr>
        <p:spPr>
          <a:xfrm>
            <a:off x="5986225" y="476982"/>
            <a:ext cx="474474" cy="239002"/>
          </a:xfrm>
          <a:custGeom>
            <a:avLst/>
            <a:gdLst/>
            <a:ahLst/>
            <a:cxnLst/>
            <a:rect l="l" t="t" r="r" b="b"/>
            <a:pathLst>
              <a:path w="9541" h="4806" extrusionOk="0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5981650" y="473601"/>
            <a:ext cx="482480" cy="246362"/>
          </a:xfrm>
          <a:custGeom>
            <a:avLst/>
            <a:gdLst/>
            <a:ahLst/>
            <a:cxnLst/>
            <a:rect l="l" t="t" r="r" b="b"/>
            <a:pathLst>
              <a:path w="9702" h="4954" extrusionOk="0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7124665" y="597063"/>
            <a:ext cx="203367" cy="95178"/>
          </a:xfrm>
          <a:custGeom>
            <a:avLst/>
            <a:gdLst/>
            <a:ahLst/>
            <a:cxnLst/>
            <a:rect l="l" t="t" r="r" b="b"/>
            <a:pathLst>
              <a:path w="3220" h="1507" extrusionOk="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8"/>
          <p:cNvSpPr/>
          <p:nvPr/>
        </p:nvSpPr>
        <p:spPr>
          <a:xfrm>
            <a:off x="7120370" y="591316"/>
            <a:ext cx="213409" cy="106736"/>
          </a:xfrm>
          <a:custGeom>
            <a:avLst/>
            <a:gdLst/>
            <a:ahLst/>
            <a:cxnLst/>
            <a:rect l="l" t="t" r="r" b="b"/>
            <a:pathLst>
              <a:path w="3379" h="1690" extrusionOk="0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8"/>
          <p:cNvSpPr/>
          <p:nvPr/>
        </p:nvSpPr>
        <p:spPr>
          <a:xfrm>
            <a:off x="7126117" y="827715"/>
            <a:ext cx="200462" cy="200462"/>
          </a:xfrm>
          <a:custGeom>
            <a:avLst/>
            <a:gdLst/>
            <a:ahLst/>
            <a:cxnLst/>
            <a:rect l="l" t="t" r="r" b="b"/>
            <a:pathLst>
              <a:path w="3174" h="3174" extrusionOk="0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7121823" y="823420"/>
            <a:ext cx="210504" cy="210504"/>
          </a:xfrm>
          <a:custGeom>
            <a:avLst/>
            <a:gdLst/>
            <a:ahLst/>
            <a:cxnLst/>
            <a:rect l="l" t="t" r="r" b="b"/>
            <a:pathLst>
              <a:path w="3333" h="3333" extrusionOk="0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221294" y="-106450"/>
            <a:ext cx="63" cy="703575"/>
          </a:xfrm>
          <a:custGeom>
            <a:avLst/>
            <a:gdLst/>
            <a:ahLst/>
            <a:cxnLst/>
            <a:rect l="l" t="t" r="r" b="b"/>
            <a:pathLst>
              <a:path w="1" h="11140" extrusionOk="0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8"/>
          <p:cNvSpPr/>
          <p:nvPr/>
        </p:nvSpPr>
        <p:spPr>
          <a:xfrm>
            <a:off x="7215484" y="-106450"/>
            <a:ext cx="10168" cy="703575"/>
          </a:xfrm>
          <a:custGeom>
            <a:avLst/>
            <a:gdLst/>
            <a:ahLst/>
            <a:cxnLst/>
            <a:rect l="l" t="t" r="r" b="b"/>
            <a:pathLst>
              <a:path w="161" h="11140" extrusionOk="0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6925785" y="634516"/>
            <a:ext cx="602586" cy="303535"/>
          </a:xfrm>
          <a:custGeom>
            <a:avLst/>
            <a:gdLst/>
            <a:ahLst/>
            <a:cxnLst/>
            <a:rect l="l" t="t" r="r" b="b"/>
            <a:pathLst>
              <a:path w="9541" h="4806" extrusionOk="0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6919975" y="630221"/>
            <a:ext cx="612754" cy="312882"/>
          </a:xfrm>
          <a:custGeom>
            <a:avLst/>
            <a:gdLst/>
            <a:ahLst/>
            <a:cxnLst/>
            <a:rect l="l" t="t" r="r" b="b"/>
            <a:pathLst>
              <a:path w="9702" h="4954" extrusionOk="0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/>
          <p:cNvSpPr/>
          <p:nvPr/>
        </p:nvSpPr>
        <p:spPr>
          <a:xfrm rot="-5400000" flipH="1">
            <a:off x="933819" y="4369684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7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00" name="Google Shape;2600;p70"/>
          <p:cNvSpPr txBox="1">
            <a:spLocks noGrp="1"/>
          </p:cNvSpPr>
          <p:nvPr>
            <p:ph type="subTitle" idx="1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PRESENTED BY – ADITYA, ANURAG, ADITYA MIDDHA, </a:t>
            </a:r>
            <a:r>
              <a:rPr lang="en-US" dirty="0" smtClean="0"/>
              <a:t>ANKUR SINGH</a:t>
            </a:r>
            <a:endParaRPr lang="en-US" dirty="0"/>
          </a:p>
        </p:txBody>
      </p:sp>
      <p:sp>
        <p:nvSpPr>
          <p:cNvPr id="2601" name="Google Shape;2601;p70"/>
          <p:cNvSpPr txBox="1"/>
          <p:nvPr/>
        </p:nvSpPr>
        <p:spPr>
          <a:xfrm>
            <a:off x="720000" y="4365444"/>
            <a:ext cx="3000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Please keep this slide for attribution</a:t>
            </a:r>
            <a:endParaRPr sz="1200" b="1" dirty="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02" name="Google Shape;2602;p70"/>
          <p:cNvSpPr txBox="1">
            <a:spLocks noGrp="1"/>
          </p:cNvSpPr>
          <p:nvPr>
            <p:ph type="subTitle" idx="2"/>
          </p:nvPr>
        </p:nvSpPr>
        <p:spPr>
          <a:xfrm>
            <a:off x="720000" y="2081259"/>
            <a:ext cx="2729400" cy="4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BCA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  <a:endParaRPr dirty="0"/>
          </a:p>
        </p:txBody>
      </p:sp>
      <p:grpSp>
        <p:nvGrpSpPr>
          <p:cNvPr id="2603" name="Google Shape;2603;p70"/>
          <p:cNvGrpSpPr/>
          <p:nvPr/>
        </p:nvGrpSpPr>
        <p:grpSpPr>
          <a:xfrm>
            <a:off x="3969875" y="737375"/>
            <a:ext cx="5269049" cy="3918476"/>
            <a:chOff x="4274675" y="737375"/>
            <a:chExt cx="5269049" cy="3918476"/>
          </a:xfrm>
        </p:grpSpPr>
        <p:sp>
          <p:nvSpPr>
            <p:cNvPr id="2604" name="Google Shape;2604;p70"/>
            <p:cNvSpPr/>
            <p:nvPr/>
          </p:nvSpPr>
          <p:spPr>
            <a:xfrm>
              <a:off x="4274675" y="3768900"/>
              <a:ext cx="5269049" cy="833328"/>
            </a:xfrm>
            <a:custGeom>
              <a:avLst/>
              <a:gdLst/>
              <a:ahLst/>
              <a:cxnLst/>
              <a:rect l="l" t="t" r="r" b="b"/>
              <a:pathLst>
                <a:path w="224191" h="35457" extrusionOk="0">
                  <a:moveTo>
                    <a:pt x="47803" y="1"/>
                  </a:moveTo>
                  <a:cubicBezTo>
                    <a:pt x="44929" y="1"/>
                    <a:pt x="42119" y="704"/>
                    <a:pt x="39670" y="2291"/>
                  </a:cubicBezTo>
                  <a:cubicBezTo>
                    <a:pt x="33918" y="6034"/>
                    <a:pt x="31750" y="13293"/>
                    <a:pt x="30015" y="19935"/>
                  </a:cubicBezTo>
                  <a:cubicBezTo>
                    <a:pt x="28481" y="18892"/>
                    <a:pt x="26686" y="18417"/>
                    <a:pt x="24871" y="18417"/>
                  </a:cubicBezTo>
                  <a:cubicBezTo>
                    <a:pt x="20366" y="18417"/>
                    <a:pt x="15731" y="21344"/>
                    <a:pt x="14608" y="25801"/>
                  </a:cubicBezTo>
                  <a:cubicBezTo>
                    <a:pt x="14066" y="25673"/>
                    <a:pt x="13497" y="25613"/>
                    <a:pt x="12911" y="25613"/>
                  </a:cubicBezTo>
                  <a:cubicBezTo>
                    <a:pt x="7631" y="25613"/>
                    <a:pt x="986" y="30525"/>
                    <a:pt x="0" y="35456"/>
                  </a:cubicBezTo>
                  <a:lnTo>
                    <a:pt x="224190" y="34954"/>
                  </a:lnTo>
                  <a:cubicBezTo>
                    <a:pt x="222541" y="29279"/>
                    <a:pt x="214337" y="23267"/>
                    <a:pt x="207993" y="23267"/>
                  </a:cubicBezTo>
                  <a:cubicBezTo>
                    <a:pt x="206963" y="23267"/>
                    <a:pt x="205982" y="23425"/>
                    <a:pt x="205085" y="23770"/>
                  </a:cubicBezTo>
                  <a:cubicBezTo>
                    <a:pt x="204629" y="14023"/>
                    <a:pt x="196412" y="5190"/>
                    <a:pt x="186711" y="4026"/>
                  </a:cubicBezTo>
                  <a:cubicBezTo>
                    <a:pt x="185982" y="3940"/>
                    <a:pt x="185251" y="3898"/>
                    <a:pt x="184521" y="3898"/>
                  </a:cubicBezTo>
                  <a:cubicBezTo>
                    <a:pt x="175539" y="3898"/>
                    <a:pt x="166739" y="10232"/>
                    <a:pt x="164205" y="18908"/>
                  </a:cubicBezTo>
                  <a:cubicBezTo>
                    <a:pt x="162748" y="17089"/>
                    <a:pt x="160459" y="16221"/>
                    <a:pt x="158148" y="16221"/>
                  </a:cubicBezTo>
                  <a:cubicBezTo>
                    <a:pt x="155211" y="16221"/>
                    <a:pt x="152240" y="17623"/>
                    <a:pt x="150898" y="20255"/>
                  </a:cubicBezTo>
                  <a:cubicBezTo>
                    <a:pt x="149763" y="17985"/>
                    <a:pt x="147737" y="15375"/>
                    <a:pt x="145502" y="15375"/>
                  </a:cubicBezTo>
                  <a:cubicBezTo>
                    <a:pt x="145085" y="15375"/>
                    <a:pt x="144660" y="15466"/>
                    <a:pt x="144233" y="15667"/>
                  </a:cubicBezTo>
                  <a:cubicBezTo>
                    <a:pt x="142841" y="16329"/>
                    <a:pt x="142225" y="17904"/>
                    <a:pt x="141357" y="19159"/>
                  </a:cubicBezTo>
                  <a:cubicBezTo>
                    <a:pt x="139499" y="21918"/>
                    <a:pt x="136371" y="23147"/>
                    <a:pt x="133068" y="23147"/>
                  </a:cubicBezTo>
                  <a:cubicBezTo>
                    <a:pt x="129513" y="23147"/>
                    <a:pt x="125757" y="21723"/>
                    <a:pt x="123165" y="19250"/>
                  </a:cubicBezTo>
                  <a:cubicBezTo>
                    <a:pt x="118190" y="14480"/>
                    <a:pt x="116386" y="7358"/>
                    <a:pt x="114834" y="625"/>
                  </a:cubicBezTo>
                  <a:lnTo>
                    <a:pt x="98514" y="4071"/>
                  </a:lnTo>
                  <a:cubicBezTo>
                    <a:pt x="97578" y="13818"/>
                    <a:pt x="91347" y="22902"/>
                    <a:pt x="82559" y="27262"/>
                  </a:cubicBezTo>
                  <a:cubicBezTo>
                    <a:pt x="81783" y="25596"/>
                    <a:pt x="80870" y="23838"/>
                    <a:pt x="79272" y="22925"/>
                  </a:cubicBezTo>
                  <a:cubicBezTo>
                    <a:pt x="78735" y="22618"/>
                    <a:pt x="78095" y="22466"/>
                    <a:pt x="77461" y="22466"/>
                  </a:cubicBezTo>
                  <a:cubicBezTo>
                    <a:pt x="76208" y="22466"/>
                    <a:pt x="74980" y="23059"/>
                    <a:pt x="74616" y="24226"/>
                  </a:cubicBezTo>
                  <a:cubicBezTo>
                    <a:pt x="71124" y="17242"/>
                    <a:pt x="67449" y="10029"/>
                    <a:pt x="61400" y="5076"/>
                  </a:cubicBezTo>
                  <a:cubicBezTo>
                    <a:pt x="57613" y="1974"/>
                    <a:pt x="52617" y="1"/>
                    <a:pt x="478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0"/>
            <p:cNvSpPr/>
            <p:nvPr/>
          </p:nvSpPr>
          <p:spPr>
            <a:xfrm>
              <a:off x="6589968" y="3948269"/>
              <a:ext cx="414702" cy="431365"/>
            </a:xfrm>
            <a:custGeom>
              <a:avLst/>
              <a:gdLst/>
              <a:ahLst/>
              <a:cxnLst/>
              <a:rect l="l" t="t" r="r" b="b"/>
              <a:pathLst>
                <a:path w="17645" h="18354" extrusionOk="0">
                  <a:moveTo>
                    <a:pt x="16389" y="0"/>
                  </a:moveTo>
                  <a:lnTo>
                    <a:pt x="1096" y="480"/>
                  </a:lnTo>
                  <a:cubicBezTo>
                    <a:pt x="502" y="1826"/>
                    <a:pt x="137" y="3264"/>
                    <a:pt x="23" y="4748"/>
                  </a:cubicBezTo>
                  <a:cubicBezTo>
                    <a:pt x="23" y="4953"/>
                    <a:pt x="0" y="5182"/>
                    <a:pt x="91" y="5387"/>
                  </a:cubicBezTo>
                  <a:cubicBezTo>
                    <a:pt x="225" y="5755"/>
                    <a:pt x="617" y="5939"/>
                    <a:pt x="1014" y="5939"/>
                  </a:cubicBezTo>
                  <a:cubicBezTo>
                    <a:pt x="1159" y="5939"/>
                    <a:pt x="1304" y="5915"/>
                    <a:pt x="1438" y="5866"/>
                  </a:cubicBezTo>
                  <a:cubicBezTo>
                    <a:pt x="1917" y="5707"/>
                    <a:pt x="2305" y="5296"/>
                    <a:pt x="2648" y="4908"/>
                  </a:cubicBezTo>
                  <a:cubicBezTo>
                    <a:pt x="2899" y="9906"/>
                    <a:pt x="5296" y="14768"/>
                    <a:pt x="9085" y="18032"/>
                  </a:cubicBezTo>
                  <a:cubicBezTo>
                    <a:pt x="9278" y="18183"/>
                    <a:pt x="9472" y="18354"/>
                    <a:pt x="9704" y="18354"/>
                  </a:cubicBezTo>
                  <a:cubicBezTo>
                    <a:pt x="9718" y="18354"/>
                    <a:pt x="9732" y="18353"/>
                    <a:pt x="9747" y="18352"/>
                  </a:cubicBezTo>
                  <a:cubicBezTo>
                    <a:pt x="9952" y="18329"/>
                    <a:pt x="10135" y="18169"/>
                    <a:pt x="10271" y="18032"/>
                  </a:cubicBezTo>
                  <a:cubicBezTo>
                    <a:pt x="13855" y="14494"/>
                    <a:pt x="15772" y="9336"/>
                    <a:pt x="15362" y="4337"/>
                  </a:cubicBezTo>
                  <a:lnTo>
                    <a:pt x="15362" y="4337"/>
                  </a:lnTo>
                  <a:cubicBezTo>
                    <a:pt x="15543" y="4453"/>
                    <a:pt x="15738" y="4505"/>
                    <a:pt x="15935" y="4505"/>
                  </a:cubicBezTo>
                  <a:cubicBezTo>
                    <a:pt x="16705" y="4505"/>
                    <a:pt x="17498" y="3712"/>
                    <a:pt x="17553" y="2876"/>
                  </a:cubicBezTo>
                  <a:cubicBezTo>
                    <a:pt x="17644" y="1826"/>
                    <a:pt x="17005" y="868"/>
                    <a:pt x="16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0"/>
            <p:cNvSpPr/>
            <p:nvPr/>
          </p:nvSpPr>
          <p:spPr>
            <a:xfrm>
              <a:off x="6429025" y="3567393"/>
              <a:ext cx="758567" cy="406100"/>
            </a:xfrm>
            <a:custGeom>
              <a:avLst/>
              <a:gdLst/>
              <a:ahLst/>
              <a:cxnLst/>
              <a:rect l="l" t="t" r="r" b="b"/>
              <a:pathLst>
                <a:path w="32276" h="17279" extrusionOk="0">
                  <a:moveTo>
                    <a:pt x="4520" y="0"/>
                  </a:moveTo>
                  <a:lnTo>
                    <a:pt x="4520" y="7966"/>
                  </a:lnTo>
                  <a:cubicBezTo>
                    <a:pt x="1484" y="9929"/>
                    <a:pt x="1" y="13376"/>
                    <a:pt x="1" y="17279"/>
                  </a:cubicBezTo>
                  <a:lnTo>
                    <a:pt x="32276" y="17279"/>
                  </a:lnTo>
                  <a:cubicBezTo>
                    <a:pt x="32276" y="13376"/>
                    <a:pt x="30792" y="9998"/>
                    <a:pt x="27756" y="8012"/>
                  </a:cubicBezTo>
                  <a:lnTo>
                    <a:pt x="27756" y="7989"/>
                  </a:lnTo>
                  <a:lnTo>
                    <a:pt x="2775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0"/>
            <p:cNvSpPr/>
            <p:nvPr/>
          </p:nvSpPr>
          <p:spPr>
            <a:xfrm>
              <a:off x="7226712" y="2866251"/>
              <a:ext cx="358390" cy="938032"/>
            </a:xfrm>
            <a:custGeom>
              <a:avLst/>
              <a:gdLst/>
              <a:ahLst/>
              <a:cxnLst/>
              <a:rect l="l" t="t" r="r" b="b"/>
              <a:pathLst>
                <a:path w="15249" h="39912" extrusionOk="0">
                  <a:moveTo>
                    <a:pt x="3356" y="1"/>
                  </a:moveTo>
                  <a:lnTo>
                    <a:pt x="1" y="18329"/>
                  </a:lnTo>
                  <a:cubicBezTo>
                    <a:pt x="5045" y="19379"/>
                    <a:pt x="8560" y="23944"/>
                    <a:pt x="8286" y="29103"/>
                  </a:cubicBezTo>
                  <a:lnTo>
                    <a:pt x="7853" y="37480"/>
                  </a:lnTo>
                  <a:cubicBezTo>
                    <a:pt x="7784" y="38644"/>
                    <a:pt x="8606" y="39671"/>
                    <a:pt x="9747" y="39876"/>
                  </a:cubicBezTo>
                  <a:cubicBezTo>
                    <a:pt x="9882" y="39900"/>
                    <a:pt x="10016" y="39911"/>
                    <a:pt x="10147" y="39911"/>
                  </a:cubicBezTo>
                  <a:cubicBezTo>
                    <a:pt x="11288" y="39911"/>
                    <a:pt x="12277" y="39057"/>
                    <a:pt x="12441" y="37891"/>
                  </a:cubicBezTo>
                  <a:lnTo>
                    <a:pt x="14814" y="19334"/>
                  </a:lnTo>
                  <a:cubicBezTo>
                    <a:pt x="15248" y="16070"/>
                    <a:pt x="14267" y="12783"/>
                    <a:pt x="12121" y="10272"/>
                  </a:cubicBezTo>
                  <a:lnTo>
                    <a:pt x="33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0"/>
            <p:cNvSpPr/>
            <p:nvPr/>
          </p:nvSpPr>
          <p:spPr>
            <a:xfrm>
              <a:off x="6044388" y="2866251"/>
              <a:ext cx="358390" cy="938032"/>
            </a:xfrm>
            <a:custGeom>
              <a:avLst/>
              <a:gdLst/>
              <a:ahLst/>
              <a:cxnLst/>
              <a:rect l="l" t="t" r="r" b="b"/>
              <a:pathLst>
                <a:path w="15249" h="39912" extrusionOk="0">
                  <a:moveTo>
                    <a:pt x="11893" y="1"/>
                  </a:moveTo>
                  <a:lnTo>
                    <a:pt x="3105" y="10272"/>
                  </a:lnTo>
                  <a:cubicBezTo>
                    <a:pt x="982" y="12783"/>
                    <a:pt x="1" y="16070"/>
                    <a:pt x="412" y="19334"/>
                  </a:cubicBezTo>
                  <a:lnTo>
                    <a:pt x="2808" y="37891"/>
                  </a:lnTo>
                  <a:cubicBezTo>
                    <a:pt x="2952" y="39057"/>
                    <a:pt x="3957" y="39911"/>
                    <a:pt x="5101" y="39911"/>
                  </a:cubicBezTo>
                  <a:cubicBezTo>
                    <a:pt x="5233" y="39911"/>
                    <a:pt x="5367" y="39900"/>
                    <a:pt x="5502" y="39876"/>
                  </a:cubicBezTo>
                  <a:cubicBezTo>
                    <a:pt x="6643" y="39671"/>
                    <a:pt x="7465" y="38644"/>
                    <a:pt x="7396" y="37480"/>
                  </a:cubicBezTo>
                  <a:lnTo>
                    <a:pt x="6940" y="29103"/>
                  </a:lnTo>
                  <a:cubicBezTo>
                    <a:pt x="6666" y="23944"/>
                    <a:pt x="10204" y="19379"/>
                    <a:pt x="15248" y="18329"/>
                  </a:cubicBezTo>
                  <a:lnTo>
                    <a:pt x="118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0"/>
            <p:cNvSpPr/>
            <p:nvPr/>
          </p:nvSpPr>
          <p:spPr>
            <a:xfrm>
              <a:off x="6225167" y="737375"/>
              <a:ext cx="1128731" cy="2766244"/>
            </a:xfrm>
            <a:custGeom>
              <a:avLst/>
              <a:gdLst/>
              <a:ahLst/>
              <a:cxnLst/>
              <a:rect l="l" t="t" r="r" b="b"/>
              <a:pathLst>
                <a:path w="48026" h="117700" extrusionOk="0">
                  <a:moveTo>
                    <a:pt x="24033" y="0"/>
                  </a:moveTo>
                  <a:cubicBezTo>
                    <a:pt x="23467" y="0"/>
                    <a:pt x="22898" y="214"/>
                    <a:pt x="22461" y="651"/>
                  </a:cubicBezTo>
                  <a:cubicBezTo>
                    <a:pt x="20361" y="2774"/>
                    <a:pt x="16481" y="7978"/>
                    <a:pt x="10318" y="20600"/>
                  </a:cubicBezTo>
                  <a:cubicBezTo>
                    <a:pt x="1" y="41782"/>
                    <a:pt x="3607" y="74308"/>
                    <a:pt x="3356" y="89031"/>
                  </a:cubicBezTo>
                  <a:cubicBezTo>
                    <a:pt x="3105" y="103753"/>
                    <a:pt x="8515" y="117699"/>
                    <a:pt x="8515" y="117699"/>
                  </a:cubicBezTo>
                  <a:lnTo>
                    <a:pt x="41315" y="117699"/>
                  </a:lnTo>
                  <a:cubicBezTo>
                    <a:pt x="44921" y="109436"/>
                    <a:pt x="45971" y="90583"/>
                    <a:pt x="45971" y="90583"/>
                  </a:cubicBezTo>
                  <a:cubicBezTo>
                    <a:pt x="48025" y="39705"/>
                    <a:pt x="42091" y="27836"/>
                    <a:pt x="39512" y="21628"/>
                  </a:cubicBezTo>
                  <a:cubicBezTo>
                    <a:pt x="37434" y="16674"/>
                    <a:pt x="29080" y="5239"/>
                    <a:pt x="25816" y="902"/>
                  </a:cubicBezTo>
                  <a:cubicBezTo>
                    <a:pt x="25381" y="306"/>
                    <a:pt x="24710" y="0"/>
                    <a:pt x="2403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0"/>
            <p:cNvSpPr/>
            <p:nvPr/>
          </p:nvSpPr>
          <p:spPr>
            <a:xfrm>
              <a:off x="6459061" y="737375"/>
              <a:ext cx="694734" cy="508853"/>
            </a:xfrm>
            <a:custGeom>
              <a:avLst/>
              <a:gdLst/>
              <a:ahLst/>
              <a:cxnLst/>
              <a:rect l="l" t="t" r="r" b="b"/>
              <a:pathLst>
                <a:path w="29560" h="21651" extrusionOk="0">
                  <a:moveTo>
                    <a:pt x="14081" y="0"/>
                  </a:moveTo>
                  <a:cubicBezTo>
                    <a:pt x="13515" y="0"/>
                    <a:pt x="12946" y="214"/>
                    <a:pt x="12509" y="651"/>
                  </a:cubicBezTo>
                  <a:cubicBezTo>
                    <a:pt x="10409" y="2774"/>
                    <a:pt x="6529" y="7978"/>
                    <a:pt x="366" y="20600"/>
                  </a:cubicBezTo>
                  <a:cubicBezTo>
                    <a:pt x="252" y="20874"/>
                    <a:pt x="115" y="21148"/>
                    <a:pt x="1" y="21422"/>
                  </a:cubicBezTo>
                  <a:cubicBezTo>
                    <a:pt x="4345" y="20339"/>
                    <a:pt x="8836" y="19878"/>
                    <a:pt x="13339" y="19878"/>
                  </a:cubicBezTo>
                  <a:cubicBezTo>
                    <a:pt x="17376" y="19878"/>
                    <a:pt x="21422" y="20248"/>
                    <a:pt x="25382" y="20874"/>
                  </a:cubicBezTo>
                  <a:cubicBezTo>
                    <a:pt x="26775" y="21103"/>
                    <a:pt x="28167" y="21354"/>
                    <a:pt x="29560" y="21650"/>
                  </a:cubicBezTo>
                  <a:cubicBezTo>
                    <a:pt x="29560" y="21650"/>
                    <a:pt x="29560" y="21628"/>
                    <a:pt x="29560" y="21628"/>
                  </a:cubicBezTo>
                  <a:cubicBezTo>
                    <a:pt x="27482" y="16674"/>
                    <a:pt x="19128" y="5239"/>
                    <a:pt x="15864" y="902"/>
                  </a:cubicBezTo>
                  <a:cubicBezTo>
                    <a:pt x="15429" y="306"/>
                    <a:pt x="14758" y="0"/>
                    <a:pt x="140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0"/>
            <p:cNvSpPr/>
            <p:nvPr/>
          </p:nvSpPr>
          <p:spPr>
            <a:xfrm>
              <a:off x="6400047" y="3487462"/>
              <a:ext cx="827241" cy="115891"/>
            </a:xfrm>
            <a:custGeom>
              <a:avLst/>
              <a:gdLst/>
              <a:ahLst/>
              <a:cxnLst/>
              <a:rect l="l" t="t" r="r" b="b"/>
              <a:pathLst>
                <a:path w="35198" h="4931" extrusionOk="0">
                  <a:moveTo>
                    <a:pt x="2466" y="0"/>
                  </a:moveTo>
                  <a:cubicBezTo>
                    <a:pt x="1119" y="0"/>
                    <a:pt x="1" y="1119"/>
                    <a:pt x="1" y="2465"/>
                  </a:cubicBezTo>
                  <a:cubicBezTo>
                    <a:pt x="1" y="3835"/>
                    <a:pt x="1119" y="4931"/>
                    <a:pt x="2466" y="4931"/>
                  </a:cubicBezTo>
                  <a:lnTo>
                    <a:pt x="32732" y="4931"/>
                  </a:lnTo>
                  <a:cubicBezTo>
                    <a:pt x="34102" y="4931"/>
                    <a:pt x="35198" y="3835"/>
                    <a:pt x="35198" y="2465"/>
                  </a:cubicBezTo>
                  <a:cubicBezTo>
                    <a:pt x="35198" y="1119"/>
                    <a:pt x="34102" y="0"/>
                    <a:pt x="327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0"/>
            <p:cNvSpPr/>
            <p:nvPr/>
          </p:nvSpPr>
          <p:spPr>
            <a:xfrm>
              <a:off x="6491259" y="1494028"/>
              <a:ext cx="612099" cy="612123"/>
            </a:xfrm>
            <a:custGeom>
              <a:avLst/>
              <a:gdLst/>
              <a:ahLst/>
              <a:cxnLst/>
              <a:rect l="l" t="t" r="r" b="b"/>
              <a:pathLst>
                <a:path w="26044" h="26045" extrusionOk="0">
                  <a:moveTo>
                    <a:pt x="13011" y="3790"/>
                  </a:moveTo>
                  <a:cubicBezTo>
                    <a:pt x="18124" y="3790"/>
                    <a:pt x="22255" y="7921"/>
                    <a:pt x="22255" y="13034"/>
                  </a:cubicBezTo>
                  <a:cubicBezTo>
                    <a:pt x="22255" y="18124"/>
                    <a:pt x="18124" y="22255"/>
                    <a:pt x="13011" y="22255"/>
                  </a:cubicBezTo>
                  <a:cubicBezTo>
                    <a:pt x="7921" y="22255"/>
                    <a:pt x="3789" y="18124"/>
                    <a:pt x="3789" y="13034"/>
                  </a:cubicBezTo>
                  <a:cubicBezTo>
                    <a:pt x="3789" y="7921"/>
                    <a:pt x="7921" y="3790"/>
                    <a:pt x="13011" y="3790"/>
                  </a:cubicBezTo>
                  <a:close/>
                  <a:moveTo>
                    <a:pt x="13011" y="1"/>
                  </a:moveTo>
                  <a:cubicBezTo>
                    <a:pt x="5821" y="1"/>
                    <a:pt x="0" y="5844"/>
                    <a:pt x="0" y="13034"/>
                  </a:cubicBezTo>
                  <a:cubicBezTo>
                    <a:pt x="0" y="20224"/>
                    <a:pt x="5821" y="26044"/>
                    <a:pt x="13011" y="26044"/>
                  </a:cubicBezTo>
                  <a:cubicBezTo>
                    <a:pt x="20201" y="26044"/>
                    <a:pt x="26044" y="20224"/>
                    <a:pt x="26044" y="13034"/>
                  </a:cubicBezTo>
                  <a:cubicBezTo>
                    <a:pt x="26044" y="5844"/>
                    <a:pt x="20201" y="1"/>
                    <a:pt x="130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0"/>
            <p:cNvSpPr/>
            <p:nvPr/>
          </p:nvSpPr>
          <p:spPr>
            <a:xfrm>
              <a:off x="6776646" y="1518706"/>
              <a:ext cx="41317" cy="41858"/>
            </a:xfrm>
            <a:custGeom>
              <a:avLst/>
              <a:gdLst/>
              <a:ahLst/>
              <a:cxnLst/>
              <a:rect l="l" t="t" r="r" b="b"/>
              <a:pathLst>
                <a:path w="1758" h="1781" fill="none" extrusionOk="0">
                  <a:moveTo>
                    <a:pt x="1758" y="891"/>
                  </a:moveTo>
                  <a:cubicBezTo>
                    <a:pt x="1758" y="411"/>
                    <a:pt x="1370" y="1"/>
                    <a:pt x="868" y="1"/>
                  </a:cubicBezTo>
                  <a:cubicBezTo>
                    <a:pt x="388" y="1"/>
                    <a:pt x="0" y="411"/>
                    <a:pt x="0" y="891"/>
                  </a:cubicBezTo>
                  <a:cubicBezTo>
                    <a:pt x="0" y="1370"/>
                    <a:pt x="388" y="1781"/>
                    <a:pt x="868" y="1781"/>
                  </a:cubicBezTo>
                  <a:cubicBezTo>
                    <a:pt x="1370" y="1781"/>
                    <a:pt x="1758" y="1370"/>
                    <a:pt x="1758" y="8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0"/>
            <p:cNvSpPr/>
            <p:nvPr/>
          </p:nvSpPr>
          <p:spPr>
            <a:xfrm>
              <a:off x="6776646" y="2040126"/>
              <a:ext cx="41317" cy="41341"/>
            </a:xfrm>
            <a:custGeom>
              <a:avLst/>
              <a:gdLst/>
              <a:ahLst/>
              <a:cxnLst/>
              <a:rect l="l" t="t" r="r" b="b"/>
              <a:pathLst>
                <a:path w="1758" h="1759" fill="none" extrusionOk="0">
                  <a:moveTo>
                    <a:pt x="1758" y="868"/>
                  </a:moveTo>
                  <a:cubicBezTo>
                    <a:pt x="1758" y="389"/>
                    <a:pt x="1370" y="1"/>
                    <a:pt x="868" y="1"/>
                  </a:cubicBezTo>
                  <a:cubicBezTo>
                    <a:pt x="388" y="1"/>
                    <a:pt x="0" y="389"/>
                    <a:pt x="0" y="868"/>
                  </a:cubicBezTo>
                  <a:cubicBezTo>
                    <a:pt x="0" y="1370"/>
                    <a:pt x="388" y="1758"/>
                    <a:pt x="868" y="1758"/>
                  </a:cubicBezTo>
                  <a:cubicBezTo>
                    <a:pt x="1370" y="1758"/>
                    <a:pt x="1758" y="1370"/>
                    <a:pt x="1758" y="8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0"/>
            <p:cNvSpPr/>
            <p:nvPr/>
          </p:nvSpPr>
          <p:spPr>
            <a:xfrm>
              <a:off x="6958505" y="1593278"/>
              <a:ext cx="45618" cy="45618"/>
            </a:xfrm>
            <a:custGeom>
              <a:avLst/>
              <a:gdLst/>
              <a:ahLst/>
              <a:cxnLst/>
              <a:rect l="l" t="t" r="r" b="b"/>
              <a:pathLst>
                <a:path w="1941" h="1941" fill="none" extrusionOk="0">
                  <a:moveTo>
                    <a:pt x="1598" y="1575"/>
                  </a:move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ubicBezTo>
                    <a:pt x="708" y="1940"/>
                    <a:pt x="1255" y="1940"/>
                    <a:pt x="1598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0"/>
            <p:cNvSpPr/>
            <p:nvPr/>
          </p:nvSpPr>
          <p:spPr>
            <a:xfrm>
              <a:off x="6590485" y="1961816"/>
              <a:ext cx="45101" cy="45078"/>
            </a:xfrm>
            <a:custGeom>
              <a:avLst/>
              <a:gdLst/>
              <a:ahLst/>
              <a:cxnLst/>
              <a:rect l="l" t="t" r="r" b="b"/>
              <a:pathLst>
                <a:path w="1919" h="1918" fill="none" extrusionOk="0">
                  <a:moveTo>
                    <a:pt x="1576" y="1575"/>
                  </a:move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ubicBezTo>
                    <a:pt x="686" y="1918"/>
                    <a:pt x="1234" y="1918"/>
                    <a:pt x="1576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0"/>
            <p:cNvSpPr/>
            <p:nvPr/>
          </p:nvSpPr>
          <p:spPr>
            <a:xfrm>
              <a:off x="7037355" y="1779416"/>
              <a:ext cx="41317" cy="41341"/>
            </a:xfrm>
            <a:custGeom>
              <a:avLst/>
              <a:gdLst/>
              <a:ahLst/>
              <a:cxnLst/>
              <a:rect l="l" t="t" r="r" b="b"/>
              <a:pathLst>
                <a:path w="1758" h="1759" fill="none" extrusionOk="0">
                  <a:moveTo>
                    <a:pt x="868" y="1758"/>
                  </a:moveTo>
                  <a:cubicBezTo>
                    <a:pt x="1347" y="1758"/>
                    <a:pt x="1758" y="1370"/>
                    <a:pt x="1758" y="891"/>
                  </a:cubicBezTo>
                  <a:cubicBezTo>
                    <a:pt x="1758" y="389"/>
                    <a:pt x="1347" y="1"/>
                    <a:pt x="868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68" y="17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0"/>
            <p:cNvSpPr/>
            <p:nvPr/>
          </p:nvSpPr>
          <p:spPr>
            <a:xfrm>
              <a:off x="6515936" y="1779416"/>
              <a:ext cx="41317" cy="41341"/>
            </a:xfrm>
            <a:custGeom>
              <a:avLst/>
              <a:gdLst/>
              <a:ahLst/>
              <a:cxnLst/>
              <a:rect l="l" t="t" r="r" b="b"/>
              <a:pathLst>
                <a:path w="1758" h="1759" fill="none" extrusionOk="0">
                  <a:moveTo>
                    <a:pt x="890" y="1758"/>
                  </a:moveTo>
                  <a:cubicBezTo>
                    <a:pt x="1370" y="1758"/>
                    <a:pt x="1758" y="1370"/>
                    <a:pt x="1758" y="891"/>
                  </a:cubicBezTo>
                  <a:cubicBezTo>
                    <a:pt x="1758" y="389"/>
                    <a:pt x="1370" y="1"/>
                    <a:pt x="890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90" y="17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0"/>
            <p:cNvSpPr/>
            <p:nvPr/>
          </p:nvSpPr>
          <p:spPr>
            <a:xfrm>
              <a:off x="6958505" y="1961816"/>
              <a:ext cx="45618" cy="45078"/>
            </a:xfrm>
            <a:custGeom>
              <a:avLst/>
              <a:gdLst/>
              <a:ahLst/>
              <a:cxnLst/>
              <a:rect l="l" t="t" r="r" b="b"/>
              <a:pathLst>
                <a:path w="1941" h="1918" fill="none" extrusionOk="0">
                  <a:moveTo>
                    <a:pt x="365" y="1575"/>
                  </a:moveTo>
                  <a:cubicBezTo>
                    <a:pt x="708" y="1918"/>
                    <a:pt x="1255" y="1918"/>
                    <a:pt x="1598" y="1575"/>
                  </a:cubicBez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0"/>
            <p:cNvSpPr/>
            <p:nvPr/>
          </p:nvSpPr>
          <p:spPr>
            <a:xfrm>
              <a:off x="6590485" y="1593278"/>
              <a:ext cx="45101" cy="45618"/>
            </a:xfrm>
            <a:custGeom>
              <a:avLst/>
              <a:gdLst/>
              <a:ahLst/>
              <a:cxnLst/>
              <a:rect l="l" t="t" r="r" b="b"/>
              <a:pathLst>
                <a:path w="1919" h="1941" fill="none" extrusionOk="0">
                  <a:moveTo>
                    <a:pt x="343" y="1575"/>
                  </a:moveTo>
                  <a:cubicBezTo>
                    <a:pt x="686" y="1940"/>
                    <a:pt x="1234" y="1940"/>
                    <a:pt x="1576" y="1575"/>
                  </a:cubicBez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0"/>
            <p:cNvSpPr/>
            <p:nvPr/>
          </p:nvSpPr>
          <p:spPr>
            <a:xfrm>
              <a:off x="6300821" y="2064803"/>
              <a:ext cx="992981" cy="173848"/>
            </a:xfrm>
            <a:custGeom>
              <a:avLst/>
              <a:gdLst/>
              <a:ahLst/>
              <a:cxnLst/>
              <a:rect l="l" t="t" r="r" b="b"/>
              <a:pathLst>
                <a:path w="42250" h="7397" fill="none" extrusionOk="0">
                  <a:moveTo>
                    <a:pt x="0" y="7396"/>
                  </a:moveTo>
                  <a:cubicBezTo>
                    <a:pt x="0" y="7396"/>
                    <a:pt x="21821" y="1"/>
                    <a:pt x="42250" y="703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0"/>
            <p:cNvSpPr/>
            <p:nvPr/>
          </p:nvSpPr>
          <p:spPr>
            <a:xfrm>
              <a:off x="6363571" y="1379761"/>
              <a:ext cx="872295" cy="112694"/>
            </a:xfrm>
            <a:custGeom>
              <a:avLst/>
              <a:gdLst/>
              <a:ahLst/>
              <a:cxnLst/>
              <a:rect l="l" t="t" r="r" b="b"/>
              <a:pathLst>
                <a:path w="37115" h="4795" fill="none" extrusionOk="0">
                  <a:moveTo>
                    <a:pt x="1" y="4794"/>
                  </a:moveTo>
                  <a:cubicBezTo>
                    <a:pt x="6095" y="3196"/>
                    <a:pt x="21753" y="1"/>
                    <a:pt x="37115" y="44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0"/>
            <p:cNvSpPr/>
            <p:nvPr/>
          </p:nvSpPr>
          <p:spPr>
            <a:xfrm>
              <a:off x="6300821" y="2188730"/>
              <a:ext cx="992981" cy="173824"/>
            </a:xfrm>
            <a:custGeom>
              <a:avLst/>
              <a:gdLst/>
              <a:ahLst/>
              <a:cxnLst/>
              <a:rect l="l" t="t" r="r" b="b"/>
              <a:pathLst>
                <a:path w="42250" h="7396" fill="none" extrusionOk="0">
                  <a:moveTo>
                    <a:pt x="0" y="7396"/>
                  </a:moveTo>
                  <a:cubicBezTo>
                    <a:pt x="0" y="7396"/>
                    <a:pt x="21821" y="0"/>
                    <a:pt x="42250" y="705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0"/>
            <p:cNvSpPr/>
            <p:nvPr/>
          </p:nvSpPr>
          <p:spPr>
            <a:xfrm>
              <a:off x="6999799" y="4108648"/>
              <a:ext cx="367485" cy="317824"/>
            </a:xfrm>
            <a:custGeom>
              <a:avLst/>
              <a:gdLst/>
              <a:ahLst/>
              <a:cxnLst/>
              <a:rect l="l" t="t" r="r" b="b"/>
              <a:pathLst>
                <a:path w="15636" h="13523" extrusionOk="0">
                  <a:moveTo>
                    <a:pt x="1" y="1"/>
                  </a:moveTo>
                  <a:lnTo>
                    <a:pt x="1" y="1"/>
                  </a:lnTo>
                  <a:cubicBezTo>
                    <a:pt x="206" y="1850"/>
                    <a:pt x="800" y="3676"/>
                    <a:pt x="1713" y="5319"/>
                  </a:cubicBezTo>
                  <a:cubicBezTo>
                    <a:pt x="2603" y="6986"/>
                    <a:pt x="3812" y="8492"/>
                    <a:pt x="5228" y="9747"/>
                  </a:cubicBezTo>
                  <a:cubicBezTo>
                    <a:pt x="6666" y="10980"/>
                    <a:pt x="8332" y="11961"/>
                    <a:pt x="10112" y="12601"/>
                  </a:cubicBezTo>
                  <a:cubicBezTo>
                    <a:pt x="11735" y="13204"/>
                    <a:pt x="13433" y="13523"/>
                    <a:pt x="15138" y="13523"/>
                  </a:cubicBezTo>
                  <a:cubicBezTo>
                    <a:pt x="15304" y="13523"/>
                    <a:pt x="15470" y="13520"/>
                    <a:pt x="15636" y="13514"/>
                  </a:cubicBezTo>
                  <a:cubicBezTo>
                    <a:pt x="13787" y="13262"/>
                    <a:pt x="12007" y="12783"/>
                    <a:pt x="10341" y="12053"/>
                  </a:cubicBezTo>
                  <a:cubicBezTo>
                    <a:pt x="8674" y="11322"/>
                    <a:pt x="7099" y="10364"/>
                    <a:pt x="5730" y="9177"/>
                  </a:cubicBezTo>
                  <a:cubicBezTo>
                    <a:pt x="4360" y="7990"/>
                    <a:pt x="3173" y="6575"/>
                    <a:pt x="2215" y="5023"/>
                  </a:cubicBezTo>
                  <a:cubicBezTo>
                    <a:pt x="1256" y="3470"/>
                    <a:pt x="526" y="17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0"/>
            <p:cNvSpPr/>
            <p:nvPr/>
          </p:nvSpPr>
          <p:spPr>
            <a:xfrm>
              <a:off x="6337296" y="4150506"/>
              <a:ext cx="287013" cy="348166"/>
            </a:xfrm>
            <a:custGeom>
              <a:avLst/>
              <a:gdLst/>
              <a:ahLst/>
              <a:cxnLst/>
              <a:rect l="l" t="t" r="r" b="b"/>
              <a:pathLst>
                <a:path w="12212" h="14814" extrusionOk="0">
                  <a:moveTo>
                    <a:pt x="12212" y="0"/>
                  </a:moveTo>
                  <a:lnTo>
                    <a:pt x="12212" y="0"/>
                  </a:lnTo>
                  <a:cubicBezTo>
                    <a:pt x="11710" y="1598"/>
                    <a:pt x="11093" y="3127"/>
                    <a:pt x="10317" y="4565"/>
                  </a:cubicBezTo>
                  <a:cubicBezTo>
                    <a:pt x="9541" y="6003"/>
                    <a:pt x="8628" y="7373"/>
                    <a:pt x="7578" y="8628"/>
                  </a:cubicBezTo>
                  <a:cubicBezTo>
                    <a:pt x="6551" y="9884"/>
                    <a:pt x="5387" y="11048"/>
                    <a:pt x="4109" y="12075"/>
                  </a:cubicBezTo>
                  <a:cubicBezTo>
                    <a:pt x="2831" y="13102"/>
                    <a:pt x="1461" y="14015"/>
                    <a:pt x="0" y="14814"/>
                  </a:cubicBezTo>
                  <a:lnTo>
                    <a:pt x="0" y="14814"/>
                  </a:lnTo>
                  <a:cubicBezTo>
                    <a:pt x="1575" y="14312"/>
                    <a:pt x="3105" y="13513"/>
                    <a:pt x="4474" y="12554"/>
                  </a:cubicBezTo>
                  <a:cubicBezTo>
                    <a:pt x="5844" y="11573"/>
                    <a:pt x="7099" y="10409"/>
                    <a:pt x="8172" y="9108"/>
                  </a:cubicBezTo>
                  <a:cubicBezTo>
                    <a:pt x="9245" y="7807"/>
                    <a:pt x="10158" y="6369"/>
                    <a:pt x="10842" y="4816"/>
                  </a:cubicBezTo>
                  <a:cubicBezTo>
                    <a:pt x="11527" y="3287"/>
                    <a:pt x="12007" y="1667"/>
                    <a:pt x="1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0"/>
            <p:cNvSpPr/>
            <p:nvPr/>
          </p:nvSpPr>
          <p:spPr>
            <a:xfrm>
              <a:off x="6588346" y="4358641"/>
              <a:ext cx="71377" cy="142731"/>
            </a:xfrm>
            <a:custGeom>
              <a:avLst/>
              <a:gdLst/>
              <a:ahLst/>
              <a:cxnLst/>
              <a:rect l="l" t="t" r="r" b="b"/>
              <a:pathLst>
                <a:path w="3037" h="6073" extrusionOk="0">
                  <a:moveTo>
                    <a:pt x="3036" y="1"/>
                  </a:moveTo>
                  <a:cubicBezTo>
                    <a:pt x="2626" y="434"/>
                    <a:pt x="2306" y="914"/>
                    <a:pt x="2009" y="1393"/>
                  </a:cubicBezTo>
                  <a:cubicBezTo>
                    <a:pt x="1690" y="1872"/>
                    <a:pt x="1416" y="2352"/>
                    <a:pt x="1165" y="2854"/>
                  </a:cubicBezTo>
                  <a:cubicBezTo>
                    <a:pt x="914" y="3379"/>
                    <a:pt x="685" y="3881"/>
                    <a:pt x="480" y="4429"/>
                  </a:cubicBezTo>
                  <a:cubicBezTo>
                    <a:pt x="275" y="4954"/>
                    <a:pt x="92" y="5501"/>
                    <a:pt x="1" y="6072"/>
                  </a:cubicBezTo>
                  <a:cubicBezTo>
                    <a:pt x="389" y="5638"/>
                    <a:pt x="708" y="5159"/>
                    <a:pt x="1005" y="4680"/>
                  </a:cubicBezTo>
                  <a:cubicBezTo>
                    <a:pt x="1325" y="4200"/>
                    <a:pt x="1598" y="3721"/>
                    <a:pt x="1849" y="3196"/>
                  </a:cubicBezTo>
                  <a:cubicBezTo>
                    <a:pt x="2101" y="2694"/>
                    <a:pt x="2329" y="2169"/>
                    <a:pt x="2534" y="1644"/>
                  </a:cubicBezTo>
                  <a:cubicBezTo>
                    <a:pt x="2740" y="1119"/>
                    <a:pt x="2922" y="57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0"/>
            <p:cNvSpPr/>
            <p:nvPr/>
          </p:nvSpPr>
          <p:spPr>
            <a:xfrm>
              <a:off x="6815800" y="4447691"/>
              <a:ext cx="20400" cy="71377"/>
            </a:xfrm>
            <a:custGeom>
              <a:avLst/>
              <a:gdLst/>
              <a:ahLst/>
              <a:cxnLst/>
              <a:rect l="l" t="t" r="r" b="b"/>
              <a:pathLst>
                <a:path w="868" h="3037" extrusionOk="0">
                  <a:moveTo>
                    <a:pt x="183" y="1"/>
                  </a:moveTo>
                  <a:cubicBezTo>
                    <a:pt x="69" y="274"/>
                    <a:pt x="23" y="548"/>
                    <a:pt x="1" y="822"/>
                  </a:cubicBezTo>
                  <a:cubicBezTo>
                    <a:pt x="1" y="1073"/>
                    <a:pt x="1" y="1324"/>
                    <a:pt x="46" y="1575"/>
                  </a:cubicBezTo>
                  <a:cubicBezTo>
                    <a:pt x="92" y="1827"/>
                    <a:pt x="160" y="2078"/>
                    <a:pt x="252" y="2329"/>
                  </a:cubicBezTo>
                  <a:cubicBezTo>
                    <a:pt x="366" y="2580"/>
                    <a:pt x="480" y="2808"/>
                    <a:pt x="685" y="3036"/>
                  </a:cubicBezTo>
                  <a:cubicBezTo>
                    <a:pt x="799" y="2762"/>
                    <a:pt x="822" y="2488"/>
                    <a:pt x="845" y="2237"/>
                  </a:cubicBezTo>
                  <a:cubicBezTo>
                    <a:pt x="868" y="1964"/>
                    <a:pt x="845" y="1712"/>
                    <a:pt x="799" y="1461"/>
                  </a:cubicBezTo>
                  <a:cubicBezTo>
                    <a:pt x="754" y="1210"/>
                    <a:pt x="685" y="959"/>
                    <a:pt x="594" y="708"/>
                  </a:cubicBezTo>
                  <a:cubicBezTo>
                    <a:pt x="503" y="480"/>
                    <a:pt x="366" y="229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0"/>
            <p:cNvSpPr/>
            <p:nvPr/>
          </p:nvSpPr>
          <p:spPr>
            <a:xfrm>
              <a:off x="6939727" y="4352202"/>
              <a:ext cx="105691" cy="143788"/>
            </a:xfrm>
            <a:custGeom>
              <a:avLst/>
              <a:gdLst/>
              <a:ahLst/>
              <a:cxnLst/>
              <a:rect l="l" t="t" r="r" b="b"/>
              <a:pathLst>
                <a:path w="4497" h="6118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63"/>
                    <a:pt x="228" y="1302"/>
                    <a:pt x="502" y="1918"/>
                  </a:cubicBezTo>
                  <a:cubicBezTo>
                    <a:pt x="753" y="2534"/>
                    <a:pt x="1073" y="3105"/>
                    <a:pt x="1461" y="3630"/>
                  </a:cubicBezTo>
                  <a:cubicBezTo>
                    <a:pt x="1849" y="4178"/>
                    <a:pt x="2306" y="4657"/>
                    <a:pt x="2831" y="5091"/>
                  </a:cubicBezTo>
                  <a:cubicBezTo>
                    <a:pt x="3333" y="5502"/>
                    <a:pt x="3881" y="5867"/>
                    <a:pt x="4497" y="6118"/>
                  </a:cubicBezTo>
                  <a:lnTo>
                    <a:pt x="3241" y="4657"/>
                  </a:lnTo>
                  <a:cubicBezTo>
                    <a:pt x="2831" y="4178"/>
                    <a:pt x="2443" y="3698"/>
                    <a:pt x="2077" y="3196"/>
                  </a:cubicBezTo>
                  <a:cubicBezTo>
                    <a:pt x="1712" y="2694"/>
                    <a:pt x="1347" y="2169"/>
                    <a:pt x="1027" y="16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0"/>
            <p:cNvSpPr/>
            <p:nvPr/>
          </p:nvSpPr>
          <p:spPr>
            <a:xfrm>
              <a:off x="5244022" y="4021761"/>
              <a:ext cx="726909" cy="52599"/>
            </a:xfrm>
            <a:custGeom>
              <a:avLst/>
              <a:gdLst/>
              <a:ahLst/>
              <a:cxnLst/>
              <a:rect l="l" t="t" r="r" b="b"/>
              <a:pathLst>
                <a:path w="30929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0929" y="2237"/>
                  </a:lnTo>
                  <a:lnTo>
                    <a:pt x="309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0"/>
            <p:cNvSpPr/>
            <p:nvPr/>
          </p:nvSpPr>
          <p:spPr>
            <a:xfrm>
              <a:off x="4955415" y="4076474"/>
              <a:ext cx="1005343" cy="565447"/>
            </a:xfrm>
            <a:custGeom>
              <a:avLst/>
              <a:gdLst/>
              <a:ahLst/>
              <a:cxnLst/>
              <a:rect l="l" t="t" r="r" b="b"/>
              <a:pathLst>
                <a:path w="42776" h="24059" fill="none" extrusionOk="0">
                  <a:moveTo>
                    <a:pt x="30404" y="24058"/>
                  </a:moveTo>
                  <a:lnTo>
                    <a:pt x="42775" y="0"/>
                  </a:lnTo>
                  <a:lnTo>
                    <a:pt x="12372" y="0"/>
                  </a:lnTo>
                  <a:lnTo>
                    <a:pt x="0" y="2405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0"/>
            <p:cNvSpPr/>
            <p:nvPr/>
          </p:nvSpPr>
          <p:spPr>
            <a:xfrm>
              <a:off x="5141012" y="4278170"/>
              <a:ext cx="710833" cy="24"/>
            </a:xfrm>
            <a:custGeom>
              <a:avLst/>
              <a:gdLst/>
              <a:ahLst/>
              <a:cxnLst/>
              <a:rect l="l" t="t" r="r" b="b"/>
              <a:pathLst>
                <a:path w="30245" h="1" fill="none" extrusionOk="0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0"/>
            <p:cNvSpPr/>
            <p:nvPr/>
          </p:nvSpPr>
          <p:spPr>
            <a:xfrm>
              <a:off x="5016027" y="4520642"/>
              <a:ext cx="710833" cy="24"/>
            </a:xfrm>
            <a:custGeom>
              <a:avLst/>
              <a:gdLst/>
              <a:ahLst/>
              <a:cxnLst/>
              <a:rect l="l" t="t" r="r" b="b"/>
              <a:pathLst>
                <a:path w="30245" h="1" fill="none" extrusionOk="0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0"/>
            <p:cNvSpPr/>
            <p:nvPr/>
          </p:nvSpPr>
          <p:spPr>
            <a:xfrm>
              <a:off x="5639916" y="4572159"/>
              <a:ext cx="82094" cy="83692"/>
            </a:xfrm>
            <a:custGeom>
              <a:avLst/>
              <a:gdLst/>
              <a:ahLst/>
              <a:cxnLst/>
              <a:rect l="l" t="t" r="r" b="b"/>
              <a:pathLst>
                <a:path w="3493" h="3561" extrusionOk="0">
                  <a:moveTo>
                    <a:pt x="3493" y="0"/>
                  </a:moveTo>
                  <a:lnTo>
                    <a:pt x="1804" y="46"/>
                  </a:lnTo>
                  <a:lnTo>
                    <a:pt x="0" y="3561"/>
                  </a:lnTo>
                  <a:lnTo>
                    <a:pt x="0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0"/>
            <p:cNvSpPr/>
            <p:nvPr/>
          </p:nvSpPr>
          <p:spPr>
            <a:xfrm>
              <a:off x="4933417" y="4572159"/>
              <a:ext cx="82094" cy="83692"/>
            </a:xfrm>
            <a:custGeom>
              <a:avLst/>
              <a:gdLst/>
              <a:ahLst/>
              <a:cxnLst/>
              <a:rect l="l" t="t" r="r" b="b"/>
              <a:pathLst>
                <a:path w="3493" h="3561" extrusionOk="0">
                  <a:moveTo>
                    <a:pt x="3493" y="0"/>
                  </a:moveTo>
                  <a:lnTo>
                    <a:pt x="1804" y="46"/>
                  </a:lnTo>
                  <a:lnTo>
                    <a:pt x="1" y="3561"/>
                  </a:lnTo>
                  <a:lnTo>
                    <a:pt x="1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0"/>
            <p:cNvSpPr/>
            <p:nvPr/>
          </p:nvSpPr>
          <p:spPr>
            <a:xfrm>
              <a:off x="5960721" y="4076474"/>
              <a:ext cx="153448" cy="526809"/>
            </a:xfrm>
            <a:custGeom>
              <a:avLst/>
              <a:gdLst/>
              <a:ahLst/>
              <a:cxnLst/>
              <a:rect l="l" t="t" r="r" b="b"/>
              <a:pathLst>
                <a:path w="6529" h="22415" fill="none" extrusionOk="0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w="6275" cap="flat" cmpd="sng">
              <a:solidFill>
                <a:srgbClr val="18004C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0"/>
            <p:cNvSpPr/>
            <p:nvPr/>
          </p:nvSpPr>
          <p:spPr>
            <a:xfrm>
              <a:off x="5248323" y="4076474"/>
              <a:ext cx="153448" cy="526809"/>
            </a:xfrm>
            <a:custGeom>
              <a:avLst/>
              <a:gdLst/>
              <a:ahLst/>
              <a:cxnLst/>
              <a:rect l="l" t="t" r="r" b="b"/>
              <a:pathLst>
                <a:path w="6529" h="22415" fill="none" extrusionOk="0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0"/>
            <p:cNvSpPr/>
            <p:nvPr/>
          </p:nvSpPr>
          <p:spPr>
            <a:xfrm>
              <a:off x="5793338" y="2250094"/>
              <a:ext cx="327789" cy="375194"/>
            </a:xfrm>
            <a:custGeom>
              <a:avLst/>
              <a:gdLst/>
              <a:ahLst/>
              <a:cxnLst/>
              <a:rect l="l" t="t" r="r" b="b"/>
              <a:pathLst>
                <a:path w="13947" h="15964" extrusionOk="0">
                  <a:moveTo>
                    <a:pt x="510" y="1"/>
                  </a:moveTo>
                  <a:cubicBezTo>
                    <a:pt x="361" y="1"/>
                    <a:pt x="206" y="20"/>
                    <a:pt x="46" y="60"/>
                  </a:cubicBezTo>
                  <a:cubicBezTo>
                    <a:pt x="1" y="83"/>
                    <a:pt x="320" y="311"/>
                    <a:pt x="434" y="448"/>
                  </a:cubicBezTo>
                  <a:cubicBezTo>
                    <a:pt x="1393" y="1658"/>
                    <a:pt x="1827" y="7455"/>
                    <a:pt x="1827" y="7455"/>
                  </a:cubicBezTo>
                  <a:cubicBezTo>
                    <a:pt x="1849" y="7547"/>
                    <a:pt x="1849" y="7935"/>
                    <a:pt x="1849" y="8528"/>
                  </a:cubicBezTo>
                  <a:cubicBezTo>
                    <a:pt x="822" y="14394"/>
                    <a:pt x="3675" y="15855"/>
                    <a:pt x="3675" y="15855"/>
                  </a:cubicBezTo>
                  <a:cubicBezTo>
                    <a:pt x="3780" y="15929"/>
                    <a:pt x="3902" y="15964"/>
                    <a:pt x="4038" y="15964"/>
                  </a:cubicBezTo>
                  <a:cubicBezTo>
                    <a:pt x="6205" y="15964"/>
                    <a:pt x="12007" y="7090"/>
                    <a:pt x="12007" y="7090"/>
                  </a:cubicBezTo>
                  <a:cubicBezTo>
                    <a:pt x="12623" y="6634"/>
                    <a:pt x="13947" y="4830"/>
                    <a:pt x="13901" y="4648"/>
                  </a:cubicBezTo>
                  <a:cubicBezTo>
                    <a:pt x="13833" y="4488"/>
                    <a:pt x="13559" y="4305"/>
                    <a:pt x="13467" y="4009"/>
                  </a:cubicBezTo>
                  <a:cubicBezTo>
                    <a:pt x="13399" y="3712"/>
                    <a:pt x="13285" y="3575"/>
                    <a:pt x="13057" y="3484"/>
                  </a:cubicBezTo>
                  <a:cubicBezTo>
                    <a:pt x="12828" y="3370"/>
                    <a:pt x="12760" y="3187"/>
                    <a:pt x="12760" y="3187"/>
                  </a:cubicBezTo>
                  <a:cubicBezTo>
                    <a:pt x="12760" y="3187"/>
                    <a:pt x="13901" y="1452"/>
                    <a:pt x="13604" y="1133"/>
                  </a:cubicBezTo>
                  <a:cubicBezTo>
                    <a:pt x="13599" y="1127"/>
                    <a:pt x="13592" y="1125"/>
                    <a:pt x="13583" y="1125"/>
                  </a:cubicBezTo>
                  <a:cubicBezTo>
                    <a:pt x="13249" y="1125"/>
                    <a:pt x="10477" y="4785"/>
                    <a:pt x="10477" y="4785"/>
                  </a:cubicBezTo>
                  <a:cubicBezTo>
                    <a:pt x="10477" y="4785"/>
                    <a:pt x="5148" y="8942"/>
                    <a:pt x="4937" y="8942"/>
                  </a:cubicBezTo>
                  <a:cubicBezTo>
                    <a:pt x="4934" y="8942"/>
                    <a:pt x="4932" y="8941"/>
                    <a:pt x="4931" y="8939"/>
                  </a:cubicBezTo>
                  <a:cubicBezTo>
                    <a:pt x="4176" y="5724"/>
                    <a:pt x="3094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0"/>
            <p:cNvSpPr/>
            <p:nvPr/>
          </p:nvSpPr>
          <p:spPr>
            <a:xfrm>
              <a:off x="6070687" y="2326594"/>
              <a:ext cx="28438" cy="37040"/>
            </a:xfrm>
            <a:custGeom>
              <a:avLst/>
              <a:gdLst/>
              <a:ahLst/>
              <a:cxnLst/>
              <a:rect l="l" t="t" r="r" b="b"/>
              <a:pathLst>
                <a:path w="1210" h="1576" extrusionOk="0">
                  <a:moveTo>
                    <a:pt x="0" y="0"/>
                  </a:moveTo>
                  <a:lnTo>
                    <a:pt x="662" y="343"/>
                  </a:lnTo>
                  <a:cubicBezTo>
                    <a:pt x="753" y="411"/>
                    <a:pt x="890" y="457"/>
                    <a:pt x="982" y="525"/>
                  </a:cubicBezTo>
                  <a:cubicBezTo>
                    <a:pt x="1027" y="548"/>
                    <a:pt x="1073" y="594"/>
                    <a:pt x="1096" y="662"/>
                  </a:cubicBezTo>
                  <a:cubicBezTo>
                    <a:pt x="1096" y="708"/>
                    <a:pt x="1073" y="777"/>
                    <a:pt x="1027" y="822"/>
                  </a:cubicBezTo>
                  <a:cubicBezTo>
                    <a:pt x="845" y="982"/>
                    <a:pt x="594" y="1005"/>
                    <a:pt x="343" y="1005"/>
                  </a:cubicBezTo>
                  <a:cubicBezTo>
                    <a:pt x="320" y="1005"/>
                    <a:pt x="291" y="999"/>
                    <a:pt x="260" y="999"/>
                  </a:cubicBezTo>
                  <a:cubicBezTo>
                    <a:pt x="228" y="999"/>
                    <a:pt x="194" y="1005"/>
                    <a:pt x="160" y="1028"/>
                  </a:cubicBezTo>
                  <a:cubicBezTo>
                    <a:pt x="114" y="1073"/>
                    <a:pt x="160" y="1142"/>
                    <a:pt x="160" y="1210"/>
                  </a:cubicBezTo>
                  <a:lnTo>
                    <a:pt x="228" y="1575"/>
                  </a:lnTo>
                  <a:lnTo>
                    <a:pt x="251" y="1575"/>
                  </a:lnTo>
                  <a:lnTo>
                    <a:pt x="228" y="1187"/>
                  </a:lnTo>
                  <a:cubicBezTo>
                    <a:pt x="211" y="1152"/>
                    <a:pt x="207" y="1089"/>
                    <a:pt x="206" y="1073"/>
                  </a:cubicBezTo>
                  <a:lnTo>
                    <a:pt x="343" y="1073"/>
                  </a:lnTo>
                  <a:cubicBezTo>
                    <a:pt x="405" y="1079"/>
                    <a:pt x="470" y="1083"/>
                    <a:pt x="534" y="1083"/>
                  </a:cubicBezTo>
                  <a:cubicBezTo>
                    <a:pt x="729" y="1083"/>
                    <a:pt x="930" y="1045"/>
                    <a:pt x="1119" y="891"/>
                  </a:cubicBezTo>
                  <a:cubicBezTo>
                    <a:pt x="1164" y="845"/>
                    <a:pt x="1210" y="731"/>
                    <a:pt x="1187" y="640"/>
                  </a:cubicBezTo>
                  <a:cubicBezTo>
                    <a:pt x="1164" y="548"/>
                    <a:pt x="1096" y="480"/>
                    <a:pt x="1050" y="434"/>
                  </a:cubicBezTo>
                  <a:cubicBezTo>
                    <a:pt x="913" y="366"/>
                    <a:pt x="822" y="320"/>
                    <a:pt x="708" y="274"/>
                  </a:cubicBezTo>
                  <a:cubicBezTo>
                    <a:pt x="480" y="160"/>
                    <a:pt x="251" y="6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0"/>
            <p:cNvSpPr/>
            <p:nvPr/>
          </p:nvSpPr>
          <p:spPr>
            <a:xfrm>
              <a:off x="6084624" y="2323374"/>
              <a:ext cx="9142" cy="9683"/>
            </a:xfrm>
            <a:custGeom>
              <a:avLst/>
              <a:gdLst/>
              <a:ahLst/>
              <a:cxnLst/>
              <a:rect l="l" t="t" r="r" b="b"/>
              <a:pathLst>
                <a:path w="389" h="412" extrusionOk="0">
                  <a:moveTo>
                    <a:pt x="389" y="1"/>
                  </a:moveTo>
                  <a:cubicBezTo>
                    <a:pt x="252" y="137"/>
                    <a:pt x="138" y="252"/>
                    <a:pt x="1" y="389"/>
                  </a:cubicBezTo>
                  <a:lnTo>
                    <a:pt x="23" y="411"/>
                  </a:lnTo>
                  <a:cubicBezTo>
                    <a:pt x="69" y="389"/>
                    <a:pt x="138" y="366"/>
                    <a:pt x="160" y="343"/>
                  </a:cubicBezTo>
                  <a:cubicBezTo>
                    <a:pt x="206" y="320"/>
                    <a:pt x="252" y="297"/>
                    <a:pt x="275" y="274"/>
                  </a:cubicBezTo>
                  <a:cubicBezTo>
                    <a:pt x="297" y="229"/>
                    <a:pt x="343" y="206"/>
                    <a:pt x="366" y="160"/>
                  </a:cubicBezTo>
                  <a:cubicBezTo>
                    <a:pt x="389" y="115"/>
                    <a:pt x="389" y="69"/>
                    <a:pt x="389" y="23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0"/>
            <p:cNvSpPr/>
            <p:nvPr/>
          </p:nvSpPr>
          <p:spPr>
            <a:xfrm>
              <a:off x="6076586" y="2338392"/>
              <a:ext cx="28979" cy="20095"/>
            </a:xfrm>
            <a:custGeom>
              <a:avLst/>
              <a:gdLst/>
              <a:ahLst/>
              <a:cxnLst/>
              <a:rect l="l" t="t" r="r" b="b"/>
              <a:pathLst>
                <a:path w="1233" h="855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1073" y="183"/>
                    <a:pt x="868" y="366"/>
                    <a:pt x="662" y="526"/>
                  </a:cubicBezTo>
                  <a:cubicBezTo>
                    <a:pt x="571" y="594"/>
                    <a:pt x="457" y="663"/>
                    <a:pt x="343" y="731"/>
                  </a:cubicBezTo>
                  <a:cubicBezTo>
                    <a:pt x="297" y="765"/>
                    <a:pt x="234" y="788"/>
                    <a:pt x="171" y="788"/>
                  </a:cubicBezTo>
                  <a:cubicBezTo>
                    <a:pt x="109" y="788"/>
                    <a:pt x="46" y="765"/>
                    <a:pt x="0" y="708"/>
                  </a:cubicBezTo>
                  <a:lnTo>
                    <a:pt x="0" y="731"/>
                  </a:lnTo>
                  <a:cubicBezTo>
                    <a:pt x="23" y="800"/>
                    <a:pt x="92" y="845"/>
                    <a:pt x="183" y="845"/>
                  </a:cubicBezTo>
                  <a:cubicBezTo>
                    <a:pt x="203" y="852"/>
                    <a:pt x="223" y="855"/>
                    <a:pt x="243" y="855"/>
                  </a:cubicBezTo>
                  <a:cubicBezTo>
                    <a:pt x="291" y="855"/>
                    <a:pt x="340" y="838"/>
                    <a:pt x="388" y="822"/>
                  </a:cubicBezTo>
                  <a:cubicBezTo>
                    <a:pt x="525" y="754"/>
                    <a:pt x="617" y="685"/>
                    <a:pt x="731" y="594"/>
                  </a:cubicBezTo>
                  <a:cubicBezTo>
                    <a:pt x="845" y="526"/>
                    <a:pt x="936" y="434"/>
                    <a:pt x="1027" y="320"/>
                  </a:cubicBezTo>
                  <a:cubicBezTo>
                    <a:pt x="1119" y="229"/>
                    <a:pt x="1187" y="115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0"/>
            <p:cNvSpPr/>
            <p:nvPr/>
          </p:nvSpPr>
          <p:spPr>
            <a:xfrm>
              <a:off x="6083026" y="2349132"/>
              <a:ext cx="28979" cy="18073"/>
            </a:xfrm>
            <a:custGeom>
              <a:avLst/>
              <a:gdLst/>
              <a:ahLst/>
              <a:cxnLst/>
              <a:rect l="l" t="t" r="r" b="b"/>
              <a:pathLst>
                <a:path w="1233" h="769" extrusionOk="0">
                  <a:moveTo>
                    <a:pt x="1210" y="0"/>
                  </a:moveTo>
                  <a:cubicBezTo>
                    <a:pt x="1096" y="91"/>
                    <a:pt x="982" y="183"/>
                    <a:pt x="868" y="274"/>
                  </a:cubicBezTo>
                  <a:cubicBezTo>
                    <a:pt x="776" y="388"/>
                    <a:pt x="662" y="502"/>
                    <a:pt x="548" y="571"/>
                  </a:cubicBezTo>
                  <a:cubicBezTo>
                    <a:pt x="473" y="627"/>
                    <a:pt x="367" y="668"/>
                    <a:pt x="281" y="668"/>
                  </a:cubicBezTo>
                  <a:cubicBezTo>
                    <a:pt x="262" y="668"/>
                    <a:pt x="245" y="666"/>
                    <a:pt x="228" y="662"/>
                  </a:cubicBezTo>
                  <a:cubicBezTo>
                    <a:pt x="137" y="616"/>
                    <a:pt x="69" y="479"/>
                    <a:pt x="0" y="343"/>
                  </a:cubicBezTo>
                  <a:lnTo>
                    <a:pt x="0" y="343"/>
                  </a:lnTo>
                  <a:cubicBezTo>
                    <a:pt x="23" y="479"/>
                    <a:pt x="46" y="639"/>
                    <a:pt x="206" y="731"/>
                  </a:cubicBezTo>
                  <a:cubicBezTo>
                    <a:pt x="247" y="758"/>
                    <a:pt x="290" y="769"/>
                    <a:pt x="334" y="769"/>
                  </a:cubicBezTo>
                  <a:cubicBezTo>
                    <a:pt x="435" y="769"/>
                    <a:pt x="537" y="710"/>
                    <a:pt x="616" y="662"/>
                  </a:cubicBezTo>
                  <a:cubicBezTo>
                    <a:pt x="731" y="571"/>
                    <a:pt x="845" y="457"/>
                    <a:pt x="936" y="343"/>
                  </a:cubicBezTo>
                  <a:cubicBezTo>
                    <a:pt x="1050" y="228"/>
                    <a:pt x="1141" y="114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0"/>
            <p:cNvSpPr/>
            <p:nvPr/>
          </p:nvSpPr>
          <p:spPr>
            <a:xfrm>
              <a:off x="6094824" y="2363610"/>
              <a:ext cx="18261" cy="10224"/>
            </a:xfrm>
            <a:custGeom>
              <a:avLst/>
              <a:gdLst/>
              <a:ahLst/>
              <a:cxnLst/>
              <a:rect l="l" t="t" r="r" b="b"/>
              <a:pathLst>
                <a:path w="777" h="435" extrusionOk="0">
                  <a:moveTo>
                    <a:pt x="0" y="0"/>
                  </a:moveTo>
                  <a:cubicBezTo>
                    <a:pt x="0" y="92"/>
                    <a:pt x="23" y="183"/>
                    <a:pt x="69" y="251"/>
                  </a:cubicBezTo>
                  <a:cubicBezTo>
                    <a:pt x="92" y="297"/>
                    <a:pt x="114" y="343"/>
                    <a:pt x="137" y="388"/>
                  </a:cubicBezTo>
                  <a:cubicBezTo>
                    <a:pt x="183" y="411"/>
                    <a:pt x="229" y="411"/>
                    <a:pt x="274" y="434"/>
                  </a:cubicBezTo>
                  <a:cubicBezTo>
                    <a:pt x="366" y="434"/>
                    <a:pt x="457" y="411"/>
                    <a:pt x="548" y="388"/>
                  </a:cubicBezTo>
                  <a:cubicBezTo>
                    <a:pt x="617" y="366"/>
                    <a:pt x="731" y="320"/>
                    <a:pt x="776" y="251"/>
                  </a:cubicBezTo>
                  <a:lnTo>
                    <a:pt x="776" y="229"/>
                  </a:lnTo>
                  <a:cubicBezTo>
                    <a:pt x="662" y="297"/>
                    <a:pt x="617" y="274"/>
                    <a:pt x="503" y="297"/>
                  </a:cubicBezTo>
                  <a:cubicBezTo>
                    <a:pt x="411" y="320"/>
                    <a:pt x="343" y="320"/>
                    <a:pt x="274" y="320"/>
                  </a:cubicBezTo>
                  <a:lnTo>
                    <a:pt x="206" y="320"/>
                  </a:lnTo>
                  <a:cubicBezTo>
                    <a:pt x="183" y="297"/>
                    <a:pt x="160" y="274"/>
                    <a:pt x="137" y="229"/>
                  </a:cubicBezTo>
                  <a:cubicBezTo>
                    <a:pt x="92" y="160"/>
                    <a:pt x="46" y="92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0"/>
            <p:cNvSpPr/>
            <p:nvPr/>
          </p:nvSpPr>
          <p:spPr>
            <a:xfrm>
              <a:off x="5235444" y="1956270"/>
              <a:ext cx="565447" cy="473857"/>
            </a:xfrm>
            <a:custGeom>
              <a:avLst/>
              <a:gdLst/>
              <a:ahLst/>
              <a:cxnLst/>
              <a:rect l="l" t="t" r="r" b="b"/>
              <a:pathLst>
                <a:path w="24059" h="20162" extrusionOk="0">
                  <a:moveTo>
                    <a:pt x="19066" y="0"/>
                  </a:moveTo>
                  <a:cubicBezTo>
                    <a:pt x="18471" y="0"/>
                    <a:pt x="17876" y="66"/>
                    <a:pt x="17302" y="191"/>
                  </a:cubicBezTo>
                  <a:cubicBezTo>
                    <a:pt x="11755" y="1332"/>
                    <a:pt x="2945" y="5303"/>
                    <a:pt x="0" y="8134"/>
                  </a:cubicBezTo>
                  <a:cubicBezTo>
                    <a:pt x="0" y="8134"/>
                    <a:pt x="12681" y="20162"/>
                    <a:pt x="17298" y="20162"/>
                  </a:cubicBezTo>
                  <a:cubicBezTo>
                    <a:pt x="17411" y="20162"/>
                    <a:pt x="17519" y="20155"/>
                    <a:pt x="17621" y="20140"/>
                  </a:cubicBezTo>
                  <a:lnTo>
                    <a:pt x="17370" y="16739"/>
                  </a:lnTo>
                  <a:cubicBezTo>
                    <a:pt x="17370" y="16739"/>
                    <a:pt x="13490" y="16282"/>
                    <a:pt x="13946" y="16054"/>
                  </a:cubicBezTo>
                  <a:cubicBezTo>
                    <a:pt x="14426" y="15826"/>
                    <a:pt x="17667" y="14593"/>
                    <a:pt x="18306" y="14228"/>
                  </a:cubicBezTo>
                  <a:cubicBezTo>
                    <a:pt x="18811" y="13958"/>
                    <a:pt x="19187" y="13929"/>
                    <a:pt x="19323" y="13929"/>
                  </a:cubicBezTo>
                  <a:cubicBezTo>
                    <a:pt x="19360" y="13929"/>
                    <a:pt x="19379" y="13931"/>
                    <a:pt x="19379" y="13931"/>
                  </a:cubicBezTo>
                  <a:lnTo>
                    <a:pt x="23967" y="3272"/>
                  </a:lnTo>
                  <a:cubicBezTo>
                    <a:pt x="24058" y="2633"/>
                    <a:pt x="22917" y="1126"/>
                    <a:pt x="22369" y="807"/>
                  </a:cubicBezTo>
                  <a:cubicBezTo>
                    <a:pt x="21375" y="250"/>
                    <a:pt x="20221" y="0"/>
                    <a:pt x="1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0"/>
            <p:cNvSpPr/>
            <p:nvPr/>
          </p:nvSpPr>
          <p:spPr>
            <a:xfrm>
              <a:off x="5207100" y="1959654"/>
              <a:ext cx="458604" cy="166750"/>
            </a:xfrm>
            <a:custGeom>
              <a:avLst/>
              <a:gdLst/>
              <a:ahLst/>
              <a:cxnLst/>
              <a:rect l="l" t="t" r="r" b="b"/>
              <a:pathLst>
                <a:path w="19513" h="7095" extrusionOk="0">
                  <a:moveTo>
                    <a:pt x="19284" y="1"/>
                  </a:moveTo>
                  <a:cubicBezTo>
                    <a:pt x="16613" y="69"/>
                    <a:pt x="13897" y="1142"/>
                    <a:pt x="11409" y="2010"/>
                  </a:cubicBezTo>
                  <a:cubicBezTo>
                    <a:pt x="7574" y="3379"/>
                    <a:pt x="3808" y="5000"/>
                    <a:pt x="179" y="6780"/>
                  </a:cubicBezTo>
                  <a:cubicBezTo>
                    <a:pt x="0" y="6859"/>
                    <a:pt x="115" y="7094"/>
                    <a:pt x="268" y="7094"/>
                  </a:cubicBezTo>
                  <a:cubicBezTo>
                    <a:pt x="291" y="7094"/>
                    <a:pt x="315" y="7089"/>
                    <a:pt x="339" y="7077"/>
                  </a:cubicBezTo>
                  <a:cubicBezTo>
                    <a:pt x="3968" y="5274"/>
                    <a:pt x="7689" y="3676"/>
                    <a:pt x="11500" y="2329"/>
                  </a:cubicBezTo>
                  <a:cubicBezTo>
                    <a:pt x="13943" y="1462"/>
                    <a:pt x="16659" y="412"/>
                    <a:pt x="19284" y="343"/>
                  </a:cubicBezTo>
                  <a:cubicBezTo>
                    <a:pt x="19512" y="343"/>
                    <a:pt x="19512" y="1"/>
                    <a:pt x="19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0"/>
            <p:cNvSpPr/>
            <p:nvPr/>
          </p:nvSpPr>
          <p:spPr>
            <a:xfrm>
              <a:off x="5624898" y="1985765"/>
              <a:ext cx="204942" cy="312137"/>
            </a:xfrm>
            <a:custGeom>
              <a:avLst/>
              <a:gdLst/>
              <a:ahLst/>
              <a:cxnLst/>
              <a:rect l="l" t="t" r="r" b="b"/>
              <a:pathLst>
                <a:path w="8720" h="13281" extrusionOk="0">
                  <a:moveTo>
                    <a:pt x="4312" y="0"/>
                  </a:moveTo>
                  <a:cubicBezTo>
                    <a:pt x="4054" y="0"/>
                    <a:pt x="3847" y="30"/>
                    <a:pt x="3721" y="54"/>
                  </a:cubicBezTo>
                  <a:cubicBezTo>
                    <a:pt x="3196" y="145"/>
                    <a:pt x="1416" y="237"/>
                    <a:pt x="1530" y="4391"/>
                  </a:cubicBezTo>
                  <a:cubicBezTo>
                    <a:pt x="1530" y="4482"/>
                    <a:pt x="1484" y="4551"/>
                    <a:pt x="1393" y="4551"/>
                  </a:cubicBezTo>
                  <a:cubicBezTo>
                    <a:pt x="1348" y="4551"/>
                    <a:pt x="1295" y="4549"/>
                    <a:pt x="1237" y="4549"/>
                  </a:cubicBezTo>
                  <a:cubicBezTo>
                    <a:pt x="848" y="4549"/>
                    <a:pt x="214" y="4601"/>
                    <a:pt x="115" y="5395"/>
                  </a:cubicBezTo>
                  <a:cubicBezTo>
                    <a:pt x="0" y="6308"/>
                    <a:pt x="891" y="6833"/>
                    <a:pt x="1416" y="6856"/>
                  </a:cubicBezTo>
                  <a:cubicBezTo>
                    <a:pt x="1575" y="6856"/>
                    <a:pt x="1918" y="6902"/>
                    <a:pt x="2032" y="7016"/>
                  </a:cubicBezTo>
                  <a:cubicBezTo>
                    <a:pt x="2351" y="7358"/>
                    <a:pt x="2488" y="8111"/>
                    <a:pt x="2739" y="9047"/>
                  </a:cubicBezTo>
                  <a:cubicBezTo>
                    <a:pt x="3287" y="11147"/>
                    <a:pt x="1644" y="12083"/>
                    <a:pt x="1644" y="12083"/>
                  </a:cubicBezTo>
                  <a:cubicBezTo>
                    <a:pt x="1644" y="12083"/>
                    <a:pt x="4068" y="13280"/>
                    <a:pt x="5671" y="13280"/>
                  </a:cubicBezTo>
                  <a:cubicBezTo>
                    <a:pt x="6473" y="13280"/>
                    <a:pt x="7069" y="12981"/>
                    <a:pt x="7053" y="12083"/>
                  </a:cubicBezTo>
                  <a:cubicBezTo>
                    <a:pt x="7053" y="12083"/>
                    <a:pt x="6620" y="7130"/>
                    <a:pt x="6643" y="7107"/>
                  </a:cubicBezTo>
                  <a:cubicBezTo>
                    <a:pt x="7076" y="6696"/>
                    <a:pt x="8720" y="6491"/>
                    <a:pt x="7693" y="2976"/>
                  </a:cubicBezTo>
                  <a:cubicBezTo>
                    <a:pt x="6919" y="405"/>
                    <a:pt x="5268" y="0"/>
                    <a:pt x="43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0"/>
            <p:cNvSpPr/>
            <p:nvPr/>
          </p:nvSpPr>
          <p:spPr>
            <a:xfrm>
              <a:off x="5611008" y="1977915"/>
              <a:ext cx="141039" cy="114269"/>
            </a:xfrm>
            <a:custGeom>
              <a:avLst/>
              <a:gdLst/>
              <a:ahLst/>
              <a:cxnLst/>
              <a:rect l="l" t="t" r="r" b="b"/>
              <a:pathLst>
                <a:path w="6001" h="4862" extrusionOk="0">
                  <a:moveTo>
                    <a:pt x="5096" y="0"/>
                  </a:moveTo>
                  <a:cubicBezTo>
                    <a:pt x="1" y="0"/>
                    <a:pt x="2052" y="4862"/>
                    <a:pt x="2052" y="4862"/>
                  </a:cubicBezTo>
                  <a:cubicBezTo>
                    <a:pt x="2646" y="4497"/>
                    <a:pt x="6001" y="46"/>
                    <a:pt x="6001" y="46"/>
                  </a:cubicBezTo>
                  <a:cubicBezTo>
                    <a:pt x="5677" y="15"/>
                    <a:pt x="5376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0"/>
            <p:cNvSpPr/>
            <p:nvPr/>
          </p:nvSpPr>
          <p:spPr>
            <a:xfrm>
              <a:off x="5637237" y="2108611"/>
              <a:ext cx="28979" cy="18990"/>
            </a:xfrm>
            <a:custGeom>
              <a:avLst/>
              <a:gdLst/>
              <a:ahLst/>
              <a:cxnLst/>
              <a:rect l="l" t="t" r="r" b="b"/>
              <a:pathLst>
                <a:path w="1233" h="808" extrusionOk="0">
                  <a:moveTo>
                    <a:pt x="503" y="0"/>
                  </a:moveTo>
                  <a:cubicBezTo>
                    <a:pt x="198" y="0"/>
                    <a:pt x="0" y="419"/>
                    <a:pt x="0" y="419"/>
                  </a:cubicBezTo>
                  <a:lnTo>
                    <a:pt x="1233" y="807"/>
                  </a:lnTo>
                  <a:cubicBezTo>
                    <a:pt x="959" y="186"/>
                    <a:pt x="707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0"/>
            <p:cNvSpPr/>
            <p:nvPr/>
          </p:nvSpPr>
          <p:spPr>
            <a:xfrm>
              <a:off x="5767063" y="2086260"/>
              <a:ext cx="30060" cy="21176"/>
            </a:xfrm>
            <a:custGeom>
              <a:avLst/>
              <a:gdLst/>
              <a:ahLst/>
              <a:cxnLst/>
              <a:rect l="l" t="t" r="r" b="b"/>
              <a:pathLst>
                <a:path w="1279" h="901" extrusionOk="0">
                  <a:moveTo>
                    <a:pt x="1255" y="1"/>
                  </a:moveTo>
                  <a:lnTo>
                    <a:pt x="0" y="640"/>
                  </a:lnTo>
                  <a:cubicBezTo>
                    <a:pt x="0" y="640"/>
                    <a:pt x="371" y="901"/>
                    <a:pt x="686" y="901"/>
                  </a:cubicBezTo>
                  <a:cubicBezTo>
                    <a:pt x="777" y="901"/>
                    <a:pt x="864" y="879"/>
                    <a:pt x="936" y="822"/>
                  </a:cubicBezTo>
                  <a:cubicBezTo>
                    <a:pt x="1278" y="594"/>
                    <a:pt x="1255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0"/>
            <p:cNvSpPr/>
            <p:nvPr/>
          </p:nvSpPr>
          <p:spPr>
            <a:xfrm>
              <a:off x="5774019" y="2064803"/>
              <a:ext cx="17204" cy="21481"/>
            </a:xfrm>
            <a:custGeom>
              <a:avLst/>
              <a:gdLst/>
              <a:ahLst/>
              <a:cxnLst/>
              <a:rect l="l" t="t" r="r" b="b"/>
              <a:pathLst>
                <a:path w="732" h="914" extrusionOk="0">
                  <a:moveTo>
                    <a:pt x="1" y="1"/>
                  </a:moveTo>
                  <a:lnTo>
                    <a:pt x="206" y="914"/>
                  </a:lnTo>
                  <a:lnTo>
                    <a:pt x="640" y="708"/>
                  </a:lnTo>
                  <a:cubicBezTo>
                    <a:pt x="708" y="685"/>
                    <a:pt x="731" y="571"/>
                    <a:pt x="663" y="5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0"/>
            <p:cNvSpPr/>
            <p:nvPr/>
          </p:nvSpPr>
          <p:spPr>
            <a:xfrm>
              <a:off x="5734183" y="2043768"/>
              <a:ext cx="17345" cy="14078"/>
            </a:xfrm>
            <a:custGeom>
              <a:avLst/>
              <a:gdLst/>
              <a:ahLst/>
              <a:cxnLst/>
              <a:rect l="l" t="t" r="r" b="b"/>
              <a:pathLst>
                <a:path w="738" h="599" extrusionOk="0">
                  <a:moveTo>
                    <a:pt x="462" y="1"/>
                  </a:moveTo>
                  <a:cubicBezTo>
                    <a:pt x="379" y="1"/>
                    <a:pt x="291" y="25"/>
                    <a:pt x="212" y="74"/>
                  </a:cubicBezTo>
                  <a:cubicBezTo>
                    <a:pt x="71" y="175"/>
                    <a:pt x="1" y="599"/>
                    <a:pt x="66" y="599"/>
                  </a:cubicBezTo>
                  <a:cubicBezTo>
                    <a:pt x="74" y="599"/>
                    <a:pt x="85" y="592"/>
                    <a:pt x="98" y="576"/>
                  </a:cubicBezTo>
                  <a:cubicBezTo>
                    <a:pt x="349" y="211"/>
                    <a:pt x="737" y="120"/>
                    <a:pt x="737" y="120"/>
                  </a:cubicBezTo>
                  <a:cubicBezTo>
                    <a:pt x="672" y="42"/>
                    <a:pt x="571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0"/>
            <p:cNvSpPr/>
            <p:nvPr/>
          </p:nvSpPr>
          <p:spPr>
            <a:xfrm>
              <a:off x="5772962" y="2028868"/>
              <a:ext cx="22022" cy="8602"/>
            </a:xfrm>
            <a:custGeom>
              <a:avLst/>
              <a:gdLst/>
              <a:ahLst/>
              <a:cxnLst/>
              <a:rect l="l" t="t" r="r" b="b"/>
              <a:pathLst>
                <a:path w="937" h="366" extrusionOk="0">
                  <a:moveTo>
                    <a:pt x="388" y="0"/>
                  </a:moveTo>
                  <a:cubicBezTo>
                    <a:pt x="160" y="23"/>
                    <a:pt x="0" y="183"/>
                    <a:pt x="23" y="366"/>
                  </a:cubicBezTo>
                  <a:cubicBezTo>
                    <a:pt x="23" y="366"/>
                    <a:pt x="204" y="269"/>
                    <a:pt x="470" y="269"/>
                  </a:cubicBezTo>
                  <a:cubicBezTo>
                    <a:pt x="569" y="269"/>
                    <a:pt x="681" y="283"/>
                    <a:pt x="799" y="320"/>
                  </a:cubicBezTo>
                  <a:cubicBezTo>
                    <a:pt x="810" y="323"/>
                    <a:pt x="819" y="324"/>
                    <a:pt x="826" y="324"/>
                  </a:cubicBezTo>
                  <a:cubicBezTo>
                    <a:pt x="937" y="324"/>
                    <a:pt x="58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0"/>
            <p:cNvSpPr/>
            <p:nvPr/>
          </p:nvSpPr>
          <p:spPr>
            <a:xfrm>
              <a:off x="5751504" y="2064732"/>
              <a:ext cx="9142" cy="13067"/>
            </a:xfrm>
            <a:custGeom>
              <a:avLst/>
              <a:gdLst/>
              <a:ahLst/>
              <a:cxnLst/>
              <a:rect l="l" t="t" r="r" b="b"/>
              <a:pathLst>
                <a:path w="389" h="556" extrusionOk="0">
                  <a:moveTo>
                    <a:pt x="114" y="0"/>
                  </a:moveTo>
                  <a:cubicBezTo>
                    <a:pt x="106" y="0"/>
                    <a:pt x="98" y="1"/>
                    <a:pt x="91" y="4"/>
                  </a:cubicBezTo>
                  <a:cubicBezTo>
                    <a:pt x="23" y="49"/>
                    <a:pt x="0" y="186"/>
                    <a:pt x="69" y="346"/>
                  </a:cubicBezTo>
                  <a:cubicBezTo>
                    <a:pt x="130" y="469"/>
                    <a:pt x="228" y="555"/>
                    <a:pt x="297" y="555"/>
                  </a:cubicBezTo>
                  <a:cubicBezTo>
                    <a:pt x="305" y="555"/>
                    <a:pt x="313" y="554"/>
                    <a:pt x="320" y="552"/>
                  </a:cubicBezTo>
                  <a:cubicBezTo>
                    <a:pt x="388" y="529"/>
                    <a:pt x="388" y="369"/>
                    <a:pt x="343" y="232"/>
                  </a:cubicBezTo>
                  <a:cubicBezTo>
                    <a:pt x="281" y="89"/>
                    <a:pt x="183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0"/>
            <p:cNvSpPr/>
            <p:nvPr/>
          </p:nvSpPr>
          <p:spPr>
            <a:xfrm>
              <a:off x="5778861" y="2052394"/>
              <a:ext cx="8602" cy="12527"/>
            </a:xfrm>
            <a:custGeom>
              <a:avLst/>
              <a:gdLst/>
              <a:ahLst/>
              <a:cxnLst/>
              <a:rect l="l" t="t" r="r" b="b"/>
              <a:pathLst>
                <a:path w="366" h="533" extrusionOk="0">
                  <a:moveTo>
                    <a:pt x="113" y="0"/>
                  </a:moveTo>
                  <a:cubicBezTo>
                    <a:pt x="106" y="0"/>
                    <a:pt x="99" y="1"/>
                    <a:pt x="92" y="4"/>
                  </a:cubicBezTo>
                  <a:cubicBezTo>
                    <a:pt x="23" y="27"/>
                    <a:pt x="0" y="164"/>
                    <a:pt x="69" y="300"/>
                  </a:cubicBezTo>
                  <a:cubicBezTo>
                    <a:pt x="110" y="444"/>
                    <a:pt x="206" y="532"/>
                    <a:pt x="275" y="532"/>
                  </a:cubicBezTo>
                  <a:cubicBezTo>
                    <a:pt x="283" y="532"/>
                    <a:pt x="290" y="531"/>
                    <a:pt x="297" y="529"/>
                  </a:cubicBezTo>
                  <a:cubicBezTo>
                    <a:pt x="365" y="483"/>
                    <a:pt x="365" y="346"/>
                    <a:pt x="320" y="209"/>
                  </a:cubicBezTo>
                  <a:cubicBezTo>
                    <a:pt x="258" y="86"/>
                    <a:pt x="17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0"/>
            <p:cNvSpPr/>
            <p:nvPr/>
          </p:nvSpPr>
          <p:spPr>
            <a:xfrm>
              <a:off x="5643136" y="1985154"/>
              <a:ext cx="105127" cy="107665"/>
            </a:xfrm>
            <a:custGeom>
              <a:avLst/>
              <a:gdLst/>
              <a:ahLst/>
              <a:cxnLst/>
              <a:rect l="l" t="t" r="r" b="b"/>
              <a:pathLst>
                <a:path w="4473" h="4581" extrusionOk="0">
                  <a:moveTo>
                    <a:pt x="4246" y="0"/>
                  </a:moveTo>
                  <a:cubicBezTo>
                    <a:pt x="4166" y="0"/>
                    <a:pt x="4086" y="57"/>
                    <a:pt x="4086" y="171"/>
                  </a:cubicBezTo>
                  <a:cubicBezTo>
                    <a:pt x="4153" y="2077"/>
                    <a:pt x="2348" y="4240"/>
                    <a:pt x="384" y="4240"/>
                  </a:cubicBezTo>
                  <a:cubicBezTo>
                    <a:pt x="325" y="4240"/>
                    <a:pt x="265" y="4238"/>
                    <a:pt x="206" y="4234"/>
                  </a:cubicBezTo>
                  <a:cubicBezTo>
                    <a:pt x="0" y="4234"/>
                    <a:pt x="0" y="4554"/>
                    <a:pt x="206" y="4577"/>
                  </a:cubicBezTo>
                  <a:cubicBezTo>
                    <a:pt x="257" y="4579"/>
                    <a:pt x="309" y="4581"/>
                    <a:pt x="360" y="4581"/>
                  </a:cubicBezTo>
                  <a:cubicBezTo>
                    <a:pt x="2514" y="4581"/>
                    <a:pt x="4473" y="2267"/>
                    <a:pt x="4406" y="171"/>
                  </a:cubicBezTo>
                  <a:cubicBezTo>
                    <a:pt x="4406" y="57"/>
                    <a:pt x="4326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0"/>
            <p:cNvSpPr/>
            <p:nvPr/>
          </p:nvSpPr>
          <p:spPr>
            <a:xfrm>
              <a:off x="5656556" y="2157072"/>
              <a:ext cx="33280" cy="33280"/>
            </a:xfrm>
            <a:custGeom>
              <a:avLst/>
              <a:gdLst/>
              <a:ahLst/>
              <a:cxnLst/>
              <a:rect l="l" t="t" r="r" b="b"/>
              <a:pathLst>
                <a:path w="1416" h="1416" extrusionOk="0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0"/>
            <p:cNvSpPr/>
            <p:nvPr/>
          </p:nvSpPr>
          <p:spPr>
            <a:xfrm>
              <a:off x="5656556" y="2190328"/>
              <a:ext cx="33280" cy="33303"/>
            </a:xfrm>
            <a:custGeom>
              <a:avLst/>
              <a:gdLst/>
              <a:ahLst/>
              <a:cxnLst/>
              <a:rect l="l" t="t" r="r" b="b"/>
              <a:pathLst>
                <a:path w="1416" h="1417" extrusionOk="0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0"/>
            <p:cNvSpPr/>
            <p:nvPr/>
          </p:nvSpPr>
          <p:spPr>
            <a:xfrm>
              <a:off x="5651174" y="2136156"/>
              <a:ext cx="45101" cy="34901"/>
            </a:xfrm>
            <a:custGeom>
              <a:avLst/>
              <a:gdLst/>
              <a:ahLst/>
              <a:cxnLst/>
              <a:rect l="l" t="t" r="r" b="b"/>
              <a:pathLst>
                <a:path w="1919" h="1485" extrusionOk="0">
                  <a:moveTo>
                    <a:pt x="1" y="0"/>
                  </a:moveTo>
                  <a:lnTo>
                    <a:pt x="937" y="1484"/>
                  </a:lnTo>
                  <a:lnTo>
                    <a:pt x="1918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0"/>
            <p:cNvSpPr/>
            <p:nvPr/>
          </p:nvSpPr>
          <p:spPr>
            <a:xfrm>
              <a:off x="5683912" y="3842580"/>
              <a:ext cx="107312" cy="150228"/>
            </a:xfrm>
            <a:custGeom>
              <a:avLst/>
              <a:gdLst/>
              <a:ahLst/>
              <a:cxnLst/>
              <a:rect l="l" t="t" r="r" b="b"/>
              <a:pathLst>
                <a:path w="4566" h="6392" extrusionOk="0">
                  <a:moveTo>
                    <a:pt x="4565" y="1"/>
                  </a:moveTo>
                  <a:lnTo>
                    <a:pt x="0" y="115"/>
                  </a:lnTo>
                  <a:lnTo>
                    <a:pt x="616" y="4383"/>
                  </a:lnTo>
                  <a:cubicBezTo>
                    <a:pt x="616" y="4383"/>
                    <a:pt x="1291" y="6391"/>
                    <a:pt x="2034" y="6391"/>
                  </a:cubicBezTo>
                  <a:cubicBezTo>
                    <a:pt x="2177" y="6391"/>
                    <a:pt x="2322" y="6317"/>
                    <a:pt x="2465" y="6141"/>
                  </a:cubicBezTo>
                  <a:cubicBezTo>
                    <a:pt x="3378" y="5045"/>
                    <a:pt x="4268" y="4452"/>
                    <a:pt x="4268" y="4452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0"/>
            <p:cNvSpPr/>
            <p:nvPr/>
          </p:nvSpPr>
          <p:spPr>
            <a:xfrm>
              <a:off x="5363107" y="3847421"/>
              <a:ext cx="90156" cy="121273"/>
            </a:xfrm>
            <a:custGeom>
              <a:avLst/>
              <a:gdLst/>
              <a:ahLst/>
              <a:cxnLst/>
              <a:rect l="l" t="t" r="r" b="b"/>
              <a:pathLst>
                <a:path w="3836" h="5160" extrusionOk="0">
                  <a:moveTo>
                    <a:pt x="1" y="0"/>
                  </a:moveTo>
                  <a:lnTo>
                    <a:pt x="115" y="3949"/>
                  </a:lnTo>
                  <a:cubicBezTo>
                    <a:pt x="115" y="3949"/>
                    <a:pt x="457" y="5113"/>
                    <a:pt x="1119" y="5159"/>
                  </a:cubicBezTo>
                  <a:cubicBezTo>
                    <a:pt x="1124" y="5159"/>
                    <a:pt x="1128" y="5159"/>
                    <a:pt x="1133" y="5159"/>
                  </a:cubicBezTo>
                  <a:cubicBezTo>
                    <a:pt x="1510" y="5159"/>
                    <a:pt x="2511" y="4291"/>
                    <a:pt x="2511" y="4291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0"/>
            <p:cNvSpPr/>
            <p:nvPr/>
          </p:nvSpPr>
          <p:spPr>
            <a:xfrm>
              <a:off x="5686051" y="3929891"/>
              <a:ext cx="193684" cy="95115"/>
            </a:xfrm>
            <a:custGeom>
              <a:avLst/>
              <a:gdLst/>
              <a:ahLst/>
              <a:cxnLst/>
              <a:rect l="l" t="t" r="r" b="b"/>
              <a:pathLst>
                <a:path w="8241" h="4047" extrusionOk="0">
                  <a:moveTo>
                    <a:pt x="586" y="0"/>
                  </a:moveTo>
                  <a:cubicBezTo>
                    <a:pt x="566" y="0"/>
                    <a:pt x="546" y="2"/>
                    <a:pt x="525" y="6"/>
                  </a:cubicBezTo>
                  <a:cubicBezTo>
                    <a:pt x="388" y="29"/>
                    <a:pt x="297" y="97"/>
                    <a:pt x="274" y="189"/>
                  </a:cubicBezTo>
                  <a:cubicBezTo>
                    <a:pt x="160" y="828"/>
                    <a:pt x="0" y="3133"/>
                    <a:pt x="69" y="3841"/>
                  </a:cubicBezTo>
                  <a:cubicBezTo>
                    <a:pt x="81" y="3904"/>
                    <a:pt x="466" y="3939"/>
                    <a:pt x="810" y="3939"/>
                  </a:cubicBezTo>
                  <a:cubicBezTo>
                    <a:pt x="1092" y="3939"/>
                    <a:pt x="1347" y="3915"/>
                    <a:pt x="1347" y="3864"/>
                  </a:cubicBezTo>
                  <a:lnTo>
                    <a:pt x="1553" y="3065"/>
                  </a:lnTo>
                  <a:cubicBezTo>
                    <a:pt x="1541" y="2942"/>
                    <a:pt x="1590" y="2885"/>
                    <a:pt x="1656" y="2885"/>
                  </a:cubicBezTo>
                  <a:cubicBezTo>
                    <a:pt x="1725" y="2885"/>
                    <a:pt x="1814" y="2948"/>
                    <a:pt x="1872" y="3065"/>
                  </a:cubicBezTo>
                  <a:lnTo>
                    <a:pt x="2260" y="3886"/>
                  </a:lnTo>
                  <a:cubicBezTo>
                    <a:pt x="2306" y="3978"/>
                    <a:pt x="2420" y="4046"/>
                    <a:pt x="2557" y="4046"/>
                  </a:cubicBezTo>
                  <a:lnTo>
                    <a:pt x="7852" y="4001"/>
                  </a:lnTo>
                  <a:cubicBezTo>
                    <a:pt x="8103" y="4001"/>
                    <a:pt x="8240" y="3772"/>
                    <a:pt x="8058" y="3635"/>
                  </a:cubicBezTo>
                  <a:lnTo>
                    <a:pt x="4474" y="714"/>
                  </a:lnTo>
                  <a:cubicBezTo>
                    <a:pt x="4410" y="671"/>
                    <a:pt x="4330" y="648"/>
                    <a:pt x="4251" y="648"/>
                  </a:cubicBezTo>
                  <a:cubicBezTo>
                    <a:pt x="4164" y="648"/>
                    <a:pt x="4078" y="676"/>
                    <a:pt x="4018" y="737"/>
                  </a:cubicBezTo>
                  <a:cubicBezTo>
                    <a:pt x="3858" y="874"/>
                    <a:pt x="3333" y="1125"/>
                    <a:pt x="2922" y="1262"/>
                  </a:cubicBezTo>
                  <a:cubicBezTo>
                    <a:pt x="2867" y="1280"/>
                    <a:pt x="2807" y="1288"/>
                    <a:pt x="2745" y="1288"/>
                  </a:cubicBezTo>
                  <a:cubicBezTo>
                    <a:pt x="2108" y="1288"/>
                    <a:pt x="1134" y="409"/>
                    <a:pt x="822" y="97"/>
                  </a:cubicBezTo>
                  <a:cubicBezTo>
                    <a:pt x="766" y="41"/>
                    <a:pt x="679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0"/>
            <p:cNvSpPr/>
            <p:nvPr/>
          </p:nvSpPr>
          <p:spPr>
            <a:xfrm>
              <a:off x="5311614" y="3936189"/>
              <a:ext cx="126091" cy="130674"/>
            </a:xfrm>
            <a:custGeom>
              <a:avLst/>
              <a:gdLst/>
              <a:ahLst/>
              <a:cxnLst/>
              <a:rect l="l" t="t" r="r" b="b"/>
              <a:pathLst>
                <a:path w="5365" h="5560" extrusionOk="0">
                  <a:moveTo>
                    <a:pt x="2317" y="1"/>
                  </a:moveTo>
                  <a:cubicBezTo>
                    <a:pt x="2294" y="1"/>
                    <a:pt x="2272" y="12"/>
                    <a:pt x="2260" y="35"/>
                  </a:cubicBezTo>
                  <a:lnTo>
                    <a:pt x="206" y="3436"/>
                  </a:lnTo>
                  <a:cubicBezTo>
                    <a:pt x="0" y="3778"/>
                    <a:pt x="115" y="4166"/>
                    <a:pt x="503" y="4417"/>
                  </a:cubicBezTo>
                  <a:cubicBezTo>
                    <a:pt x="1142" y="4783"/>
                    <a:pt x="1667" y="5536"/>
                    <a:pt x="2078" y="5559"/>
                  </a:cubicBezTo>
                  <a:cubicBezTo>
                    <a:pt x="2088" y="5559"/>
                    <a:pt x="2098" y="5559"/>
                    <a:pt x="2108" y="5559"/>
                  </a:cubicBezTo>
                  <a:cubicBezTo>
                    <a:pt x="2818" y="5559"/>
                    <a:pt x="3936" y="4801"/>
                    <a:pt x="4565" y="4531"/>
                  </a:cubicBezTo>
                  <a:cubicBezTo>
                    <a:pt x="5022" y="4326"/>
                    <a:pt x="5364" y="4052"/>
                    <a:pt x="5296" y="3687"/>
                  </a:cubicBezTo>
                  <a:lnTo>
                    <a:pt x="4794" y="263"/>
                  </a:lnTo>
                  <a:cubicBezTo>
                    <a:pt x="4794" y="235"/>
                    <a:pt x="4768" y="215"/>
                    <a:pt x="4737" y="215"/>
                  </a:cubicBezTo>
                  <a:cubicBezTo>
                    <a:pt x="4718" y="215"/>
                    <a:pt x="4697" y="223"/>
                    <a:pt x="4680" y="240"/>
                  </a:cubicBezTo>
                  <a:lnTo>
                    <a:pt x="3904" y="948"/>
                  </a:lnTo>
                  <a:cubicBezTo>
                    <a:pt x="3792" y="1050"/>
                    <a:pt x="3589" y="1101"/>
                    <a:pt x="3385" y="1101"/>
                  </a:cubicBezTo>
                  <a:cubicBezTo>
                    <a:pt x="3131" y="1101"/>
                    <a:pt x="2874" y="1021"/>
                    <a:pt x="2785" y="857"/>
                  </a:cubicBezTo>
                  <a:cubicBezTo>
                    <a:pt x="2648" y="674"/>
                    <a:pt x="2374" y="35"/>
                    <a:pt x="2374" y="35"/>
                  </a:cubicBezTo>
                  <a:cubicBezTo>
                    <a:pt x="2363" y="12"/>
                    <a:pt x="2340" y="1"/>
                    <a:pt x="23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0"/>
            <p:cNvSpPr/>
            <p:nvPr/>
          </p:nvSpPr>
          <p:spPr>
            <a:xfrm>
              <a:off x="5263858" y="2586434"/>
              <a:ext cx="726392" cy="1281215"/>
            </a:xfrm>
            <a:custGeom>
              <a:avLst/>
              <a:gdLst/>
              <a:ahLst/>
              <a:cxnLst/>
              <a:rect l="l" t="t" r="r" b="b"/>
              <a:pathLst>
                <a:path w="30907" h="54514" extrusionOk="0">
                  <a:moveTo>
                    <a:pt x="21639" y="1"/>
                  </a:moveTo>
                  <a:cubicBezTo>
                    <a:pt x="19194" y="1"/>
                    <a:pt x="16582" y="313"/>
                    <a:pt x="14290" y="380"/>
                  </a:cubicBezTo>
                  <a:cubicBezTo>
                    <a:pt x="12760" y="3119"/>
                    <a:pt x="11939" y="5105"/>
                    <a:pt x="11048" y="8597"/>
                  </a:cubicBezTo>
                  <a:cubicBezTo>
                    <a:pt x="10021" y="12614"/>
                    <a:pt x="480" y="46715"/>
                    <a:pt x="1" y="54042"/>
                  </a:cubicBezTo>
                  <a:cubicBezTo>
                    <a:pt x="812" y="54230"/>
                    <a:pt x="5074" y="54281"/>
                    <a:pt x="8282" y="54281"/>
                  </a:cubicBezTo>
                  <a:cubicBezTo>
                    <a:pt x="10127" y="54281"/>
                    <a:pt x="11624" y="54264"/>
                    <a:pt x="11916" y="54248"/>
                  </a:cubicBezTo>
                  <a:cubicBezTo>
                    <a:pt x="14472" y="46943"/>
                    <a:pt x="17896" y="23182"/>
                    <a:pt x="18992" y="18572"/>
                  </a:cubicBezTo>
                  <a:cubicBezTo>
                    <a:pt x="19063" y="18257"/>
                    <a:pt x="19318" y="18114"/>
                    <a:pt x="19575" y="18114"/>
                  </a:cubicBezTo>
                  <a:cubicBezTo>
                    <a:pt x="19895" y="18114"/>
                    <a:pt x="20217" y="18338"/>
                    <a:pt x="20179" y="18731"/>
                  </a:cubicBezTo>
                  <a:cubicBezTo>
                    <a:pt x="19539" y="24004"/>
                    <a:pt x="15728" y="46167"/>
                    <a:pt x="14061" y="54270"/>
                  </a:cubicBezTo>
                  <a:cubicBezTo>
                    <a:pt x="14420" y="54456"/>
                    <a:pt x="17552" y="54514"/>
                    <a:pt x="20474" y="54514"/>
                  </a:cubicBezTo>
                  <a:cubicBezTo>
                    <a:pt x="22951" y="54514"/>
                    <a:pt x="25278" y="54472"/>
                    <a:pt x="25634" y="54430"/>
                  </a:cubicBezTo>
                  <a:cubicBezTo>
                    <a:pt x="26478" y="45414"/>
                    <a:pt x="30906" y="11222"/>
                    <a:pt x="24219" y="152"/>
                  </a:cubicBezTo>
                  <a:cubicBezTo>
                    <a:pt x="23396" y="42"/>
                    <a:pt x="22529" y="1"/>
                    <a:pt x="216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0"/>
            <p:cNvSpPr/>
            <p:nvPr/>
          </p:nvSpPr>
          <p:spPr>
            <a:xfrm>
              <a:off x="5809437" y="2600724"/>
              <a:ext cx="78334" cy="1257454"/>
            </a:xfrm>
            <a:custGeom>
              <a:avLst/>
              <a:gdLst/>
              <a:ahLst/>
              <a:cxnLst/>
              <a:rect l="l" t="t" r="r" b="b"/>
              <a:pathLst>
                <a:path w="3333" h="53503" fill="none" extrusionOk="0">
                  <a:moveTo>
                    <a:pt x="365" y="0"/>
                  </a:moveTo>
                  <a:cubicBezTo>
                    <a:pt x="365" y="0"/>
                    <a:pt x="3333" y="7510"/>
                    <a:pt x="3333" y="17028"/>
                  </a:cubicBezTo>
                  <a:cubicBezTo>
                    <a:pt x="3333" y="26569"/>
                    <a:pt x="0" y="53503"/>
                    <a:pt x="0" y="5350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0"/>
            <p:cNvSpPr/>
            <p:nvPr/>
          </p:nvSpPr>
          <p:spPr>
            <a:xfrm>
              <a:off x="5311074" y="2610900"/>
              <a:ext cx="324570" cy="1244058"/>
            </a:xfrm>
            <a:custGeom>
              <a:avLst/>
              <a:gdLst/>
              <a:ahLst/>
              <a:cxnLst/>
              <a:rect l="l" t="t" r="r" b="b"/>
              <a:pathLst>
                <a:path w="13810" h="52933" fill="none" extrusionOk="0">
                  <a:moveTo>
                    <a:pt x="1" y="52933"/>
                  </a:moveTo>
                  <a:lnTo>
                    <a:pt x="1381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0"/>
            <p:cNvSpPr/>
            <p:nvPr/>
          </p:nvSpPr>
          <p:spPr>
            <a:xfrm>
              <a:off x="5586261" y="2617340"/>
              <a:ext cx="93916" cy="204942"/>
            </a:xfrm>
            <a:custGeom>
              <a:avLst/>
              <a:gdLst/>
              <a:ahLst/>
              <a:cxnLst/>
              <a:rect l="l" t="t" r="r" b="b"/>
              <a:pathLst>
                <a:path w="3996" h="8720" fill="none" extrusionOk="0">
                  <a:moveTo>
                    <a:pt x="3995" y="1"/>
                  </a:moveTo>
                  <a:cubicBezTo>
                    <a:pt x="3995" y="1"/>
                    <a:pt x="3904" y="8720"/>
                    <a:pt x="1" y="80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0"/>
            <p:cNvSpPr/>
            <p:nvPr/>
          </p:nvSpPr>
          <p:spPr>
            <a:xfrm>
              <a:off x="5779401" y="2612522"/>
              <a:ext cx="92294" cy="219419"/>
            </a:xfrm>
            <a:custGeom>
              <a:avLst/>
              <a:gdLst/>
              <a:ahLst/>
              <a:cxnLst/>
              <a:rect l="l" t="t" r="r" b="b"/>
              <a:pathLst>
                <a:path w="3927" h="9336" fill="none" extrusionOk="0">
                  <a:moveTo>
                    <a:pt x="3926" y="8651"/>
                  </a:moveTo>
                  <a:cubicBezTo>
                    <a:pt x="0" y="9336"/>
                    <a:pt x="548" y="0"/>
                    <a:pt x="54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0"/>
            <p:cNvSpPr/>
            <p:nvPr/>
          </p:nvSpPr>
          <p:spPr>
            <a:xfrm>
              <a:off x="5517070" y="2260600"/>
              <a:ext cx="356768" cy="354089"/>
            </a:xfrm>
            <a:custGeom>
              <a:avLst/>
              <a:gdLst/>
              <a:ahLst/>
              <a:cxnLst/>
              <a:rect l="l" t="t" r="r" b="b"/>
              <a:pathLst>
                <a:path w="15180" h="15066" extrusionOk="0">
                  <a:moveTo>
                    <a:pt x="12760" y="1"/>
                  </a:moveTo>
                  <a:lnTo>
                    <a:pt x="12760" y="1"/>
                  </a:lnTo>
                  <a:cubicBezTo>
                    <a:pt x="11560" y="501"/>
                    <a:pt x="10374" y="665"/>
                    <a:pt x="9338" y="665"/>
                  </a:cubicBezTo>
                  <a:cubicBezTo>
                    <a:pt x="7397" y="665"/>
                    <a:pt x="5981" y="92"/>
                    <a:pt x="5981" y="92"/>
                  </a:cubicBezTo>
                  <a:cubicBezTo>
                    <a:pt x="5205" y="138"/>
                    <a:pt x="3401" y="1051"/>
                    <a:pt x="3401" y="1051"/>
                  </a:cubicBezTo>
                  <a:cubicBezTo>
                    <a:pt x="2466" y="3699"/>
                    <a:pt x="0" y="12053"/>
                    <a:pt x="2808" y="14518"/>
                  </a:cubicBezTo>
                  <a:cubicBezTo>
                    <a:pt x="5371" y="14920"/>
                    <a:pt x="7465" y="15065"/>
                    <a:pt x="9152" y="15065"/>
                  </a:cubicBezTo>
                  <a:cubicBezTo>
                    <a:pt x="13489" y="15065"/>
                    <a:pt x="15134" y="14107"/>
                    <a:pt x="15134" y="14107"/>
                  </a:cubicBezTo>
                  <a:cubicBezTo>
                    <a:pt x="15020" y="13787"/>
                    <a:pt x="14974" y="10729"/>
                    <a:pt x="15065" y="8583"/>
                  </a:cubicBezTo>
                  <a:cubicBezTo>
                    <a:pt x="15179" y="6461"/>
                    <a:pt x="12669" y="229"/>
                    <a:pt x="127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0"/>
            <p:cNvSpPr/>
            <p:nvPr/>
          </p:nvSpPr>
          <p:spPr>
            <a:xfrm>
              <a:off x="5657073" y="2222526"/>
              <a:ext cx="121273" cy="117630"/>
            </a:xfrm>
            <a:custGeom>
              <a:avLst/>
              <a:gdLst/>
              <a:ahLst/>
              <a:cxnLst/>
              <a:rect l="l" t="t" r="r" b="b"/>
              <a:pathLst>
                <a:path w="5160" h="5005" extrusionOk="0">
                  <a:moveTo>
                    <a:pt x="1302" y="0"/>
                  </a:moveTo>
                  <a:lnTo>
                    <a:pt x="1" y="1689"/>
                  </a:lnTo>
                  <a:cubicBezTo>
                    <a:pt x="982" y="3127"/>
                    <a:pt x="4224" y="4611"/>
                    <a:pt x="4954" y="4999"/>
                  </a:cubicBezTo>
                  <a:cubicBezTo>
                    <a:pt x="4970" y="5003"/>
                    <a:pt x="4985" y="5005"/>
                    <a:pt x="5001" y="5005"/>
                  </a:cubicBezTo>
                  <a:cubicBezTo>
                    <a:pt x="5074" y="5005"/>
                    <a:pt x="5137" y="4961"/>
                    <a:pt x="5137" y="4885"/>
                  </a:cubicBezTo>
                  <a:lnTo>
                    <a:pt x="5159" y="1895"/>
                  </a:lnTo>
                  <a:cubicBezTo>
                    <a:pt x="2854" y="1096"/>
                    <a:pt x="13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0"/>
            <p:cNvSpPr/>
            <p:nvPr/>
          </p:nvSpPr>
          <p:spPr>
            <a:xfrm>
              <a:off x="5777780" y="2220387"/>
              <a:ext cx="40800" cy="118406"/>
            </a:xfrm>
            <a:custGeom>
              <a:avLst/>
              <a:gdLst/>
              <a:ahLst/>
              <a:cxnLst/>
              <a:rect l="l" t="t" r="r" b="b"/>
              <a:pathLst>
                <a:path w="1736" h="5038" extrusionOk="0">
                  <a:moveTo>
                    <a:pt x="343" y="0"/>
                  </a:moveTo>
                  <a:cubicBezTo>
                    <a:pt x="343" y="0"/>
                    <a:pt x="731" y="1370"/>
                    <a:pt x="1" y="1917"/>
                  </a:cubicBezTo>
                  <a:lnTo>
                    <a:pt x="1005" y="4862"/>
                  </a:lnTo>
                  <a:cubicBezTo>
                    <a:pt x="1055" y="4988"/>
                    <a:pt x="1126" y="5037"/>
                    <a:pt x="1184" y="5037"/>
                  </a:cubicBezTo>
                  <a:cubicBezTo>
                    <a:pt x="1231" y="5037"/>
                    <a:pt x="1269" y="5004"/>
                    <a:pt x="1279" y="4953"/>
                  </a:cubicBezTo>
                  <a:cubicBezTo>
                    <a:pt x="1439" y="4223"/>
                    <a:pt x="1735" y="2579"/>
                    <a:pt x="1530" y="1621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0"/>
            <p:cNvSpPr/>
            <p:nvPr/>
          </p:nvSpPr>
          <p:spPr>
            <a:xfrm>
              <a:off x="5787439" y="2330895"/>
              <a:ext cx="9683" cy="18778"/>
            </a:xfrm>
            <a:custGeom>
              <a:avLst/>
              <a:gdLst/>
              <a:ahLst/>
              <a:cxnLst/>
              <a:rect l="l" t="t" r="r" b="b"/>
              <a:pathLst>
                <a:path w="412" h="799" extrusionOk="0">
                  <a:moveTo>
                    <a:pt x="206" y="0"/>
                  </a:moveTo>
                  <a:cubicBezTo>
                    <a:pt x="92" y="0"/>
                    <a:pt x="0" y="183"/>
                    <a:pt x="0" y="411"/>
                  </a:cubicBezTo>
                  <a:cubicBezTo>
                    <a:pt x="0" y="616"/>
                    <a:pt x="92" y="799"/>
                    <a:pt x="206" y="799"/>
                  </a:cubicBezTo>
                  <a:cubicBezTo>
                    <a:pt x="320" y="799"/>
                    <a:pt x="411" y="616"/>
                    <a:pt x="411" y="411"/>
                  </a:cubicBezTo>
                  <a:cubicBezTo>
                    <a:pt x="411" y="183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0"/>
            <p:cNvSpPr/>
            <p:nvPr/>
          </p:nvSpPr>
          <p:spPr>
            <a:xfrm>
              <a:off x="5789578" y="2371107"/>
              <a:ext cx="10224" cy="18285"/>
            </a:xfrm>
            <a:custGeom>
              <a:avLst/>
              <a:gdLst/>
              <a:ahLst/>
              <a:cxnLst/>
              <a:rect l="l" t="t" r="r" b="b"/>
              <a:pathLst>
                <a:path w="435" h="778" extrusionOk="0">
                  <a:moveTo>
                    <a:pt x="229" y="1"/>
                  </a:moveTo>
                  <a:cubicBezTo>
                    <a:pt x="115" y="1"/>
                    <a:pt x="1" y="161"/>
                    <a:pt x="1" y="389"/>
                  </a:cubicBezTo>
                  <a:cubicBezTo>
                    <a:pt x="1" y="617"/>
                    <a:pt x="115" y="777"/>
                    <a:pt x="229" y="777"/>
                  </a:cubicBezTo>
                  <a:cubicBezTo>
                    <a:pt x="343" y="777"/>
                    <a:pt x="434" y="617"/>
                    <a:pt x="434" y="389"/>
                  </a:cubicBezTo>
                  <a:cubicBezTo>
                    <a:pt x="434" y="161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0"/>
            <p:cNvSpPr/>
            <p:nvPr/>
          </p:nvSpPr>
          <p:spPr>
            <a:xfrm>
              <a:off x="5791740" y="2414563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1"/>
                  </a:moveTo>
                  <a:cubicBezTo>
                    <a:pt x="91" y="1"/>
                    <a:pt x="0" y="183"/>
                    <a:pt x="0" y="412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412"/>
                  </a:cubicBezTo>
                  <a:cubicBezTo>
                    <a:pt x="434" y="183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0"/>
            <p:cNvSpPr/>
            <p:nvPr/>
          </p:nvSpPr>
          <p:spPr>
            <a:xfrm>
              <a:off x="5791740" y="2463377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1"/>
                  </a:moveTo>
                  <a:cubicBezTo>
                    <a:pt x="91" y="1"/>
                    <a:pt x="0" y="161"/>
                    <a:pt x="0" y="389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389"/>
                  </a:cubicBezTo>
                  <a:cubicBezTo>
                    <a:pt x="434" y="161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0"/>
            <p:cNvSpPr/>
            <p:nvPr/>
          </p:nvSpPr>
          <p:spPr>
            <a:xfrm>
              <a:off x="5791740" y="2511674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0"/>
                  </a:moveTo>
                  <a:cubicBezTo>
                    <a:pt x="91" y="0"/>
                    <a:pt x="0" y="183"/>
                    <a:pt x="0" y="388"/>
                  </a:cubicBezTo>
                  <a:cubicBezTo>
                    <a:pt x="0" y="616"/>
                    <a:pt x="91" y="799"/>
                    <a:pt x="205" y="799"/>
                  </a:cubicBezTo>
                  <a:cubicBezTo>
                    <a:pt x="320" y="799"/>
                    <a:pt x="434" y="616"/>
                    <a:pt x="434" y="388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0"/>
            <p:cNvSpPr/>
            <p:nvPr/>
          </p:nvSpPr>
          <p:spPr>
            <a:xfrm>
              <a:off x="5791740" y="2559947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0"/>
                  </a:moveTo>
                  <a:cubicBezTo>
                    <a:pt x="91" y="0"/>
                    <a:pt x="0" y="183"/>
                    <a:pt x="0" y="411"/>
                  </a:cubicBezTo>
                  <a:cubicBezTo>
                    <a:pt x="0" y="617"/>
                    <a:pt x="91" y="799"/>
                    <a:pt x="205" y="799"/>
                  </a:cubicBezTo>
                  <a:cubicBezTo>
                    <a:pt x="320" y="799"/>
                    <a:pt x="434" y="617"/>
                    <a:pt x="434" y="411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0"/>
            <p:cNvSpPr/>
            <p:nvPr/>
          </p:nvSpPr>
          <p:spPr>
            <a:xfrm>
              <a:off x="5354529" y="2693510"/>
              <a:ext cx="382503" cy="357849"/>
            </a:xfrm>
            <a:custGeom>
              <a:avLst/>
              <a:gdLst/>
              <a:ahLst/>
              <a:cxnLst/>
              <a:rect l="l" t="t" r="r" b="b"/>
              <a:pathLst>
                <a:path w="16275" h="15226" extrusionOk="0">
                  <a:moveTo>
                    <a:pt x="4908" y="1"/>
                  </a:moveTo>
                  <a:lnTo>
                    <a:pt x="0" y="7647"/>
                  </a:lnTo>
                  <a:lnTo>
                    <a:pt x="11824" y="15225"/>
                  </a:lnTo>
                  <a:lnTo>
                    <a:pt x="15704" y="9177"/>
                  </a:lnTo>
                  <a:cubicBezTo>
                    <a:pt x="16275" y="8287"/>
                    <a:pt x="16024" y="7122"/>
                    <a:pt x="15134" y="6552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0"/>
            <p:cNvSpPr/>
            <p:nvPr/>
          </p:nvSpPr>
          <p:spPr>
            <a:xfrm>
              <a:off x="5512769" y="2832455"/>
              <a:ext cx="76736" cy="76736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1644" y="1"/>
                  </a:moveTo>
                  <a:cubicBezTo>
                    <a:pt x="731" y="1"/>
                    <a:pt x="1" y="731"/>
                    <a:pt x="1" y="1644"/>
                  </a:cubicBezTo>
                  <a:cubicBezTo>
                    <a:pt x="1" y="2534"/>
                    <a:pt x="731" y="3265"/>
                    <a:pt x="1644" y="3265"/>
                  </a:cubicBezTo>
                  <a:cubicBezTo>
                    <a:pt x="2535" y="3265"/>
                    <a:pt x="3265" y="2534"/>
                    <a:pt x="3265" y="1644"/>
                  </a:cubicBezTo>
                  <a:cubicBezTo>
                    <a:pt x="3265" y="731"/>
                    <a:pt x="2535" y="1"/>
                    <a:pt x="1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0"/>
            <p:cNvSpPr/>
            <p:nvPr/>
          </p:nvSpPr>
          <p:spPr>
            <a:xfrm>
              <a:off x="5445177" y="2277145"/>
              <a:ext cx="219443" cy="740047"/>
            </a:xfrm>
            <a:custGeom>
              <a:avLst/>
              <a:gdLst/>
              <a:ahLst/>
              <a:cxnLst/>
              <a:rect l="l" t="t" r="r" b="b"/>
              <a:pathLst>
                <a:path w="9337" h="31488" extrusionOk="0">
                  <a:moveTo>
                    <a:pt x="7141" y="0"/>
                  </a:moveTo>
                  <a:cubicBezTo>
                    <a:pt x="5732" y="0"/>
                    <a:pt x="3830" y="4461"/>
                    <a:pt x="3539" y="6076"/>
                  </a:cubicBezTo>
                  <a:cubicBezTo>
                    <a:pt x="1" y="25797"/>
                    <a:pt x="2306" y="29563"/>
                    <a:pt x="2535" y="29700"/>
                  </a:cubicBezTo>
                  <a:cubicBezTo>
                    <a:pt x="2831" y="29906"/>
                    <a:pt x="4475" y="31412"/>
                    <a:pt x="4680" y="31481"/>
                  </a:cubicBezTo>
                  <a:cubicBezTo>
                    <a:pt x="4693" y="31485"/>
                    <a:pt x="4705" y="31487"/>
                    <a:pt x="4716" y="31487"/>
                  </a:cubicBezTo>
                  <a:cubicBezTo>
                    <a:pt x="5040" y="31487"/>
                    <a:pt x="4637" y="29574"/>
                    <a:pt x="4703" y="28536"/>
                  </a:cubicBezTo>
                  <a:cubicBezTo>
                    <a:pt x="4703" y="28519"/>
                    <a:pt x="4703" y="28511"/>
                    <a:pt x="4704" y="28511"/>
                  </a:cubicBezTo>
                  <a:cubicBezTo>
                    <a:pt x="4711" y="28511"/>
                    <a:pt x="4751" y="29255"/>
                    <a:pt x="4771" y="29586"/>
                  </a:cubicBezTo>
                  <a:lnTo>
                    <a:pt x="4840" y="30431"/>
                  </a:lnTo>
                  <a:cubicBezTo>
                    <a:pt x="5319" y="30202"/>
                    <a:pt x="5319" y="29244"/>
                    <a:pt x="5388" y="28924"/>
                  </a:cubicBezTo>
                  <a:cubicBezTo>
                    <a:pt x="5502" y="28490"/>
                    <a:pt x="5411" y="28217"/>
                    <a:pt x="5365" y="28125"/>
                  </a:cubicBezTo>
                  <a:cubicBezTo>
                    <a:pt x="5137" y="27646"/>
                    <a:pt x="4703" y="26710"/>
                    <a:pt x="4634" y="25888"/>
                  </a:cubicBezTo>
                  <a:cubicBezTo>
                    <a:pt x="4612" y="25386"/>
                    <a:pt x="7944" y="9363"/>
                    <a:pt x="8538" y="7012"/>
                  </a:cubicBezTo>
                  <a:cubicBezTo>
                    <a:pt x="9336" y="3794"/>
                    <a:pt x="8332" y="119"/>
                    <a:pt x="7214" y="5"/>
                  </a:cubicBezTo>
                  <a:cubicBezTo>
                    <a:pt x="7190" y="2"/>
                    <a:pt x="7165" y="0"/>
                    <a:pt x="71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0"/>
            <p:cNvSpPr/>
            <p:nvPr/>
          </p:nvSpPr>
          <p:spPr>
            <a:xfrm>
              <a:off x="7742773" y="2542344"/>
              <a:ext cx="349247" cy="268140"/>
            </a:xfrm>
            <a:custGeom>
              <a:avLst/>
              <a:gdLst/>
              <a:ahLst/>
              <a:cxnLst/>
              <a:rect l="l" t="t" r="r" b="b"/>
              <a:pathLst>
                <a:path w="14860" h="11409" extrusionOk="0">
                  <a:moveTo>
                    <a:pt x="5880" y="0"/>
                  </a:moveTo>
                  <a:cubicBezTo>
                    <a:pt x="4404" y="0"/>
                    <a:pt x="2881" y="458"/>
                    <a:pt x="2397" y="1343"/>
                  </a:cubicBezTo>
                  <a:cubicBezTo>
                    <a:pt x="2101" y="1891"/>
                    <a:pt x="1" y="9446"/>
                    <a:pt x="92" y="10062"/>
                  </a:cubicBezTo>
                  <a:lnTo>
                    <a:pt x="14061" y="11409"/>
                  </a:lnTo>
                  <a:cubicBezTo>
                    <a:pt x="14860" y="9492"/>
                    <a:pt x="10934" y="2187"/>
                    <a:pt x="8400" y="590"/>
                  </a:cubicBezTo>
                  <a:cubicBezTo>
                    <a:pt x="7780" y="194"/>
                    <a:pt x="6840" y="0"/>
                    <a:pt x="5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0"/>
            <p:cNvSpPr/>
            <p:nvPr/>
          </p:nvSpPr>
          <p:spPr>
            <a:xfrm>
              <a:off x="7755111" y="2573931"/>
              <a:ext cx="205482" cy="312983"/>
            </a:xfrm>
            <a:custGeom>
              <a:avLst/>
              <a:gdLst/>
              <a:ahLst/>
              <a:cxnLst/>
              <a:rect l="l" t="t" r="r" b="b"/>
              <a:pathLst>
                <a:path w="8743" h="13317" extrusionOk="0">
                  <a:moveTo>
                    <a:pt x="4451" y="0"/>
                  </a:moveTo>
                  <a:cubicBezTo>
                    <a:pt x="3493" y="0"/>
                    <a:pt x="1812" y="380"/>
                    <a:pt x="1051" y="2989"/>
                  </a:cubicBezTo>
                  <a:cubicBezTo>
                    <a:pt x="1" y="6527"/>
                    <a:pt x="1667" y="6710"/>
                    <a:pt x="2101" y="7143"/>
                  </a:cubicBezTo>
                  <a:cubicBezTo>
                    <a:pt x="2123" y="7166"/>
                    <a:pt x="1690" y="12119"/>
                    <a:pt x="1690" y="12119"/>
                  </a:cubicBezTo>
                  <a:cubicBezTo>
                    <a:pt x="1675" y="13017"/>
                    <a:pt x="2271" y="13316"/>
                    <a:pt x="3072" y="13316"/>
                  </a:cubicBezTo>
                  <a:cubicBezTo>
                    <a:pt x="4675" y="13316"/>
                    <a:pt x="7099" y="12119"/>
                    <a:pt x="7099" y="12119"/>
                  </a:cubicBezTo>
                  <a:cubicBezTo>
                    <a:pt x="7099" y="12119"/>
                    <a:pt x="5456" y="11183"/>
                    <a:pt x="6004" y="9083"/>
                  </a:cubicBezTo>
                  <a:cubicBezTo>
                    <a:pt x="6255" y="8148"/>
                    <a:pt x="6415" y="7371"/>
                    <a:pt x="6734" y="7029"/>
                  </a:cubicBezTo>
                  <a:cubicBezTo>
                    <a:pt x="6825" y="6915"/>
                    <a:pt x="7191" y="6892"/>
                    <a:pt x="7328" y="6869"/>
                  </a:cubicBezTo>
                  <a:cubicBezTo>
                    <a:pt x="7875" y="6846"/>
                    <a:pt x="8743" y="6322"/>
                    <a:pt x="8629" y="5408"/>
                  </a:cubicBezTo>
                  <a:cubicBezTo>
                    <a:pt x="8529" y="4615"/>
                    <a:pt x="7912" y="4563"/>
                    <a:pt x="7513" y="4563"/>
                  </a:cubicBezTo>
                  <a:cubicBezTo>
                    <a:pt x="7453" y="4563"/>
                    <a:pt x="7398" y="4564"/>
                    <a:pt x="7350" y="4564"/>
                  </a:cubicBezTo>
                  <a:cubicBezTo>
                    <a:pt x="7282" y="4564"/>
                    <a:pt x="7213" y="4495"/>
                    <a:pt x="7213" y="4404"/>
                  </a:cubicBezTo>
                  <a:cubicBezTo>
                    <a:pt x="7328" y="250"/>
                    <a:pt x="5547" y="136"/>
                    <a:pt x="5022" y="45"/>
                  </a:cubicBezTo>
                  <a:cubicBezTo>
                    <a:pt x="4900" y="26"/>
                    <a:pt x="4700" y="0"/>
                    <a:pt x="4451" y="0"/>
                  </a:cubicBez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0"/>
            <p:cNvSpPr/>
            <p:nvPr/>
          </p:nvSpPr>
          <p:spPr>
            <a:xfrm>
              <a:off x="7758872" y="2572309"/>
              <a:ext cx="205482" cy="312983"/>
            </a:xfrm>
            <a:custGeom>
              <a:avLst/>
              <a:gdLst/>
              <a:ahLst/>
              <a:cxnLst/>
              <a:rect l="l" t="t" r="r" b="b"/>
              <a:pathLst>
                <a:path w="8743" h="13317" extrusionOk="0">
                  <a:moveTo>
                    <a:pt x="4442" y="1"/>
                  </a:moveTo>
                  <a:cubicBezTo>
                    <a:pt x="3478" y="1"/>
                    <a:pt x="1807" y="380"/>
                    <a:pt x="1028" y="2990"/>
                  </a:cubicBezTo>
                  <a:cubicBezTo>
                    <a:pt x="0" y="6527"/>
                    <a:pt x="1644" y="6710"/>
                    <a:pt x="2078" y="7144"/>
                  </a:cubicBezTo>
                  <a:cubicBezTo>
                    <a:pt x="2100" y="7167"/>
                    <a:pt x="1667" y="12120"/>
                    <a:pt x="1667" y="12120"/>
                  </a:cubicBezTo>
                  <a:cubicBezTo>
                    <a:pt x="1651" y="13017"/>
                    <a:pt x="2250" y="13317"/>
                    <a:pt x="3055" y="13317"/>
                  </a:cubicBezTo>
                  <a:cubicBezTo>
                    <a:pt x="4664" y="13317"/>
                    <a:pt x="7099" y="12120"/>
                    <a:pt x="7099" y="12120"/>
                  </a:cubicBezTo>
                  <a:cubicBezTo>
                    <a:pt x="7099" y="12120"/>
                    <a:pt x="5456" y="11184"/>
                    <a:pt x="6004" y="9084"/>
                  </a:cubicBezTo>
                  <a:cubicBezTo>
                    <a:pt x="6232" y="8148"/>
                    <a:pt x="6392" y="7372"/>
                    <a:pt x="6711" y="7030"/>
                  </a:cubicBezTo>
                  <a:cubicBezTo>
                    <a:pt x="6802" y="6915"/>
                    <a:pt x="7168" y="6893"/>
                    <a:pt x="7327" y="6893"/>
                  </a:cubicBezTo>
                  <a:cubicBezTo>
                    <a:pt x="7852" y="6847"/>
                    <a:pt x="8743" y="6322"/>
                    <a:pt x="8628" y="5409"/>
                  </a:cubicBezTo>
                  <a:cubicBezTo>
                    <a:pt x="8529" y="4615"/>
                    <a:pt x="7895" y="4563"/>
                    <a:pt x="7506" y="4563"/>
                  </a:cubicBezTo>
                  <a:cubicBezTo>
                    <a:pt x="7448" y="4563"/>
                    <a:pt x="7395" y="4564"/>
                    <a:pt x="7350" y="4564"/>
                  </a:cubicBezTo>
                  <a:cubicBezTo>
                    <a:pt x="7259" y="4564"/>
                    <a:pt x="7190" y="4496"/>
                    <a:pt x="7190" y="4405"/>
                  </a:cubicBezTo>
                  <a:cubicBezTo>
                    <a:pt x="7327" y="251"/>
                    <a:pt x="5524" y="136"/>
                    <a:pt x="5022" y="45"/>
                  </a:cubicBezTo>
                  <a:cubicBezTo>
                    <a:pt x="4895" y="26"/>
                    <a:pt x="4692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0"/>
            <p:cNvSpPr/>
            <p:nvPr/>
          </p:nvSpPr>
          <p:spPr>
            <a:xfrm>
              <a:off x="7841482" y="2554800"/>
              <a:ext cx="134552" cy="133142"/>
            </a:xfrm>
            <a:custGeom>
              <a:avLst/>
              <a:gdLst/>
              <a:ahLst/>
              <a:cxnLst/>
              <a:rect l="l" t="t" r="r" b="b"/>
              <a:pathLst>
                <a:path w="5725" h="5665" extrusionOk="0">
                  <a:moveTo>
                    <a:pt x="1975" y="0"/>
                  </a:moveTo>
                  <a:cubicBezTo>
                    <a:pt x="1441" y="0"/>
                    <a:pt x="790" y="109"/>
                    <a:pt x="1" y="356"/>
                  </a:cubicBezTo>
                  <a:cubicBezTo>
                    <a:pt x="1" y="356"/>
                    <a:pt x="1051" y="5081"/>
                    <a:pt x="2329" y="5583"/>
                  </a:cubicBezTo>
                  <a:cubicBezTo>
                    <a:pt x="2483" y="5641"/>
                    <a:pt x="2619" y="5665"/>
                    <a:pt x="2738" y="5665"/>
                  </a:cubicBezTo>
                  <a:cubicBezTo>
                    <a:pt x="3439" y="5665"/>
                    <a:pt x="3590" y="4829"/>
                    <a:pt x="3672" y="4829"/>
                  </a:cubicBezTo>
                  <a:cubicBezTo>
                    <a:pt x="3705" y="4829"/>
                    <a:pt x="3726" y="4962"/>
                    <a:pt x="3767" y="5332"/>
                  </a:cubicBezTo>
                  <a:cubicBezTo>
                    <a:pt x="3767" y="5332"/>
                    <a:pt x="5725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0"/>
            <p:cNvSpPr/>
            <p:nvPr/>
          </p:nvSpPr>
          <p:spPr>
            <a:xfrm>
              <a:off x="7919274" y="2697435"/>
              <a:ext cx="29519" cy="19178"/>
            </a:xfrm>
            <a:custGeom>
              <a:avLst/>
              <a:gdLst/>
              <a:ahLst/>
              <a:cxnLst/>
              <a:rect l="l" t="t" r="r" b="b"/>
              <a:pathLst>
                <a:path w="1256" h="816" extrusionOk="0">
                  <a:moveTo>
                    <a:pt x="755" y="0"/>
                  </a:moveTo>
                  <a:cubicBezTo>
                    <a:pt x="547" y="0"/>
                    <a:pt x="287" y="187"/>
                    <a:pt x="0" y="815"/>
                  </a:cubicBezTo>
                  <a:lnTo>
                    <a:pt x="1256" y="405"/>
                  </a:lnTo>
                  <a:cubicBezTo>
                    <a:pt x="1256" y="405"/>
                    <a:pt x="106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0"/>
            <p:cNvSpPr/>
            <p:nvPr/>
          </p:nvSpPr>
          <p:spPr>
            <a:xfrm>
              <a:off x="7798026" y="2645237"/>
              <a:ext cx="18261" cy="29002"/>
            </a:xfrm>
            <a:custGeom>
              <a:avLst/>
              <a:gdLst/>
              <a:ahLst/>
              <a:cxnLst/>
              <a:rect l="l" t="t" r="r" b="b"/>
              <a:pathLst>
                <a:path w="777" h="1234" extrusionOk="0">
                  <a:moveTo>
                    <a:pt x="777" y="1"/>
                  </a:moveTo>
                  <a:lnTo>
                    <a:pt x="1" y="1028"/>
                  </a:lnTo>
                  <a:lnTo>
                    <a:pt x="434" y="1233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0"/>
            <p:cNvSpPr/>
            <p:nvPr/>
          </p:nvSpPr>
          <p:spPr>
            <a:xfrm>
              <a:off x="7834502" y="2629655"/>
              <a:ext cx="18261" cy="17227"/>
            </a:xfrm>
            <a:custGeom>
              <a:avLst/>
              <a:gdLst/>
              <a:ahLst/>
              <a:cxnLst/>
              <a:rect l="l" t="t" r="r" b="b"/>
              <a:pathLst>
                <a:path w="777" h="733" extrusionOk="0">
                  <a:moveTo>
                    <a:pt x="188" y="0"/>
                  </a:moveTo>
                  <a:cubicBezTo>
                    <a:pt x="93" y="0"/>
                    <a:pt x="14" y="53"/>
                    <a:pt x="1" y="162"/>
                  </a:cubicBezTo>
                  <a:cubicBezTo>
                    <a:pt x="69" y="276"/>
                    <a:pt x="320" y="253"/>
                    <a:pt x="526" y="435"/>
                  </a:cubicBezTo>
                  <a:cubicBezTo>
                    <a:pt x="617" y="527"/>
                    <a:pt x="663" y="641"/>
                    <a:pt x="731" y="732"/>
                  </a:cubicBezTo>
                  <a:cubicBezTo>
                    <a:pt x="731" y="595"/>
                    <a:pt x="777" y="435"/>
                    <a:pt x="708" y="321"/>
                  </a:cubicBezTo>
                  <a:cubicBezTo>
                    <a:pt x="663" y="230"/>
                    <a:pt x="457" y="116"/>
                    <a:pt x="389" y="70"/>
                  </a:cubicBezTo>
                  <a:cubicBezTo>
                    <a:pt x="324" y="24"/>
                    <a:pt x="2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0"/>
            <p:cNvSpPr/>
            <p:nvPr/>
          </p:nvSpPr>
          <p:spPr>
            <a:xfrm>
              <a:off x="7791140" y="2617575"/>
              <a:ext cx="24607" cy="8907"/>
            </a:xfrm>
            <a:custGeom>
              <a:avLst/>
              <a:gdLst/>
              <a:ahLst/>
              <a:cxnLst/>
              <a:rect l="l" t="t" r="r" b="b"/>
              <a:pathLst>
                <a:path w="1047" h="379" extrusionOk="0">
                  <a:moveTo>
                    <a:pt x="498" y="0"/>
                  </a:moveTo>
                  <a:cubicBezTo>
                    <a:pt x="435" y="0"/>
                    <a:pt x="370" y="10"/>
                    <a:pt x="317" y="36"/>
                  </a:cubicBezTo>
                  <a:cubicBezTo>
                    <a:pt x="195" y="77"/>
                    <a:pt x="0" y="226"/>
                    <a:pt x="40" y="226"/>
                  </a:cubicBezTo>
                  <a:cubicBezTo>
                    <a:pt x="45" y="226"/>
                    <a:pt x="53" y="224"/>
                    <a:pt x="65" y="219"/>
                  </a:cubicBezTo>
                  <a:cubicBezTo>
                    <a:pt x="125" y="203"/>
                    <a:pt x="181" y="197"/>
                    <a:pt x="233" y="197"/>
                  </a:cubicBezTo>
                  <a:cubicBezTo>
                    <a:pt x="504" y="197"/>
                    <a:pt x="670" y="378"/>
                    <a:pt x="810" y="378"/>
                  </a:cubicBezTo>
                  <a:cubicBezTo>
                    <a:pt x="836" y="378"/>
                    <a:pt x="862" y="372"/>
                    <a:pt x="887" y="356"/>
                  </a:cubicBezTo>
                  <a:cubicBezTo>
                    <a:pt x="1047" y="219"/>
                    <a:pt x="956" y="59"/>
                    <a:pt x="750" y="36"/>
                  </a:cubicBezTo>
                  <a:cubicBezTo>
                    <a:pt x="695" y="23"/>
                    <a:pt x="59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0"/>
            <p:cNvSpPr/>
            <p:nvPr/>
          </p:nvSpPr>
          <p:spPr>
            <a:xfrm>
              <a:off x="7824842" y="2653204"/>
              <a:ext cx="8625" cy="13232"/>
            </a:xfrm>
            <a:custGeom>
              <a:avLst/>
              <a:gdLst/>
              <a:ahLst/>
              <a:cxnLst/>
              <a:rect l="l" t="t" r="r" b="b"/>
              <a:pathLst>
                <a:path w="367" h="563" extrusionOk="0">
                  <a:moveTo>
                    <a:pt x="275" y="1"/>
                  </a:moveTo>
                  <a:cubicBezTo>
                    <a:pt x="206" y="1"/>
                    <a:pt x="108" y="89"/>
                    <a:pt x="47" y="232"/>
                  </a:cubicBezTo>
                  <a:cubicBezTo>
                    <a:pt x="1" y="392"/>
                    <a:pt x="1" y="529"/>
                    <a:pt x="69" y="552"/>
                  </a:cubicBezTo>
                  <a:cubicBezTo>
                    <a:pt x="80" y="559"/>
                    <a:pt x="91" y="562"/>
                    <a:pt x="104" y="562"/>
                  </a:cubicBezTo>
                  <a:cubicBezTo>
                    <a:pt x="172" y="562"/>
                    <a:pt x="263" y="462"/>
                    <a:pt x="321" y="346"/>
                  </a:cubicBezTo>
                  <a:cubicBezTo>
                    <a:pt x="366" y="187"/>
                    <a:pt x="366" y="50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0"/>
            <p:cNvSpPr/>
            <p:nvPr/>
          </p:nvSpPr>
          <p:spPr>
            <a:xfrm>
              <a:off x="7797486" y="2640865"/>
              <a:ext cx="8625" cy="12527"/>
            </a:xfrm>
            <a:custGeom>
              <a:avLst/>
              <a:gdLst/>
              <a:ahLst/>
              <a:cxnLst/>
              <a:rect l="l" t="t" r="r" b="b"/>
              <a:pathLst>
                <a:path w="367" h="533" extrusionOk="0">
                  <a:moveTo>
                    <a:pt x="275" y="1"/>
                  </a:moveTo>
                  <a:cubicBezTo>
                    <a:pt x="206" y="1"/>
                    <a:pt x="110" y="87"/>
                    <a:pt x="69" y="209"/>
                  </a:cubicBezTo>
                  <a:cubicBezTo>
                    <a:pt x="1" y="346"/>
                    <a:pt x="24" y="483"/>
                    <a:pt x="92" y="529"/>
                  </a:cubicBezTo>
                  <a:cubicBezTo>
                    <a:pt x="99" y="531"/>
                    <a:pt x="106" y="533"/>
                    <a:pt x="114" y="533"/>
                  </a:cubicBezTo>
                  <a:cubicBezTo>
                    <a:pt x="179" y="533"/>
                    <a:pt x="259" y="444"/>
                    <a:pt x="320" y="301"/>
                  </a:cubicBezTo>
                  <a:cubicBezTo>
                    <a:pt x="366" y="164"/>
                    <a:pt x="366" y="27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0"/>
            <p:cNvSpPr/>
            <p:nvPr/>
          </p:nvSpPr>
          <p:spPr>
            <a:xfrm>
              <a:off x="7788367" y="2675813"/>
              <a:ext cx="27921" cy="18402"/>
            </a:xfrm>
            <a:custGeom>
              <a:avLst/>
              <a:gdLst/>
              <a:ahLst/>
              <a:cxnLst/>
              <a:rect l="l" t="t" r="r" b="b"/>
              <a:pathLst>
                <a:path w="1188" h="783" extrusionOk="0">
                  <a:moveTo>
                    <a:pt x="161" y="1"/>
                  </a:moveTo>
                  <a:lnTo>
                    <a:pt x="161" y="1"/>
                  </a:lnTo>
                  <a:cubicBezTo>
                    <a:pt x="161" y="1"/>
                    <a:pt x="1" y="640"/>
                    <a:pt x="275" y="731"/>
                  </a:cubicBezTo>
                  <a:cubicBezTo>
                    <a:pt x="371" y="768"/>
                    <a:pt x="465" y="782"/>
                    <a:pt x="554" y="782"/>
                  </a:cubicBezTo>
                  <a:cubicBezTo>
                    <a:pt x="910" y="782"/>
                    <a:pt x="1188" y="549"/>
                    <a:pt x="1188" y="549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0"/>
            <p:cNvSpPr/>
            <p:nvPr/>
          </p:nvSpPr>
          <p:spPr>
            <a:xfrm>
              <a:off x="7723454" y="4435893"/>
              <a:ext cx="100896" cy="141814"/>
            </a:xfrm>
            <a:custGeom>
              <a:avLst/>
              <a:gdLst/>
              <a:ahLst/>
              <a:cxnLst/>
              <a:rect l="l" t="t" r="r" b="b"/>
              <a:pathLst>
                <a:path w="4293" h="6034" extrusionOk="0">
                  <a:moveTo>
                    <a:pt x="1" y="0"/>
                  </a:moveTo>
                  <a:lnTo>
                    <a:pt x="298" y="4200"/>
                  </a:lnTo>
                  <a:cubicBezTo>
                    <a:pt x="298" y="4200"/>
                    <a:pt x="1119" y="4748"/>
                    <a:pt x="1964" y="5798"/>
                  </a:cubicBezTo>
                  <a:cubicBezTo>
                    <a:pt x="2100" y="5964"/>
                    <a:pt x="2238" y="6033"/>
                    <a:pt x="2374" y="6033"/>
                  </a:cubicBezTo>
                  <a:cubicBezTo>
                    <a:pt x="3079" y="6033"/>
                    <a:pt x="3722" y="4155"/>
                    <a:pt x="3722" y="4155"/>
                  </a:cubicBezTo>
                  <a:lnTo>
                    <a:pt x="4292" y="1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0"/>
            <p:cNvSpPr/>
            <p:nvPr/>
          </p:nvSpPr>
          <p:spPr>
            <a:xfrm>
              <a:off x="8141346" y="4431051"/>
              <a:ext cx="85338" cy="113776"/>
            </a:xfrm>
            <a:custGeom>
              <a:avLst/>
              <a:gdLst/>
              <a:ahLst/>
              <a:cxnLst/>
              <a:rect l="l" t="t" r="r" b="b"/>
              <a:pathLst>
                <a:path w="3631" h="4841" extrusionOk="0">
                  <a:moveTo>
                    <a:pt x="1" y="1"/>
                  </a:moveTo>
                  <a:lnTo>
                    <a:pt x="1256" y="4041"/>
                  </a:lnTo>
                  <a:cubicBezTo>
                    <a:pt x="1256" y="4041"/>
                    <a:pt x="2189" y="4840"/>
                    <a:pt x="2543" y="4840"/>
                  </a:cubicBezTo>
                  <a:cubicBezTo>
                    <a:pt x="2548" y="4840"/>
                    <a:pt x="2553" y="4840"/>
                    <a:pt x="2557" y="4840"/>
                  </a:cubicBezTo>
                  <a:cubicBezTo>
                    <a:pt x="3196" y="4817"/>
                    <a:pt x="3516" y="3721"/>
                    <a:pt x="3516" y="3721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0"/>
            <p:cNvSpPr/>
            <p:nvPr/>
          </p:nvSpPr>
          <p:spPr>
            <a:xfrm>
              <a:off x="7640327" y="4518362"/>
              <a:ext cx="181862" cy="89215"/>
            </a:xfrm>
            <a:custGeom>
              <a:avLst/>
              <a:gdLst/>
              <a:ahLst/>
              <a:cxnLst/>
              <a:rect l="l" t="t" r="r" b="b"/>
              <a:pathLst>
                <a:path w="7738" h="3796" extrusionOk="0">
                  <a:moveTo>
                    <a:pt x="7206" y="0"/>
                  </a:moveTo>
                  <a:cubicBezTo>
                    <a:pt x="7127" y="0"/>
                    <a:pt x="7041" y="38"/>
                    <a:pt x="6985" y="75"/>
                  </a:cubicBezTo>
                  <a:cubicBezTo>
                    <a:pt x="6674" y="385"/>
                    <a:pt x="5763" y="1221"/>
                    <a:pt x="5170" y="1221"/>
                  </a:cubicBezTo>
                  <a:cubicBezTo>
                    <a:pt x="5110" y="1221"/>
                    <a:pt x="5052" y="1213"/>
                    <a:pt x="4999" y="1193"/>
                  </a:cubicBezTo>
                  <a:cubicBezTo>
                    <a:pt x="4611" y="1056"/>
                    <a:pt x="4109" y="828"/>
                    <a:pt x="3972" y="691"/>
                  </a:cubicBezTo>
                  <a:cubicBezTo>
                    <a:pt x="3911" y="642"/>
                    <a:pt x="3823" y="620"/>
                    <a:pt x="3738" y="620"/>
                  </a:cubicBezTo>
                  <a:cubicBezTo>
                    <a:pt x="3664" y="620"/>
                    <a:pt x="3591" y="637"/>
                    <a:pt x="3538" y="668"/>
                  </a:cubicBezTo>
                  <a:lnTo>
                    <a:pt x="160" y="3407"/>
                  </a:lnTo>
                  <a:cubicBezTo>
                    <a:pt x="0" y="3544"/>
                    <a:pt x="114" y="3750"/>
                    <a:pt x="365" y="3750"/>
                  </a:cubicBezTo>
                  <a:lnTo>
                    <a:pt x="5364" y="3795"/>
                  </a:lnTo>
                  <a:cubicBezTo>
                    <a:pt x="5478" y="3795"/>
                    <a:pt x="5592" y="3750"/>
                    <a:pt x="5615" y="3659"/>
                  </a:cubicBezTo>
                  <a:lnTo>
                    <a:pt x="6003" y="2905"/>
                  </a:lnTo>
                  <a:cubicBezTo>
                    <a:pt x="6063" y="2785"/>
                    <a:pt x="6148" y="2722"/>
                    <a:pt x="6212" y="2722"/>
                  </a:cubicBezTo>
                  <a:cubicBezTo>
                    <a:pt x="6270" y="2722"/>
                    <a:pt x="6311" y="2774"/>
                    <a:pt x="6300" y="2882"/>
                  </a:cubicBezTo>
                  <a:lnTo>
                    <a:pt x="6482" y="3636"/>
                  </a:lnTo>
                  <a:cubicBezTo>
                    <a:pt x="6482" y="3687"/>
                    <a:pt x="6723" y="3711"/>
                    <a:pt x="6988" y="3711"/>
                  </a:cubicBezTo>
                  <a:cubicBezTo>
                    <a:pt x="7311" y="3711"/>
                    <a:pt x="7669" y="3676"/>
                    <a:pt x="7669" y="3613"/>
                  </a:cubicBezTo>
                  <a:cubicBezTo>
                    <a:pt x="7738" y="2951"/>
                    <a:pt x="7601" y="783"/>
                    <a:pt x="7487" y="189"/>
                  </a:cubicBezTo>
                  <a:cubicBezTo>
                    <a:pt x="7464" y="98"/>
                    <a:pt x="7373" y="29"/>
                    <a:pt x="7259" y="6"/>
                  </a:cubicBezTo>
                  <a:cubicBezTo>
                    <a:pt x="7242" y="2"/>
                    <a:pt x="7224" y="0"/>
                    <a:pt x="72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0"/>
            <p:cNvSpPr/>
            <p:nvPr/>
          </p:nvSpPr>
          <p:spPr>
            <a:xfrm>
              <a:off x="8156387" y="4514884"/>
              <a:ext cx="118570" cy="122754"/>
            </a:xfrm>
            <a:custGeom>
              <a:avLst/>
              <a:gdLst/>
              <a:ahLst/>
              <a:cxnLst/>
              <a:rect l="l" t="t" r="r" b="b"/>
              <a:pathLst>
                <a:path w="5045" h="5223" extrusionOk="0">
                  <a:moveTo>
                    <a:pt x="2865" y="0"/>
                  </a:moveTo>
                  <a:cubicBezTo>
                    <a:pt x="2842" y="0"/>
                    <a:pt x="2819" y="6"/>
                    <a:pt x="2808" y="18"/>
                  </a:cubicBezTo>
                  <a:cubicBezTo>
                    <a:pt x="2808" y="18"/>
                    <a:pt x="2534" y="611"/>
                    <a:pt x="2419" y="816"/>
                  </a:cubicBezTo>
                  <a:cubicBezTo>
                    <a:pt x="2332" y="955"/>
                    <a:pt x="2099" y="1024"/>
                    <a:pt x="1865" y="1024"/>
                  </a:cubicBezTo>
                  <a:cubicBezTo>
                    <a:pt x="1674" y="1024"/>
                    <a:pt x="1483" y="977"/>
                    <a:pt x="1370" y="885"/>
                  </a:cubicBezTo>
                  <a:lnTo>
                    <a:pt x="639" y="223"/>
                  </a:lnTo>
                  <a:cubicBezTo>
                    <a:pt x="622" y="206"/>
                    <a:pt x="601" y="198"/>
                    <a:pt x="582" y="198"/>
                  </a:cubicBezTo>
                  <a:cubicBezTo>
                    <a:pt x="551" y="198"/>
                    <a:pt x="525" y="218"/>
                    <a:pt x="525" y="246"/>
                  </a:cubicBezTo>
                  <a:lnTo>
                    <a:pt x="46" y="3464"/>
                  </a:lnTo>
                  <a:cubicBezTo>
                    <a:pt x="0" y="3807"/>
                    <a:pt x="320" y="4080"/>
                    <a:pt x="730" y="4263"/>
                  </a:cubicBezTo>
                  <a:cubicBezTo>
                    <a:pt x="1337" y="4510"/>
                    <a:pt x="2387" y="5222"/>
                    <a:pt x="3072" y="5222"/>
                  </a:cubicBezTo>
                  <a:cubicBezTo>
                    <a:pt x="3083" y="5222"/>
                    <a:pt x="3094" y="5222"/>
                    <a:pt x="3104" y="5222"/>
                  </a:cubicBezTo>
                  <a:cubicBezTo>
                    <a:pt x="3469" y="5222"/>
                    <a:pt x="3972" y="4491"/>
                    <a:pt x="4565" y="4149"/>
                  </a:cubicBezTo>
                  <a:cubicBezTo>
                    <a:pt x="4930" y="3921"/>
                    <a:pt x="5044" y="3555"/>
                    <a:pt x="4839" y="3236"/>
                  </a:cubicBezTo>
                  <a:lnTo>
                    <a:pt x="2922" y="18"/>
                  </a:lnTo>
                  <a:cubicBezTo>
                    <a:pt x="2910" y="6"/>
                    <a:pt x="2887" y="0"/>
                    <a:pt x="28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0"/>
            <p:cNvSpPr/>
            <p:nvPr/>
          </p:nvSpPr>
          <p:spPr>
            <a:xfrm>
              <a:off x="7594709" y="3175987"/>
              <a:ext cx="638939" cy="1284224"/>
            </a:xfrm>
            <a:custGeom>
              <a:avLst/>
              <a:gdLst/>
              <a:ahLst/>
              <a:cxnLst/>
              <a:rect l="l" t="t" r="r" b="b"/>
              <a:pathLst>
                <a:path w="27186" h="54642" extrusionOk="0">
                  <a:moveTo>
                    <a:pt x="9295" y="1"/>
                  </a:moveTo>
                  <a:cubicBezTo>
                    <a:pt x="8403" y="1"/>
                    <a:pt x="7534" y="42"/>
                    <a:pt x="6712" y="152"/>
                  </a:cubicBezTo>
                  <a:cubicBezTo>
                    <a:pt x="1" y="11268"/>
                    <a:pt x="4452" y="45505"/>
                    <a:pt x="5274" y="54567"/>
                  </a:cubicBezTo>
                  <a:cubicBezTo>
                    <a:pt x="5607" y="54606"/>
                    <a:pt x="6388" y="54641"/>
                    <a:pt x="7222" y="54641"/>
                  </a:cubicBezTo>
                  <a:cubicBezTo>
                    <a:pt x="8328" y="54641"/>
                    <a:pt x="9530" y="54580"/>
                    <a:pt x="9907" y="54384"/>
                  </a:cubicBezTo>
                  <a:cubicBezTo>
                    <a:pt x="10409" y="45483"/>
                    <a:pt x="11391" y="24050"/>
                    <a:pt x="10752" y="18777"/>
                  </a:cubicBezTo>
                  <a:cubicBezTo>
                    <a:pt x="10714" y="18384"/>
                    <a:pt x="11035" y="18160"/>
                    <a:pt x="11356" y="18160"/>
                  </a:cubicBezTo>
                  <a:cubicBezTo>
                    <a:pt x="11612" y="18160"/>
                    <a:pt x="11868" y="18303"/>
                    <a:pt x="11939" y="18617"/>
                  </a:cubicBezTo>
                  <a:cubicBezTo>
                    <a:pt x="13034" y="23228"/>
                    <a:pt x="20612" y="46921"/>
                    <a:pt x="23169" y="54247"/>
                  </a:cubicBezTo>
                  <a:cubicBezTo>
                    <a:pt x="23593" y="54271"/>
                    <a:pt x="24309" y="54319"/>
                    <a:pt x="25079" y="54319"/>
                  </a:cubicBezTo>
                  <a:cubicBezTo>
                    <a:pt x="25800" y="54319"/>
                    <a:pt x="26568" y="54277"/>
                    <a:pt x="27186" y="54133"/>
                  </a:cubicBezTo>
                  <a:cubicBezTo>
                    <a:pt x="26707" y="46784"/>
                    <a:pt x="20932" y="12660"/>
                    <a:pt x="19905" y="8620"/>
                  </a:cubicBezTo>
                  <a:cubicBezTo>
                    <a:pt x="19014" y="5128"/>
                    <a:pt x="18193" y="3119"/>
                    <a:pt x="16641" y="380"/>
                  </a:cubicBezTo>
                  <a:cubicBezTo>
                    <a:pt x="14365" y="313"/>
                    <a:pt x="11745" y="1"/>
                    <a:pt x="92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0"/>
            <p:cNvSpPr/>
            <p:nvPr/>
          </p:nvSpPr>
          <p:spPr>
            <a:xfrm>
              <a:off x="7697719" y="3207973"/>
              <a:ext cx="64397" cy="1178063"/>
            </a:xfrm>
            <a:custGeom>
              <a:avLst/>
              <a:gdLst/>
              <a:ahLst/>
              <a:cxnLst/>
              <a:rect l="l" t="t" r="r" b="b"/>
              <a:pathLst>
                <a:path w="2740" h="50125" fill="none" extrusionOk="0">
                  <a:moveTo>
                    <a:pt x="2739" y="0"/>
                  </a:moveTo>
                  <a:cubicBezTo>
                    <a:pt x="2739" y="0"/>
                    <a:pt x="0" y="6779"/>
                    <a:pt x="0" y="16320"/>
                  </a:cubicBezTo>
                  <a:cubicBezTo>
                    <a:pt x="0" y="25884"/>
                    <a:pt x="1781" y="50125"/>
                    <a:pt x="1781" y="5012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0"/>
            <p:cNvSpPr/>
            <p:nvPr/>
          </p:nvSpPr>
          <p:spPr>
            <a:xfrm>
              <a:off x="7950391" y="3200453"/>
              <a:ext cx="230160" cy="1182904"/>
            </a:xfrm>
            <a:custGeom>
              <a:avLst/>
              <a:gdLst/>
              <a:ahLst/>
              <a:cxnLst/>
              <a:rect l="l" t="t" r="r" b="b"/>
              <a:pathLst>
                <a:path w="9793" h="50331" fill="none" extrusionOk="0">
                  <a:moveTo>
                    <a:pt x="9792" y="5033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0"/>
            <p:cNvSpPr/>
            <p:nvPr/>
          </p:nvSpPr>
          <p:spPr>
            <a:xfrm>
              <a:off x="7905314" y="3206892"/>
              <a:ext cx="94433" cy="206023"/>
            </a:xfrm>
            <a:custGeom>
              <a:avLst/>
              <a:gdLst/>
              <a:ahLst/>
              <a:cxnLst/>
              <a:rect l="l" t="t" r="r" b="b"/>
              <a:pathLst>
                <a:path w="4018" h="8766" fill="none" extrusionOk="0">
                  <a:moveTo>
                    <a:pt x="1" y="1"/>
                  </a:moveTo>
                  <a:cubicBezTo>
                    <a:pt x="1" y="1"/>
                    <a:pt x="92" y="8766"/>
                    <a:pt x="4018" y="80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0"/>
            <p:cNvSpPr/>
            <p:nvPr/>
          </p:nvSpPr>
          <p:spPr>
            <a:xfrm>
              <a:off x="7713818" y="3217633"/>
              <a:ext cx="92294" cy="204401"/>
            </a:xfrm>
            <a:custGeom>
              <a:avLst/>
              <a:gdLst/>
              <a:ahLst/>
              <a:cxnLst/>
              <a:rect l="l" t="t" r="r" b="b"/>
              <a:pathLst>
                <a:path w="3927" h="8697" fill="none" extrusionOk="0">
                  <a:moveTo>
                    <a:pt x="0" y="8012"/>
                  </a:moveTo>
                  <a:cubicBezTo>
                    <a:pt x="3926" y="8697"/>
                    <a:pt x="3287" y="0"/>
                    <a:pt x="32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7710058" y="4386538"/>
              <a:ext cx="120732" cy="2703"/>
            </a:xfrm>
            <a:custGeom>
              <a:avLst/>
              <a:gdLst/>
              <a:ahLst/>
              <a:cxnLst/>
              <a:rect l="l" t="t" r="r" b="b"/>
              <a:pathLst>
                <a:path w="5137" h="115" fill="none" extrusionOk="0">
                  <a:moveTo>
                    <a:pt x="5136" y="11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8118831" y="4385998"/>
              <a:ext cx="108911" cy="3243"/>
            </a:xfrm>
            <a:custGeom>
              <a:avLst/>
              <a:gdLst/>
              <a:ahLst/>
              <a:cxnLst/>
              <a:rect l="l" t="t" r="r" b="b"/>
              <a:pathLst>
                <a:path w="4634" h="138" fill="none" extrusionOk="0">
                  <a:moveTo>
                    <a:pt x="4634" y="1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7346338" y="2834594"/>
              <a:ext cx="444738" cy="378132"/>
            </a:xfrm>
            <a:custGeom>
              <a:avLst/>
              <a:gdLst/>
              <a:ahLst/>
              <a:cxnLst/>
              <a:rect l="l" t="t" r="r" b="b"/>
              <a:pathLst>
                <a:path w="18923" h="16089" extrusionOk="0">
                  <a:moveTo>
                    <a:pt x="18877" y="1"/>
                  </a:moveTo>
                  <a:lnTo>
                    <a:pt x="18877" y="1"/>
                  </a:lnTo>
                  <a:cubicBezTo>
                    <a:pt x="16785" y="235"/>
                    <a:pt x="16025" y="3423"/>
                    <a:pt x="14925" y="6398"/>
                  </a:cubicBezTo>
                  <a:lnTo>
                    <a:pt x="14925" y="6398"/>
                  </a:lnTo>
                  <a:cubicBezTo>
                    <a:pt x="15799" y="5202"/>
                    <a:pt x="18216" y="1830"/>
                    <a:pt x="18626" y="526"/>
                  </a:cubicBezTo>
                  <a:cubicBezTo>
                    <a:pt x="18695" y="366"/>
                    <a:pt x="18923" y="1"/>
                    <a:pt x="18877" y="1"/>
                  </a:cubicBezTo>
                  <a:close/>
                  <a:moveTo>
                    <a:pt x="14925" y="6398"/>
                  </a:moveTo>
                  <a:cubicBezTo>
                    <a:pt x="14728" y="6667"/>
                    <a:pt x="14609" y="6826"/>
                    <a:pt x="14609" y="6826"/>
                  </a:cubicBezTo>
                  <a:cubicBezTo>
                    <a:pt x="14609" y="6868"/>
                    <a:pt x="14631" y="6948"/>
                    <a:pt x="14670" y="7063"/>
                  </a:cubicBezTo>
                  <a:lnTo>
                    <a:pt x="14670" y="7063"/>
                  </a:lnTo>
                  <a:cubicBezTo>
                    <a:pt x="14758" y="6843"/>
                    <a:pt x="14842" y="6621"/>
                    <a:pt x="14925" y="6398"/>
                  </a:cubicBezTo>
                  <a:close/>
                  <a:moveTo>
                    <a:pt x="232" y="4864"/>
                  </a:moveTo>
                  <a:cubicBezTo>
                    <a:pt x="206" y="4864"/>
                    <a:pt x="189" y="4871"/>
                    <a:pt x="183" y="4886"/>
                  </a:cubicBezTo>
                  <a:cubicBezTo>
                    <a:pt x="1" y="5319"/>
                    <a:pt x="1804" y="6643"/>
                    <a:pt x="1804" y="6643"/>
                  </a:cubicBezTo>
                  <a:cubicBezTo>
                    <a:pt x="1804" y="6643"/>
                    <a:pt x="1804" y="6871"/>
                    <a:pt x="1621" y="7054"/>
                  </a:cubicBezTo>
                  <a:cubicBezTo>
                    <a:pt x="1439" y="7237"/>
                    <a:pt x="1370" y="7442"/>
                    <a:pt x="1393" y="7762"/>
                  </a:cubicBezTo>
                  <a:cubicBezTo>
                    <a:pt x="1439" y="8104"/>
                    <a:pt x="1211" y="8378"/>
                    <a:pt x="1233" y="8583"/>
                  </a:cubicBezTo>
                  <a:cubicBezTo>
                    <a:pt x="1233" y="8766"/>
                    <a:pt x="2854" y="9679"/>
                    <a:pt x="3653" y="9884"/>
                  </a:cubicBezTo>
                  <a:cubicBezTo>
                    <a:pt x="3653" y="9884"/>
                    <a:pt x="12959" y="16088"/>
                    <a:pt x="15957" y="16088"/>
                  </a:cubicBezTo>
                  <a:cubicBezTo>
                    <a:pt x="16331" y="16088"/>
                    <a:pt x="16607" y="15991"/>
                    <a:pt x="16755" y="15773"/>
                  </a:cubicBezTo>
                  <a:cubicBezTo>
                    <a:pt x="16755" y="15773"/>
                    <a:pt x="18284" y="13514"/>
                    <a:pt x="14997" y="7921"/>
                  </a:cubicBezTo>
                  <a:cubicBezTo>
                    <a:pt x="14854" y="7548"/>
                    <a:pt x="14737" y="7256"/>
                    <a:pt x="14670" y="7063"/>
                  </a:cubicBezTo>
                  <a:lnTo>
                    <a:pt x="14670" y="7063"/>
                  </a:lnTo>
                  <a:cubicBezTo>
                    <a:pt x="14108" y="8481"/>
                    <a:pt x="13436" y="9793"/>
                    <a:pt x="12463" y="10638"/>
                  </a:cubicBezTo>
                  <a:cubicBezTo>
                    <a:pt x="12461" y="10639"/>
                    <a:pt x="12457" y="10640"/>
                    <a:pt x="12451" y="10640"/>
                  </a:cubicBezTo>
                  <a:cubicBezTo>
                    <a:pt x="12097" y="10640"/>
                    <a:pt x="4748" y="7396"/>
                    <a:pt x="4748" y="7396"/>
                  </a:cubicBezTo>
                  <a:cubicBezTo>
                    <a:pt x="4748" y="7396"/>
                    <a:pt x="733" y="4864"/>
                    <a:pt x="232" y="486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7391932" y="2983739"/>
              <a:ext cx="29543" cy="39719"/>
            </a:xfrm>
            <a:custGeom>
              <a:avLst/>
              <a:gdLst/>
              <a:ahLst/>
              <a:cxnLst/>
              <a:rect l="l" t="t" r="r" b="b"/>
              <a:pathLst>
                <a:path w="1257" h="1690" extrusionOk="0">
                  <a:moveTo>
                    <a:pt x="868" y="0"/>
                  </a:moveTo>
                  <a:lnTo>
                    <a:pt x="320" y="594"/>
                  </a:lnTo>
                  <a:cubicBezTo>
                    <a:pt x="229" y="708"/>
                    <a:pt x="138" y="799"/>
                    <a:pt x="69" y="913"/>
                  </a:cubicBezTo>
                  <a:cubicBezTo>
                    <a:pt x="24" y="959"/>
                    <a:pt x="1" y="1028"/>
                    <a:pt x="1" y="1096"/>
                  </a:cubicBezTo>
                  <a:cubicBezTo>
                    <a:pt x="1" y="1164"/>
                    <a:pt x="69" y="1233"/>
                    <a:pt x="138" y="1256"/>
                  </a:cubicBezTo>
                  <a:cubicBezTo>
                    <a:pt x="219" y="1285"/>
                    <a:pt x="302" y="1298"/>
                    <a:pt x="387" y="1298"/>
                  </a:cubicBezTo>
                  <a:cubicBezTo>
                    <a:pt x="564" y="1298"/>
                    <a:pt x="744" y="1242"/>
                    <a:pt x="914" y="1164"/>
                  </a:cubicBezTo>
                  <a:cubicBezTo>
                    <a:pt x="969" y="1164"/>
                    <a:pt x="1024" y="1135"/>
                    <a:pt x="1067" y="1135"/>
                  </a:cubicBezTo>
                  <a:cubicBezTo>
                    <a:pt x="1077" y="1135"/>
                    <a:pt x="1087" y="1137"/>
                    <a:pt x="1097" y="1142"/>
                  </a:cubicBezTo>
                  <a:cubicBezTo>
                    <a:pt x="1165" y="1164"/>
                    <a:pt x="1142" y="1233"/>
                    <a:pt x="1165" y="1301"/>
                  </a:cubicBezTo>
                  <a:lnTo>
                    <a:pt x="1234" y="1689"/>
                  </a:lnTo>
                  <a:lnTo>
                    <a:pt x="1256" y="1689"/>
                  </a:lnTo>
                  <a:lnTo>
                    <a:pt x="1234" y="1301"/>
                  </a:lnTo>
                  <a:lnTo>
                    <a:pt x="1211" y="1187"/>
                  </a:lnTo>
                  <a:cubicBezTo>
                    <a:pt x="1211" y="1164"/>
                    <a:pt x="1188" y="1096"/>
                    <a:pt x="1119" y="1050"/>
                  </a:cubicBezTo>
                  <a:cubicBezTo>
                    <a:pt x="1098" y="1046"/>
                    <a:pt x="1077" y="1044"/>
                    <a:pt x="1059" y="1044"/>
                  </a:cubicBezTo>
                  <a:cubicBezTo>
                    <a:pt x="980" y="1044"/>
                    <a:pt x="928" y="1078"/>
                    <a:pt x="891" y="1096"/>
                  </a:cubicBezTo>
                  <a:cubicBezTo>
                    <a:pt x="727" y="1141"/>
                    <a:pt x="553" y="1186"/>
                    <a:pt x="401" y="1186"/>
                  </a:cubicBezTo>
                  <a:cubicBezTo>
                    <a:pt x="321" y="1186"/>
                    <a:pt x="247" y="1173"/>
                    <a:pt x="184" y="1142"/>
                  </a:cubicBezTo>
                  <a:cubicBezTo>
                    <a:pt x="115" y="1119"/>
                    <a:pt x="92" y="1073"/>
                    <a:pt x="161" y="959"/>
                  </a:cubicBezTo>
                  <a:cubicBezTo>
                    <a:pt x="206" y="868"/>
                    <a:pt x="320" y="776"/>
                    <a:pt x="389" y="662"/>
                  </a:cubicBezTo>
                  <a:cubicBezTo>
                    <a:pt x="572" y="457"/>
                    <a:pt x="731" y="229"/>
                    <a:pt x="891" y="23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7387655" y="2989403"/>
              <a:ext cx="12903" cy="6158"/>
            </a:xfrm>
            <a:custGeom>
              <a:avLst/>
              <a:gdLst/>
              <a:ahLst/>
              <a:cxnLst/>
              <a:rect l="l" t="t" r="r" b="b"/>
              <a:pathLst>
                <a:path w="549" h="262" extrusionOk="0">
                  <a:moveTo>
                    <a:pt x="131" y="0"/>
                  </a:moveTo>
                  <a:cubicBezTo>
                    <a:pt x="92" y="0"/>
                    <a:pt x="46" y="10"/>
                    <a:pt x="0" y="10"/>
                  </a:cubicBezTo>
                  <a:lnTo>
                    <a:pt x="0" y="33"/>
                  </a:lnTo>
                  <a:cubicBezTo>
                    <a:pt x="183" y="102"/>
                    <a:pt x="366" y="193"/>
                    <a:pt x="548" y="262"/>
                  </a:cubicBezTo>
                  <a:cubicBezTo>
                    <a:pt x="525" y="216"/>
                    <a:pt x="480" y="170"/>
                    <a:pt x="457" y="125"/>
                  </a:cubicBezTo>
                  <a:cubicBezTo>
                    <a:pt x="411" y="102"/>
                    <a:pt x="366" y="79"/>
                    <a:pt x="320" y="56"/>
                  </a:cubicBezTo>
                  <a:cubicBezTo>
                    <a:pt x="274" y="33"/>
                    <a:pt x="229" y="10"/>
                    <a:pt x="183" y="10"/>
                  </a:cubicBezTo>
                  <a:cubicBezTo>
                    <a:pt x="168" y="3"/>
                    <a:pt x="150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7381215" y="3008957"/>
              <a:ext cx="36499" cy="10882"/>
            </a:xfrm>
            <a:custGeom>
              <a:avLst/>
              <a:gdLst/>
              <a:ahLst/>
              <a:cxnLst/>
              <a:rect l="l" t="t" r="r" b="b"/>
              <a:pathLst>
                <a:path w="1553" h="463" extrusionOk="0">
                  <a:moveTo>
                    <a:pt x="23" y="0"/>
                  </a:moveTo>
                  <a:lnTo>
                    <a:pt x="0" y="23"/>
                  </a:lnTo>
                  <a:cubicBezTo>
                    <a:pt x="252" y="160"/>
                    <a:pt x="503" y="274"/>
                    <a:pt x="776" y="343"/>
                  </a:cubicBezTo>
                  <a:cubicBezTo>
                    <a:pt x="913" y="388"/>
                    <a:pt x="1050" y="434"/>
                    <a:pt x="1187" y="457"/>
                  </a:cubicBezTo>
                  <a:cubicBezTo>
                    <a:pt x="1209" y="460"/>
                    <a:pt x="1232" y="462"/>
                    <a:pt x="1255" y="462"/>
                  </a:cubicBezTo>
                  <a:cubicBezTo>
                    <a:pt x="1379" y="462"/>
                    <a:pt x="1514" y="409"/>
                    <a:pt x="1553" y="274"/>
                  </a:cubicBezTo>
                  <a:lnTo>
                    <a:pt x="1530" y="274"/>
                  </a:lnTo>
                  <a:cubicBezTo>
                    <a:pt x="1507" y="343"/>
                    <a:pt x="1438" y="365"/>
                    <a:pt x="1370" y="365"/>
                  </a:cubicBezTo>
                  <a:cubicBezTo>
                    <a:pt x="1355" y="373"/>
                    <a:pt x="1337" y="376"/>
                    <a:pt x="1318" y="376"/>
                  </a:cubicBezTo>
                  <a:cubicBezTo>
                    <a:pt x="1281" y="376"/>
                    <a:pt x="1241" y="365"/>
                    <a:pt x="1210" y="365"/>
                  </a:cubicBezTo>
                  <a:cubicBezTo>
                    <a:pt x="1073" y="320"/>
                    <a:pt x="936" y="274"/>
                    <a:pt x="822" y="228"/>
                  </a:cubicBezTo>
                  <a:cubicBezTo>
                    <a:pt x="685" y="206"/>
                    <a:pt x="548" y="160"/>
                    <a:pt x="411" y="114"/>
                  </a:cubicBezTo>
                  <a:cubicBezTo>
                    <a:pt x="297" y="69"/>
                    <a:pt x="160" y="46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7379077" y="3019674"/>
              <a:ext cx="35959" cy="16123"/>
            </a:xfrm>
            <a:custGeom>
              <a:avLst/>
              <a:gdLst/>
              <a:ahLst/>
              <a:cxnLst/>
              <a:rect l="l" t="t" r="r" b="b"/>
              <a:pathLst>
                <a:path w="1530" h="686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1415" y="160"/>
                    <a:pt x="1438" y="343"/>
                    <a:pt x="1324" y="457"/>
                  </a:cubicBezTo>
                  <a:cubicBezTo>
                    <a:pt x="1253" y="542"/>
                    <a:pt x="1156" y="566"/>
                    <a:pt x="1059" y="566"/>
                  </a:cubicBezTo>
                  <a:cubicBezTo>
                    <a:pt x="1000" y="566"/>
                    <a:pt x="942" y="557"/>
                    <a:pt x="890" y="549"/>
                  </a:cubicBezTo>
                  <a:cubicBezTo>
                    <a:pt x="731" y="503"/>
                    <a:pt x="594" y="412"/>
                    <a:pt x="434" y="343"/>
                  </a:cubicBezTo>
                  <a:cubicBezTo>
                    <a:pt x="297" y="275"/>
                    <a:pt x="160" y="206"/>
                    <a:pt x="23" y="115"/>
                  </a:cubicBezTo>
                  <a:lnTo>
                    <a:pt x="0" y="138"/>
                  </a:lnTo>
                  <a:cubicBezTo>
                    <a:pt x="137" y="252"/>
                    <a:pt x="251" y="343"/>
                    <a:pt x="388" y="434"/>
                  </a:cubicBezTo>
                  <a:cubicBezTo>
                    <a:pt x="525" y="526"/>
                    <a:pt x="685" y="594"/>
                    <a:pt x="845" y="663"/>
                  </a:cubicBezTo>
                  <a:cubicBezTo>
                    <a:pt x="936" y="685"/>
                    <a:pt x="1027" y="685"/>
                    <a:pt x="1141" y="685"/>
                  </a:cubicBezTo>
                  <a:cubicBezTo>
                    <a:pt x="1233" y="663"/>
                    <a:pt x="1347" y="617"/>
                    <a:pt x="1392" y="526"/>
                  </a:cubicBezTo>
                  <a:cubicBezTo>
                    <a:pt x="1529" y="343"/>
                    <a:pt x="1461" y="160"/>
                    <a:pt x="1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7386033" y="3030955"/>
              <a:ext cx="18802" cy="16099"/>
            </a:xfrm>
            <a:custGeom>
              <a:avLst/>
              <a:gdLst/>
              <a:ahLst/>
              <a:cxnLst/>
              <a:rect l="l" t="t" r="r" b="b"/>
              <a:pathLst>
                <a:path w="800" h="685" extrusionOk="0">
                  <a:moveTo>
                    <a:pt x="663" y="0"/>
                  </a:moveTo>
                  <a:cubicBezTo>
                    <a:pt x="708" y="91"/>
                    <a:pt x="708" y="183"/>
                    <a:pt x="708" y="297"/>
                  </a:cubicBezTo>
                  <a:cubicBezTo>
                    <a:pt x="708" y="342"/>
                    <a:pt x="686" y="388"/>
                    <a:pt x="663" y="434"/>
                  </a:cubicBezTo>
                  <a:cubicBezTo>
                    <a:pt x="663" y="479"/>
                    <a:pt x="617" y="502"/>
                    <a:pt x="571" y="525"/>
                  </a:cubicBezTo>
                  <a:cubicBezTo>
                    <a:pt x="480" y="548"/>
                    <a:pt x="389" y="571"/>
                    <a:pt x="275" y="571"/>
                  </a:cubicBezTo>
                  <a:cubicBezTo>
                    <a:pt x="241" y="579"/>
                    <a:pt x="208" y="584"/>
                    <a:pt x="175" y="584"/>
                  </a:cubicBezTo>
                  <a:cubicBezTo>
                    <a:pt x="117" y="584"/>
                    <a:pt x="59" y="568"/>
                    <a:pt x="1" y="525"/>
                  </a:cubicBezTo>
                  <a:lnTo>
                    <a:pt x="1" y="548"/>
                  </a:lnTo>
                  <a:cubicBezTo>
                    <a:pt x="24" y="593"/>
                    <a:pt x="69" y="616"/>
                    <a:pt x="115" y="639"/>
                  </a:cubicBezTo>
                  <a:cubicBezTo>
                    <a:pt x="183" y="662"/>
                    <a:pt x="229" y="662"/>
                    <a:pt x="298" y="685"/>
                  </a:cubicBezTo>
                  <a:cubicBezTo>
                    <a:pt x="366" y="685"/>
                    <a:pt x="503" y="685"/>
                    <a:pt x="617" y="616"/>
                  </a:cubicBezTo>
                  <a:cubicBezTo>
                    <a:pt x="663" y="593"/>
                    <a:pt x="731" y="571"/>
                    <a:pt x="777" y="479"/>
                  </a:cubicBezTo>
                  <a:cubicBezTo>
                    <a:pt x="800" y="411"/>
                    <a:pt x="777" y="342"/>
                    <a:pt x="777" y="297"/>
                  </a:cubicBezTo>
                  <a:cubicBezTo>
                    <a:pt x="777" y="183"/>
                    <a:pt x="731" y="91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0"/>
            <p:cNvSpPr/>
            <p:nvPr/>
          </p:nvSpPr>
          <p:spPr>
            <a:xfrm>
              <a:off x="7465964" y="2823877"/>
              <a:ext cx="343889" cy="399354"/>
            </a:xfrm>
            <a:custGeom>
              <a:avLst/>
              <a:gdLst/>
              <a:ahLst/>
              <a:cxnLst/>
              <a:rect l="l" t="t" r="r" b="b"/>
              <a:pathLst>
                <a:path w="14632" h="16992" extrusionOk="0">
                  <a:moveTo>
                    <a:pt x="13810" y="0"/>
                  </a:moveTo>
                  <a:cubicBezTo>
                    <a:pt x="13810" y="1"/>
                    <a:pt x="12235" y="229"/>
                    <a:pt x="11140" y="2329"/>
                  </a:cubicBezTo>
                  <a:cubicBezTo>
                    <a:pt x="10295" y="3972"/>
                    <a:pt x="7031" y="10888"/>
                    <a:pt x="7031" y="10888"/>
                  </a:cubicBezTo>
                  <a:lnTo>
                    <a:pt x="594" y="8126"/>
                  </a:lnTo>
                  <a:lnTo>
                    <a:pt x="1" y="12144"/>
                  </a:lnTo>
                  <a:cubicBezTo>
                    <a:pt x="1" y="12144"/>
                    <a:pt x="8049" y="16991"/>
                    <a:pt x="10903" y="16991"/>
                  </a:cubicBezTo>
                  <a:cubicBezTo>
                    <a:pt x="11219" y="16991"/>
                    <a:pt x="11471" y="16932"/>
                    <a:pt x="11642" y="16800"/>
                  </a:cubicBezTo>
                  <a:cubicBezTo>
                    <a:pt x="13354" y="15476"/>
                    <a:pt x="14632" y="2123"/>
                    <a:pt x="138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0"/>
            <p:cNvSpPr/>
            <p:nvPr/>
          </p:nvSpPr>
          <p:spPr>
            <a:xfrm>
              <a:off x="7711162" y="2821198"/>
              <a:ext cx="357802" cy="386076"/>
            </a:xfrm>
            <a:custGeom>
              <a:avLst/>
              <a:gdLst/>
              <a:ahLst/>
              <a:cxnLst/>
              <a:rect l="l" t="t" r="r" b="b"/>
              <a:pathLst>
                <a:path w="15224" h="16427" extrusionOk="0">
                  <a:moveTo>
                    <a:pt x="3674" y="0"/>
                  </a:moveTo>
                  <a:lnTo>
                    <a:pt x="3674" y="0"/>
                  </a:lnTo>
                  <a:cubicBezTo>
                    <a:pt x="3674" y="4"/>
                    <a:pt x="3675" y="8"/>
                    <a:pt x="3675" y="12"/>
                  </a:cubicBezTo>
                  <a:lnTo>
                    <a:pt x="3675" y="12"/>
                  </a:lnTo>
                  <a:cubicBezTo>
                    <a:pt x="3676" y="7"/>
                    <a:pt x="3675" y="3"/>
                    <a:pt x="3674" y="0"/>
                  </a:cubicBezTo>
                  <a:close/>
                  <a:moveTo>
                    <a:pt x="3675" y="12"/>
                  </a:moveTo>
                  <a:lnTo>
                    <a:pt x="3675" y="12"/>
                  </a:lnTo>
                  <a:cubicBezTo>
                    <a:pt x="3666" y="404"/>
                    <a:pt x="1" y="7721"/>
                    <a:pt x="113" y="9815"/>
                  </a:cubicBezTo>
                  <a:cubicBezTo>
                    <a:pt x="227" y="11961"/>
                    <a:pt x="1688" y="15567"/>
                    <a:pt x="1574" y="15887"/>
                  </a:cubicBezTo>
                  <a:cubicBezTo>
                    <a:pt x="1574" y="15887"/>
                    <a:pt x="2265" y="16426"/>
                    <a:pt x="5209" y="16426"/>
                  </a:cubicBezTo>
                  <a:cubicBezTo>
                    <a:pt x="6835" y="16426"/>
                    <a:pt x="9150" y="16262"/>
                    <a:pt x="12416" y="15750"/>
                  </a:cubicBezTo>
                  <a:cubicBezTo>
                    <a:pt x="15223" y="13285"/>
                    <a:pt x="12758" y="4908"/>
                    <a:pt x="11800" y="2260"/>
                  </a:cubicBezTo>
                  <a:cubicBezTo>
                    <a:pt x="11800" y="2260"/>
                    <a:pt x="9312" y="1895"/>
                    <a:pt x="8239" y="594"/>
                  </a:cubicBezTo>
                  <a:cubicBezTo>
                    <a:pt x="8239" y="594"/>
                    <a:pt x="6639" y="1843"/>
                    <a:pt x="5323" y="1843"/>
                  </a:cubicBezTo>
                  <a:cubicBezTo>
                    <a:pt x="4544" y="1843"/>
                    <a:pt x="3865" y="1406"/>
                    <a:pt x="3675" y="1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0"/>
            <p:cNvSpPr/>
            <p:nvPr/>
          </p:nvSpPr>
          <p:spPr>
            <a:xfrm>
              <a:off x="7563075" y="3066890"/>
              <a:ext cx="269315" cy="159347"/>
            </a:xfrm>
            <a:custGeom>
              <a:avLst/>
              <a:gdLst/>
              <a:ahLst/>
              <a:cxnLst/>
              <a:rect l="l" t="t" r="r" b="b"/>
              <a:pathLst>
                <a:path w="11459" h="6780" extrusionOk="0">
                  <a:moveTo>
                    <a:pt x="5912" y="0"/>
                  </a:moveTo>
                  <a:lnTo>
                    <a:pt x="0" y="46"/>
                  </a:lnTo>
                  <a:lnTo>
                    <a:pt x="4542" y="6277"/>
                  </a:lnTo>
                  <a:lnTo>
                    <a:pt x="7213" y="6665"/>
                  </a:lnTo>
                  <a:cubicBezTo>
                    <a:pt x="7373" y="6688"/>
                    <a:pt x="11459" y="6779"/>
                    <a:pt x="11459" y="6779"/>
                  </a:cubicBezTo>
                  <a:lnTo>
                    <a:pt x="5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0"/>
            <p:cNvSpPr/>
            <p:nvPr/>
          </p:nvSpPr>
          <p:spPr>
            <a:xfrm>
              <a:off x="7757250" y="3133941"/>
              <a:ext cx="31681" cy="35418"/>
            </a:xfrm>
            <a:custGeom>
              <a:avLst/>
              <a:gdLst/>
              <a:ahLst/>
              <a:cxnLst/>
              <a:rect l="l" t="t" r="r" b="b"/>
              <a:pathLst>
                <a:path w="1348" h="1507" extrusionOk="0">
                  <a:moveTo>
                    <a:pt x="1" y="0"/>
                  </a:moveTo>
                  <a:lnTo>
                    <a:pt x="1" y="1005"/>
                  </a:lnTo>
                  <a:lnTo>
                    <a:pt x="134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0F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0"/>
            <p:cNvSpPr/>
            <p:nvPr/>
          </p:nvSpPr>
          <p:spPr>
            <a:xfrm>
              <a:off x="7667143" y="3134482"/>
              <a:ext cx="226940" cy="123412"/>
            </a:xfrm>
            <a:custGeom>
              <a:avLst/>
              <a:gdLst/>
              <a:ahLst/>
              <a:cxnLst/>
              <a:rect l="l" t="t" r="r" b="b"/>
              <a:pathLst>
                <a:path w="9656" h="5251" extrusionOk="0">
                  <a:moveTo>
                    <a:pt x="2283" y="2211"/>
                  </a:moveTo>
                  <a:cubicBezTo>
                    <a:pt x="2378" y="2243"/>
                    <a:pt x="2434" y="2262"/>
                    <a:pt x="2432" y="2262"/>
                  </a:cubicBezTo>
                  <a:cubicBezTo>
                    <a:pt x="2431" y="2262"/>
                    <a:pt x="2406" y="2254"/>
                    <a:pt x="2351" y="2237"/>
                  </a:cubicBezTo>
                  <a:cubicBezTo>
                    <a:pt x="2347" y="2235"/>
                    <a:pt x="2323" y="2226"/>
                    <a:pt x="2283" y="2211"/>
                  </a:cubicBezTo>
                  <a:close/>
                  <a:moveTo>
                    <a:pt x="3812" y="0"/>
                  </a:moveTo>
                  <a:lnTo>
                    <a:pt x="3812" y="0"/>
                  </a:lnTo>
                  <a:cubicBezTo>
                    <a:pt x="4086" y="251"/>
                    <a:pt x="4223" y="913"/>
                    <a:pt x="4086" y="982"/>
                  </a:cubicBezTo>
                  <a:cubicBezTo>
                    <a:pt x="4031" y="1013"/>
                    <a:pt x="3923" y="1028"/>
                    <a:pt x="3788" y="1028"/>
                  </a:cubicBezTo>
                  <a:cubicBezTo>
                    <a:pt x="3530" y="1028"/>
                    <a:pt x="3177" y="973"/>
                    <a:pt x="2922" y="868"/>
                  </a:cubicBezTo>
                  <a:cubicBezTo>
                    <a:pt x="2543" y="720"/>
                    <a:pt x="1059" y="30"/>
                    <a:pt x="633" y="30"/>
                  </a:cubicBezTo>
                  <a:cubicBezTo>
                    <a:pt x="596" y="30"/>
                    <a:pt x="568" y="35"/>
                    <a:pt x="548" y="46"/>
                  </a:cubicBezTo>
                  <a:cubicBezTo>
                    <a:pt x="320" y="206"/>
                    <a:pt x="2557" y="1530"/>
                    <a:pt x="2511" y="1621"/>
                  </a:cubicBezTo>
                  <a:cubicBezTo>
                    <a:pt x="2507" y="1627"/>
                    <a:pt x="2494" y="1630"/>
                    <a:pt x="2474" y="1630"/>
                  </a:cubicBezTo>
                  <a:cubicBezTo>
                    <a:pt x="2271" y="1630"/>
                    <a:pt x="1347" y="1347"/>
                    <a:pt x="1347" y="1347"/>
                  </a:cubicBezTo>
                  <a:cubicBezTo>
                    <a:pt x="1314" y="1347"/>
                    <a:pt x="623" y="1182"/>
                    <a:pt x="260" y="1182"/>
                  </a:cubicBezTo>
                  <a:cubicBezTo>
                    <a:pt x="118" y="1182"/>
                    <a:pt x="27" y="1208"/>
                    <a:pt x="46" y="1279"/>
                  </a:cubicBezTo>
                  <a:cubicBezTo>
                    <a:pt x="73" y="1426"/>
                    <a:pt x="1069" y="1794"/>
                    <a:pt x="1766" y="2036"/>
                  </a:cubicBezTo>
                  <a:lnTo>
                    <a:pt x="1766" y="2036"/>
                  </a:lnTo>
                  <a:cubicBezTo>
                    <a:pt x="1255" y="1871"/>
                    <a:pt x="543" y="1664"/>
                    <a:pt x="201" y="1664"/>
                  </a:cubicBezTo>
                  <a:cubicBezTo>
                    <a:pt x="76" y="1664"/>
                    <a:pt x="0" y="1692"/>
                    <a:pt x="0" y="1758"/>
                  </a:cubicBezTo>
                  <a:cubicBezTo>
                    <a:pt x="0" y="2009"/>
                    <a:pt x="2077" y="2694"/>
                    <a:pt x="2146" y="2785"/>
                  </a:cubicBezTo>
                  <a:cubicBezTo>
                    <a:pt x="2149" y="2788"/>
                    <a:pt x="2148" y="2789"/>
                    <a:pt x="2145" y="2789"/>
                  </a:cubicBezTo>
                  <a:cubicBezTo>
                    <a:pt x="2084" y="2789"/>
                    <a:pt x="946" y="2285"/>
                    <a:pt x="574" y="2285"/>
                  </a:cubicBezTo>
                  <a:cubicBezTo>
                    <a:pt x="501" y="2285"/>
                    <a:pt x="457" y="2305"/>
                    <a:pt x="457" y="2351"/>
                  </a:cubicBezTo>
                  <a:cubicBezTo>
                    <a:pt x="457" y="2488"/>
                    <a:pt x="1324" y="2899"/>
                    <a:pt x="1621" y="2990"/>
                  </a:cubicBezTo>
                  <a:cubicBezTo>
                    <a:pt x="2146" y="3173"/>
                    <a:pt x="4953" y="4269"/>
                    <a:pt x="9564" y="5250"/>
                  </a:cubicBezTo>
                  <a:lnTo>
                    <a:pt x="9655" y="2420"/>
                  </a:lnTo>
                  <a:lnTo>
                    <a:pt x="5798" y="1667"/>
                  </a:lnTo>
                  <a:cubicBezTo>
                    <a:pt x="5798" y="1667"/>
                    <a:pt x="5570" y="1279"/>
                    <a:pt x="5319" y="982"/>
                  </a:cubicBezTo>
                  <a:cubicBezTo>
                    <a:pt x="4839" y="457"/>
                    <a:pt x="3812" y="0"/>
                    <a:pt x="38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0"/>
            <p:cNvSpPr/>
            <p:nvPr/>
          </p:nvSpPr>
          <p:spPr>
            <a:xfrm>
              <a:off x="7798567" y="2861598"/>
              <a:ext cx="328870" cy="426030"/>
            </a:xfrm>
            <a:custGeom>
              <a:avLst/>
              <a:gdLst/>
              <a:ahLst/>
              <a:cxnLst/>
              <a:rect l="l" t="t" r="r" b="b"/>
              <a:pathLst>
                <a:path w="13993" h="18127" extrusionOk="0">
                  <a:moveTo>
                    <a:pt x="7247" y="1"/>
                  </a:moveTo>
                  <a:cubicBezTo>
                    <a:pt x="5656" y="1"/>
                    <a:pt x="6163" y="3280"/>
                    <a:pt x="6163" y="3280"/>
                  </a:cubicBezTo>
                  <a:lnTo>
                    <a:pt x="7168" y="13483"/>
                  </a:lnTo>
                  <a:lnTo>
                    <a:pt x="799" y="12433"/>
                  </a:lnTo>
                  <a:lnTo>
                    <a:pt x="1" y="16838"/>
                  </a:lnTo>
                  <a:cubicBezTo>
                    <a:pt x="1" y="16838"/>
                    <a:pt x="5345" y="18127"/>
                    <a:pt x="9088" y="18127"/>
                  </a:cubicBezTo>
                  <a:cubicBezTo>
                    <a:pt x="11003" y="18127"/>
                    <a:pt x="12499" y="17790"/>
                    <a:pt x="12646" y="16770"/>
                  </a:cubicBezTo>
                  <a:cubicBezTo>
                    <a:pt x="13992" y="7480"/>
                    <a:pt x="10500" y="495"/>
                    <a:pt x="7442" y="16"/>
                  </a:cubicBezTo>
                  <a:cubicBezTo>
                    <a:pt x="7374" y="6"/>
                    <a:pt x="7309" y="1"/>
                    <a:pt x="72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3" name="Google Shape;2713;p70"/>
          <p:cNvSpPr/>
          <p:nvPr/>
        </p:nvSpPr>
        <p:spPr>
          <a:xfrm rot="10800000" flipH="1">
            <a:off x="7251900" y="885153"/>
            <a:ext cx="452876" cy="45287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70"/>
          <p:cNvSpPr/>
          <p:nvPr/>
        </p:nvSpPr>
        <p:spPr>
          <a:xfrm rot="10800000" flipH="1">
            <a:off x="4995100" y="1032852"/>
            <a:ext cx="615772" cy="615772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70"/>
          <p:cNvSpPr/>
          <p:nvPr/>
        </p:nvSpPr>
        <p:spPr>
          <a:xfrm rot="10800000" flipH="1">
            <a:off x="4358675" y="749472"/>
            <a:ext cx="349701" cy="349701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09600" y="3574349"/>
            <a:ext cx="2819400" cy="1068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/>
          <p:nvPr/>
        </p:nvSpPr>
        <p:spPr>
          <a:xfrm>
            <a:off x="1592400" y="1164050"/>
            <a:ext cx="560700" cy="560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4291675" y="1164050"/>
            <a:ext cx="560700" cy="560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6990950" y="1164050"/>
            <a:ext cx="560700" cy="560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2971800" y="3028950"/>
            <a:ext cx="560700" cy="560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5638800" y="3014502"/>
            <a:ext cx="560700" cy="560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0" name="Google Shape;770;p37"/>
          <p:cNvSpPr txBox="1">
            <a:spLocks noGrp="1"/>
          </p:cNvSpPr>
          <p:nvPr>
            <p:ph type="title" idx="2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1" name="Google Shape;771;p37"/>
          <p:cNvSpPr txBox="1">
            <a:spLocks noGrp="1"/>
          </p:cNvSpPr>
          <p:nvPr>
            <p:ph type="subTitle" idx="1"/>
          </p:nvPr>
        </p:nvSpPr>
        <p:spPr>
          <a:xfrm>
            <a:off x="720000" y="22669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“Labour Dekho” is all about</a:t>
            </a:r>
            <a:endParaRPr dirty="0"/>
          </a:p>
        </p:txBody>
      </p:sp>
      <p:sp>
        <p:nvSpPr>
          <p:cNvPr id="772" name="Google Shape;772;p37"/>
          <p:cNvSpPr txBox="1">
            <a:spLocks noGrp="1"/>
          </p:cNvSpPr>
          <p:nvPr>
            <p:ph type="title" idx="3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773" name="Google Shape;773;p37"/>
          <p:cNvSpPr txBox="1">
            <a:spLocks noGrp="1"/>
          </p:cNvSpPr>
          <p:nvPr>
            <p:ph type="subTitle" idx="4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problems are we trying to solve</a:t>
            </a:r>
            <a:endParaRPr dirty="0"/>
          </a:p>
        </p:txBody>
      </p:sp>
      <p:sp>
        <p:nvSpPr>
          <p:cNvPr id="774" name="Google Shape;774;p37"/>
          <p:cNvSpPr txBox="1">
            <a:spLocks noGrp="1"/>
          </p:cNvSpPr>
          <p:nvPr>
            <p:ph type="title" idx="5"/>
          </p:nvPr>
        </p:nvSpPr>
        <p:spPr>
          <a:xfrm>
            <a:off x="2057400" y="36385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orking model</a:t>
            </a:r>
            <a:endParaRPr dirty="0"/>
          </a:p>
        </p:txBody>
      </p:sp>
      <p:sp>
        <p:nvSpPr>
          <p:cNvPr id="775" name="Google Shape;775;p37"/>
          <p:cNvSpPr txBox="1">
            <a:spLocks noGrp="1"/>
          </p:cNvSpPr>
          <p:nvPr>
            <p:ph type="subTitle" idx="6"/>
          </p:nvPr>
        </p:nvSpPr>
        <p:spPr>
          <a:xfrm>
            <a:off x="2057400" y="409575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our </a:t>
            </a:r>
            <a:r>
              <a:rPr lang="en-US" dirty="0" err="1" smtClean="0"/>
              <a:t>platfrom</a:t>
            </a:r>
            <a:r>
              <a:rPr lang="en-US" dirty="0" smtClean="0"/>
              <a:t> will work</a:t>
            </a:r>
            <a:endParaRPr dirty="0"/>
          </a:p>
        </p:txBody>
      </p:sp>
      <p:sp>
        <p:nvSpPr>
          <p:cNvPr id="776" name="Google Shape;776;p37"/>
          <p:cNvSpPr txBox="1">
            <a:spLocks noGrp="1"/>
          </p:cNvSpPr>
          <p:nvPr>
            <p:ph type="title" idx="7"/>
          </p:nvPr>
        </p:nvSpPr>
        <p:spPr>
          <a:xfrm>
            <a:off x="3419269" y="3493669"/>
            <a:ext cx="45719" cy="45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37"/>
          <p:cNvSpPr txBox="1">
            <a:spLocks noGrp="1"/>
          </p:cNvSpPr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37"/>
          <p:cNvSpPr txBox="1">
            <a:spLocks noGrp="1"/>
          </p:cNvSpPr>
          <p:nvPr>
            <p:ph type="title" idx="9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779" name="Google Shape;779;p37"/>
          <p:cNvSpPr txBox="1">
            <a:spLocks noGrp="1"/>
          </p:cNvSpPr>
          <p:nvPr>
            <p:ph type="subTitle" idx="13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are going to provide solutions to the problems</a:t>
            </a:r>
            <a:endParaRPr dirty="0"/>
          </a:p>
        </p:txBody>
      </p:sp>
      <p:sp>
        <p:nvSpPr>
          <p:cNvPr id="780" name="Google Shape;780;p37"/>
          <p:cNvSpPr txBox="1">
            <a:spLocks noGrp="1"/>
          </p:cNvSpPr>
          <p:nvPr>
            <p:ph type="title" idx="14"/>
          </p:nvPr>
        </p:nvSpPr>
        <p:spPr>
          <a:xfrm>
            <a:off x="4827991" y="36385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Revenue </a:t>
            </a:r>
            <a:r>
              <a:rPr lang="en" dirty="0"/>
              <a:t>model</a:t>
            </a:r>
            <a:endParaRPr dirty="0"/>
          </a:p>
        </p:txBody>
      </p:sp>
      <p:sp>
        <p:nvSpPr>
          <p:cNvPr id="781" name="Google Shape;781;p37"/>
          <p:cNvSpPr txBox="1">
            <a:spLocks noGrp="1"/>
          </p:cNvSpPr>
          <p:nvPr>
            <p:ph type="subTitle" idx="15"/>
          </p:nvPr>
        </p:nvSpPr>
        <p:spPr>
          <a:xfrm>
            <a:off x="4824943" y="409575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we generate revenue</a:t>
            </a:r>
            <a:endParaRPr dirty="0"/>
          </a:p>
        </p:txBody>
      </p:sp>
      <p:sp>
        <p:nvSpPr>
          <p:cNvPr id="782" name="Google Shape;782;p37"/>
          <p:cNvSpPr txBox="1">
            <a:spLocks noGrp="1"/>
          </p:cNvSpPr>
          <p:nvPr>
            <p:ph type="title" idx="16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 idx="17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18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5" name="Google Shape;785;p37"/>
          <p:cNvSpPr txBox="1">
            <a:spLocks noGrp="1"/>
          </p:cNvSpPr>
          <p:nvPr>
            <p:ph type="title" idx="19"/>
          </p:nvPr>
        </p:nvSpPr>
        <p:spPr>
          <a:xfrm>
            <a:off x="2971800" y="3104400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21"/>
          </p:nvPr>
        </p:nvSpPr>
        <p:spPr>
          <a:xfrm>
            <a:off x="5638800" y="3089952"/>
            <a:ext cx="560700" cy="40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40"/>
          <p:cNvGrpSpPr/>
          <p:nvPr/>
        </p:nvGrpSpPr>
        <p:grpSpPr>
          <a:xfrm>
            <a:off x="5373300" y="2710565"/>
            <a:ext cx="3057679" cy="1878249"/>
            <a:chOff x="5565749" y="2591902"/>
            <a:chExt cx="3275149" cy="2011835"/>
          </a:xfrm>
        </p:grpSpPr>
        <p:sp>
          <p:nvSpPr>
            <p:cNvPr id="873" name="Google Shape;873;p40"/>
            <p:cNvSpPr/>
            <p:nvPr/>
          </p:nvSpPr>
          <p:spPr>
            <a:xfrm>
              <a:off x="8222923" y="3134384"/>
              <a:ext cx="617975" cy="1469351"/>
            </a:xfrm>
            <a:custGeom>
              <a:avLst/>
              <a:gdLst/>
              <a:ahLst/>
              <a:cxnLst/>
              <a:rect l="l" t="t" r="r" b="b"/>
              <a:pathLst>
                <a:path w="9725" h="23123" fill="none" extrusionOk="0">
                  <a:moveTo>
                    <a:pt x="1" y="23122"/>
                  </a:moveTo>
                  <a:lnTo>
                    <a:pt x="9724" y="23122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6451940" y="2591902"/>
              <a:ext cx="617975" cy="2011835"/>
            </a:xfrm>
            <a:custGeom>
              <a:avLst/>
              <a:gdLst/>
              <a:ahLst/>
              <a:cxnLst/>
              <a:rect l="l" t="t" r="r" b="b"/>
              <a:pathLst>
                <a:path w="9725" h="31660" fill="none" extrusionOk="0">
                  <a:moveTo>
                    <a:pt x="1" y="31659"/>
                  </a:moveTo>
                  <a:lnTo>
                    <a:pt x="9724" y="31659"/>
                  </a:lnTo>
                  <a:lnTo>
                    <a:pt x="9724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5565749" y="3159040"/>
              <a:ext cx="617975" cy="1444696"/>
            </a:xfrm>
            <a:custGeom>
              <a:avLst/>
              <a:gdLst/>
              <a:ahLst/>
              <a:cxnLst/>
              <a:rect l="l" t="t" r="r" b="b"/>
              <a:pathLst>
                <a:path w="9725" h="22735" fill="none" extrusionOk="0">
                  <a:moveTo>
                    <a:pt x="1" y="22734"/>
                  </a:moveTo>
                  <a:lnTo>
                    <a:pt x="9724" y="22734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336733" y="3568078"/>
              <a:ext cx="617912" cy="1035656"/>
            </a:xfrm>
            <a:custGeom>
              <a:avLst/>
              <a:gdLst/>
              <a:ahLst/>
              <a:cxnLst/>
              <a:rect l="l" t="t" r="r" b="b"/>
              <a:pathLst>
                <a:path w="9724" h="16298" fill="none" extrusionOk="0">
                  <a:moveTo>
                    <a:pt x="0" y="16297"/>
                  </a:moveTo>
                  <a:lnTo>
                    <a:pt x="9724" y="16297"/>
                  </a:lnTo>
                  <a:lnTo>
                    <a:pt x="972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0"/>
          <p:cNvGrpSpPr/>
          <p:nvPr/>
        </p:nvGrpSpPr>
        <p:grpSpPr>
          <a:xfrm>
            <a:off x="5373289" y="2398378"/>
            <a:ext cx="3621730" cy="1517815"/>
            <a:chOff x="5598425" y="3272425"/>
            <a:chExt cx="1495100" cy="626575"/>
          </a:xfrm>
        </p:grpSpPr>
        <p:sp>
          <p:nvSpPr>
            <p:cNvPr id="878" name="Google Shape;878;p40"/>
            <p:cNvSpPr/>
            <p:nvPr/>
          </p:nvSpPr>
          <p:spPr>
            <a:xfrm>
              <a:off x="5611000" y="3272425"/>
              <a:ext cx="1482525" cy="617450"/>
            </a:xfrm>
            <a:custGeom>
              <a:avLst/>
              <a:gdLst/>
              <a:ahLst/>
              <a:cxnLst/>
              <a:rect l="l" t="t" r="r" b="b"/>
              <a:pathLst>
                <a:path w="59301" h="24698" fill="none" extrusionOk="0">
                  <a:moveTo>
                    <a:pt x="0" y="8834"/>
                  </a:moveTo>
                  <a:lnTo>
                    <a:pt x="11732" y="21456"/>
                  </a:lnTo>
                  <a:lnTo>
                    <a:pt x="15590" y="14403"/>
                  </a:lnTo>
                  <a:lnTo>
                    <a:pt x="18763" y="21867"/>
                  </a:lnTo>
                  <a:lnTo>
                    <a:pt x="25428" y="15499"/>
                  </a:lnTo>
                  <a:lnTo>
                    <a:pt x="31659" y="24697"/>
                  </a:lnTo>
                  <a:lnTo>
                    <a:pt x="38233" y="8605"/>
                  </a:lnTo>
                  <a:lnTo>
                    <a:pt x="46495" y="11618"/>
                  </a:lnTo>
                  <a:lnTo>
                    <a:pt x="53023" y="2488"/>
                  </a:lnTo>
                  <a:lnTo>
                    <a:pt x="56059" y="5090"/>
                  </a:lnTo>
                  <a:lnTo>
                    <a:pt x="593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893450" y="3796250"/>
              <a:ext cx="19425" cy="18875"/>
            </a:xfrm>
            <a:custGeom>
              <a:avLst/>
              <a:gdLst/>
              <a:ahLst/>
              <a:cxnLst/>
              <a:rect l="l" t="t" r="r" b="b"/>
              <a:pathLst>
                <a:path w="777" h="755" extrusionOk="0">
                  <a:moveTo>
                    <a:pt x="389" y="1"/>
                  </a:moveTo>
                  <a:cubicBezTo>
                    <a:pt x="183" y="1"/>
                    <a:pt x="1" y="161"/>
                    <a:pt x="1" y="389"/>
                  </a:cubicBezTo>
                  <a:cubicBezTo>
                    <a:pt x="1" y="594"/>
                    <a:pt x="183" y="754"/>
                    <a:pt x="389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61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598425" y="3480125"/>
              <a:ext cx="18875" cy="18850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389" y="1"/>
                  </a:moveTo>
                  <a:cubicBezTo>
                    <a:pt x="184" y="1"/>
                    <a:pt x="1" y="160"/>
                    <a:pt x="1" y="366"/>
                  </a:cubicBezTo>
                  <a:cubicBezTo>
                    <a:pt x="1" y="571"/>
                    <a:pt x="184" y="754"/>
                    <a:pt x="389" y="754"/>
                  </a:cubicBezTo>
                  <a:cubicBezTo>
                    <a:pt x="594" y="754"/>
                    <a:pt x="754" y="571"/>
                    <a:pt x="754" y="366"/>
                  </a:cubicBezTo>
                  <a:cubicBezTo>
                    <a:pt x="754" y="160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6072050" y="3808825"/>
              <a:ext cx="18875" cy="18850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389" y="0"/>
                  </a:moveTo>
                  <a:cubicBezTo>
                    <a:pt x="161" y="0"/>
                    <a:pt x="1" y="160"/>
                    <a:pt x="1" y="388"/>
                  </a:cubicBezTo>
                  <a:cubicBezTo>
                    <a:pt x="1" y="593"/>
                    <a:pt x="161" y="753"/>
                    <a:pt x="389" y="753"/>
                  </a:cubicBezTo>
                  <a:cubicBezTo>
                    <a:pt x="594" y="753"/>
                    <a:pt x="754" y="593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6392750" y="3880150"/>
              <a:ext cx="18875" cy="18850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389" y="0"/>
                  </a:moveTo>
                  <a:cubicBezTo>
                    <a:pt x="183" y="0"/>
                    <a:pt x="1" y="160"/>
                    <a:pt x="1" y="388"/>
                  </a:cubicBezTo>
                  <a:cubicBezTo>
                    <a:pt x="1" y="594"/>
                    <a:pt x="183" y="753"/>
                    <a:pt x="389" y="753"/>
                  </a:cubicBezTo>
                  <a:cubicBezTo>
                    <a:pt x="594" y="753"/>
                    <a:pt x="754" y="594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6763675" y="3552600"/>
              <a:ext cx="18850" cy="19425"/>
            </a:xfrm>
            <a:custGeom>
              <a:avLst/>
              <a:gdLst/>
              <a:ahLst/>
              <a:cxnLst/>
              <a:rect l="l" t="t" r="r" b="b"/>
              <a:pathLst>
                <a:path w="754" h="777" extrusionOk="0">
                  <a:moveTo>
                    <a:pt x="388" y="0"/>
                  </a:moveTo>
                  <a:cubicBezTo>
                    <a:pt x="160" y="0"/>
                    <a:pt x="0" y="183"/>
                    <a:pt x="0" y="389"/>
                  </a:cubicBezTo>
                  <a:cubicBezTo>
                    <a:pt x="0" y="594"/>
                    <a:pt x="160" y="777"/>
                    <a:pt x="388" y="777"/>
                  </a:cubicBezTo>
                  <a:cubicBezTo>
                    <a:pt x="594" y="777"/>
                    <a:pt x="753" y="594"/>
                    <a:pt x="753" y="389"/>
                  </a:cubicBezTo>
                  <a:cubicBezTo>
                    <a:pt x="753" y="183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6926300" y="3323775"/>
              <a:ext cx="19425" cy="18850"/>
            </a:xfrm>
            <a:custGeom>
              <a:avLst/>
              <a:gdLst/>
              <a:ahLst/>
              <a:cxnLst/>
              <a:rect l="l" t="t" r="r" b="b"/>
              <a:pathLst>
                <a:path w="777" h="754" extrusionOk="0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83"/>
                    <a:pt x="594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7002775" y="3389975"/>
              <a:ext cx="18850" cy="18850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65" y="0"/>
                  </a:moveTo>
                  <a:cubicBezTo>
                    <a:pt x="160" y="0"/>
                    <a:pt x="0" y="160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71" y="754"/>
                    <a:pt x="753" y="594"/>
                    <a:pt x="753" y="388"/>
                  </a:cubicBezTo>
                  <a:cubicBezTo>
                    <a:pt x="753" y="160"/>
                    <a:pt x="571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40"/>
          <p:cNvSpPr/>
          <p:nvPr/>
        </p:nvSpPr>
        <p:spPr>
          <a:xfrm>
            <a:off x="248400" y="2050581"/>
            <a:ext cx="929400" cy="92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0"/>
          <p:cNvSpPr txBox="1">
            <a:spLocks noGrp="1"/>
          </p:cNvSpPr>
          <p:nvPr>
            <p:ph type="title"/>
          </p:nvPr>
        </p:nvSpPr>
        <p:spPr>
          <a:xfrm>
            <a:off x="1295400" y="2187701"/>
            <a:ext cx="3208976" cy="6093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88" name="Google Shape;888;p40"/>
          <p:cNvSpPr txBox="1">
            <a:spLocks noGrp="1"/>
          </p:cNvSpPr>
          <p:nvPr>
            <p:ph type="title" idx="2"/>
          </p:nvPr>
        </p:nvSpPr>
        <p:spPr>
          <a:xfrm>
            <a:off x="292200" y="2212868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89" name="Google Shape;889;p40"/>
          <p:cNvSpPr txBox="1">
            <a:spLocks noGrp="1"/>
          </p:cNvSpPr>
          <p:nvPr>
            <p:ph type="subTitle" idx="1"/>
          </p:nvPr>
        </p:nvSpPr>
        <p:spPr>
          <a:xfrm>
            <a:off x="1447800" y="2878483"/>
            <a:ext cx="23577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What “</a:t>
            </a:r>
            <a:r>
              <a:rPr lang="en-US" dirty="0" err="1"/>
              <a:t>Labour</a:t>
            </a:r>
            <a:r>
              <a:rPr lang="en-US" dirty="0"/>
              <a:t> </a:t>
            </a:r>
            <a:r>
              <a:rPr lang="en-US" dirty="0" err="1"/>
              <a:t>Dekho</a:t>
            </a:r>
            <a:r>
              <a:rPr lang="en-US" dirty="0"/>
              <a:t>” is all about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0" name="Google Shape;890;p40"/>
          <p:cNvGrpSpPr/>
          <p:nvPr/>
        </p:nvGrpSpPr>
        <p:grpSpPr>
          <a:xfrm>
            <a:off x="4817701" y="1401000"/>
            <a:ext cx="3057649" cy="3187835"/>
            <a:chOff x="5373251" y="1404825"/>
            <a:chExt cx="3057649" cy="3187835"/>
          </a:xfrm>
        </p:grpSpPr>
        <p:grpSp>
          <p:nvGrpSpPr>
            <p:cNvPr id="891" name="Google Shape;891;p40"/>
            <p:cNvGrpSpPr/>
            <p:nvPr/>
          </p:nvGrpSpPr>
          <p:grpSpPr>
            <a:xfrm flipH="1">
              <a:off x="5373251" y="1404825"/>
              <a:ext cx="1951500" cy="1360500"/>
              <a:chOff x="6815125" y="1404825"/>
              <a:chExt cx="1951500" cy="1360500"/>
            </a:xfrm>
          </p:grpSpPr>
          <p:grpSp>
            <p:nvGrpSpPr>
              <p:cNvPr id="892" name="Google Shape;892;p40"/>
              <p:cNvGrpSpPr/>
              <p:nvPr/>
            </p:nvGrpSpPr>
            <p:grpSpPr>
              <a:xfrm>
                <a:off x="6815125" y="1404825"/>
                <a:ext cx="1951500" cy="1360500"/>
                <a:chOff x="6815125" y="1532888"/>
                <a:chExt cx="1951500" cy="1360500"/>
              </a:xfrm>
            </p:grpSpPr>
            <p:sp>
              <p:nvSpPr>
                <p:cNvPr id="893" name="Google Shape;893;p40"/>
                <p:cNvSpPr/>
                <p:nvPr/>
              </p:nvSpPr>
              <p:spPr>
                <a:xfrm>
                  <a:off x="6815125" y="1532888"/>
                  <a:ext cx="1951500" cy="1360500"/>
                </a:xfrm>
                <a:prstGeom prst="roundRect">
                  <a:avLst>
                    <a:gd name="adj" fmla="val 638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0"/>
                <p:cNvSpPr/>
                <p:nvPr/>
              </p:nvSpPr>
              <p:spPr>
                <a:xfrm>
                  <a:off x="6815125" y="1532888"/>
                  <a:ext cx="1951500" cy="249900"/>
                </a:xfrm>
                <a:prstGeom prst="round2SameRect">
                  <a:avLst>
                    <a:gd name="adj1" fmla="val 33313"/>
                    <a:gd name="adj2" fmla="val 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0"/>
                <p:cNvSpPr/>
                <p:nvPr/>
              </p:nvSpPr>
              <p:spPr>
                <a:xfrm>
                  <a:off x="6914025" y="1633400"/>
                  <a:ext cx="64990" cy="6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800" fill="none" extrusionOk="0">
                      <a:moveTo>
                        <a:pt x="777" y="411"/>
                      </a:moveTo>
                      <a:cubicBezTo>
                        <a:pt x="777" y="617"/>
                        <a:pt x="617" y="799"/>
                        <a:pt x="389" y="799"/>
                      </a:cubicBezTo>
                      <a:cubicBezTo>
                        <a:pt x="161" y="799"/>
                        <a:pt x="1" y="617"/>
                        <a:pt x="1" y="411"/>
                      </a:cubicBezTo>
                      <a:cubicBezTo>
                        <a:pt x="1" y="183"/>
                        <a:pt x="161" y="1"/>
                        <a:pt x="389" y="1"/>
                      </a:cubicBezTo>
                      <a:cubicBezTo>
                        <a:pt x="617" y="1"/>
                        <a:pt x="777" y="183"/>
                        <a:pt x="777" y="41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0"/>
                <p:cNvSpPr/>
                <p:nvPr/>
              </p:nvSpPr>
              <p:spPr>
                <a:xfrm>
                  <a:off x="7037988" y="1633400"/>
                  <a:ext cx="66828" cy="6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800" fill="none" extrusionOk="0">
                      <a:moveTo>
                        <a:pt x="799" y="411"/>
                      </a:moveTo>
                      <a:cubicBezTo>
                        <a:pt x="799" y="617"/>
                        <a:pt x="617" y="799"/>
                        <a:pt x="411" y="799"/>
                      </a:cubicBezTo>
                      <a:cubicBezTo>
                        <a:pt x="183" y="799"/>
                        <a:pt x="1" y="617"/>
                        <a:pt x="1" y="411"/>
                      </a:cubicBezTo>
                      <a:cubicBezTo>
                        <a:pt x="1" y="183"/>
                        <a:pt x="183" y="1"/>
                        <a:pt x="411" y="1"/>
                      </a:cubicBezTo>
                      <a:cubicBezTo>
                        <a:pt x="617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0"/>
                <p:cNvSpPr/>
                <p:nvPr/>
              </p:nvSpPr>
              <p:spPr>
                <a:xfrm>
                  <a:off x="7163873" y="1633400"/>
                  <a:ext cx="66744" cy="6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800" fill="none" extrusionOk="0">
                      <a:moveTo>
                        <a:pt x="799" y="411"/>
                      </a:moveTo>
                      <a:cubicBezTo>
                        <a:pt x="799" y="617"/>
                        <a:pt x="616" y="799"/>
                        <a:pt x="388" y="799"/>
                      </a:cubicBezTo>
                      <a:cubicBezTo>
                        <a:pt x="183" y="799"/>
                        <a:pt x="0" y="617"/>
                        <a:pt x="0" y="411"/>
                      </a:cubicBezTo>
                      <a:cubicBezTo>
                        <a:pt x="0" y="183"/>
                        <a:pt x="183" y="1"/>
                        <a:pt x="388" y="1"/>
                      </a:cubicBezTo>
                      <a:cubicBezTo>
                        <a:pt x="616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8" name="Google Shape;898;p40"/>
              <p:cNvSpPr/>
              <p:nvPr/>
            </p:nvSpPr>
            <p:spPr>
              <a:xfrm>
                <a:off x="7850181" y="2007128"/>
                <a:ext cx="84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" fill="none" extrusionOk="0">
                    <a:moveTo>
                      <a:pt x="1" y="0"/>
                    </a:moveTo>
                    <a:lnTo>
                      <a:pt x="1" y="183"/>
                    </a:lnTo>
                  </a:path>
                </a:pathLst>
              </a:custGeom>
              <a:noFill/>
              <a:ln w="1150" cap="flat" cmpd="sng">
                <a:solidFill>
                  <a:srgbClr val="01000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8254398" y="2014730"/>
                <a:ext cx="320440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252" extrusionOk="0">
                    <a:moveTo>
                      <a:pt x="115" y="1"/>
                    </a:moveTo>
                    <a:cubicBezTo>
                      <a:pt x="46" y="1"/>
                      <a:pt x="0" y="46"/>
                      <a:pt x="0" y="115"/>
                    </a:cubicBezTo>
                    <a:cubicBezTo>
                      <a:pt x="0" y="183"/>
                      <a:pt x="46" y="252"/>
                      <a:pt x="115" y="252"/>
                    </a:cubicBezTo>
                    <a:lnTo>
                      <a:pt x="3698" y="252"/>
                    </a:lnTo>
                    <a:cubicBezTo>
                      <a:pt x="3767" y="252"/>
                      <a:pt x="3835" y="183"/>
                      <a:pt x="3835" y="115"/>
                    </a:cubicBezTo>
                    <a:cubicBezTo>
                      <a:pt x="3835" y="46"/>
                      <a:pt x="3767" y="1"/>
                      <a:pt x="3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7836816" y="1965194"/>
                <a:ext cx="320440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252" extrusionOk="0">
                    <a:moveTo>
                      <a:pt x="138" y="0"/>
                    </a:moveTo>
                    <a:cubicBezTo>
                      <a:pt x="46" y="0"/>
                      <a:pt x="1" y="46"/>
                      <a:pt x="1" y="114"/>
                    </a:cubicBezTo>
                    <a:cubicBezTo>
                      <a:pt x="1" y="183"/>
                      <a:pt x="46" y="251"/>
                      <a:pt x="138" y="251"/>
                    </a:cubicBezTo>
                    <a:lnTo>
                      <a:pt x="3698" y="251"/>
                    </a:lnTo>
                    <a:cubicBezTo>
                      <a:pt x="3767" y="251"/>
                      <a:pt x="3835" y="183"/>
                      <a:pt x="3835" y="114"/>
                    </a:cubicBezTo>
                    <a:cubicBezTo>
                      <a:pt x="3835" y="46"/>
                      <a:pt x="3767" y="0"/>
                      <a:pt x="3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7836816" y="1915576"/>
                <a:ext cx="173586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52" extrusionOk="0">
                    <a:moveTo>
                      <a:pt x="69" y="1"/>
                    </a:moveTo>
                    <a:cubicBezTo>
                      <a:pt x="24" y="1"/>
                      <a:pt x="1" y="46"/>
                      <a:pt x="1" y="69"/>
                    </a:cubicBezTo>
                    <a:lnTo>
                      <a:pt x="1" y="183"/>
                    </a:lnTo>
                    <a:cubicBezTo>
                      <a:pt x="1" y="229"/>
                      <a:pt x="24" y="252"/>
                      <a:pt x="69" y="252"/>
                    </a:cubicBezTo>
                    <a:lnTo>
                      <a:pt x="2009" y="252"/>
                    </a:lnTo>
                    <a:cubicBezTo>
                      <a:pt x="2055" y="252"/>
                      <a:pt x="2078" y="229"/>
                      <a:pt x="2078" y="183"/>
                    </a:cubicBezTo>
                    <a:lnTo>
                      <a:pt x="2078" y="69"/>
                    </a:lnTo>
                    <a:cubicBezTo>
                      <a:pt x="2078" y="46"/>
                      <a:pt x="2055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0"/>
              <p:cNvSpPr/>
              <p:nvPr/>
            </p:nvSpPr>
            <p:spPr>
              <a:xfrm>
                <a:off x="8002713" y="1925098"/>
                <a:ext cx="84" cy="1537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4" fill="none" extrusionOk="0">
                    <a:moveTo>
                      <a:pt x="1" y="1"/>
                    </a:moveTo>
                    <a:lnTo>
                      <a:pt x="1" y="183"/>
                    </a:lnTo>
                  </a:path>
                </a:pathLst>
              </a:custGeom>
              <a:noFill/>
              <a:ln w="1150" cap="flat" cmpd="sng">
                <a:solidFill>
                  <a:srgbClr val="01000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7989348" y="1879322"/>
                <a:ext cx="350931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75" extrusionOk="0">
                    <a:moveTo>
                      <a:pt x="138" y="1"/>
                    </a:moveTo>
                    <a:cubicBezTo>
                      <a:pt x="69" y="1"/>
                      <a:pt x="1" y="47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lnTo>
                      <a:pt x="4041" y="275"/>
                    </a:lnTo>
                    <a:cubicBezTo>
                      <a:pt x="4132" y="275"/>
                      <a:pt x="4201" y="206"/>
                      <a:pt x="4201" y="138"/>
                    </a:cubicBezTo>
                    <a:cubicBezTo>
                      <a:pt x="4201" y="47"/>
                      <a:pt x="4132" y="1"/>
                      <a:pt x="4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0"/>
              <p:cNvSpPr/>
              <p:nvPr/>
            </p:nvSpPr>
            <p:spPr>
              <a:xfrm>
                <a:off x="7989348" y="1825944"/>
                <a:ext cx="190794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75" extrusionOk="0">
                    <a:moveTo>
                      <a:pt x="69" y="1"/>
                    </a:moveTo>
                    <a:cubicBezTo>
                      <a:pt x="24" y="1"/>
                      <a:pt x="1" y="24"/>
                      <a:pt x="1" y="69"/>
                    </a:cubicBezTo>
                    <a:lnTo>
                      <a:pt x="1" y="206"/>
                    </a:lnTo>
                    <a:cubicBezTo>
                      <a:pt x="1" y="252"/>
                      <a:pt x="24" y="275"/>
                      <a:pt x="69" y="275"/>
                    </a:cubicBezTo>
                    <a:lnTo>
                      <a:pt x="2215" y="275"/>
                    </a:lnTo>
                    <a:cubicBezTo>
                      <a:pt x="2260" y="275"/>
                      <a:pt x="2283" y="252"/>
                      <a:pt x="2283" y="206"/>
                    </a:cubicBezTo>
                    <a:lnTo>
                      <a:pt x="2283" y="69"/>
                    </a:lnTo>
                    <a:cubicBezTo>
                      <a:pt x="2283" y="24"/>
                      <a:pt x="2260" y="1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>
                <a:off x="7150424" y="1876482"/>
                <a:ext cx="629269" cy="586082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7016" extrusionOk="0">
                    <a:moveTo>
                      <a:pt x="3690" y="1"/>
                    </a:moveTo>
                    <a:cubicBezTo>
                      <a:pt x="3539" y="1"/>
                      <a:pt x="3390" y="12"/>
                      <a:pt x="3242" y="35"/>
                    </a:cubicBezTo>
                    <a:cubicBezTo>
                      <a:pt x="1325" y="332"/>
                      <a:pt x="1" y="2135"/>
                      <a:pt x="297" y="4052"/>
                    </a:cubicBezTo>
                    <a:cubicBezTo>
                      <a:pt x="566" y="5768"/>
                      <a:pt x="2070" y="7015"/>
                      <a:pt x="3759" y="7015"/>
                    </a:cubicBezTo>
                    <a:cubicBezTo>
                      <a:pt x="3935" y="7015"/>
                      <a:pt x="4113" y="7002"/>
                      <a:pt x="4292" y="6974"/>
                    </a:cubicBezTo>
                    <a:cubicBezTo>
                      <a:pt x="6209" y="6700"/>
                      <a:pt x="7533" y="4897"/>
                      <a:pt x="7236" y="2979"/>
                    </a:cubicBezTo>
                    <a:lnTo>
                      <a:pt x="7236" y="2979"/>
                    </a:lnTo>
                    <a:lnTo>
                      <a:pt x="3767" y="3504"/>
                    </a:lnTo>
                    <a:lnTo>
                      <a:pt x="4155" y="35"/>
                    </a:lnTo>
                    <a:cubicBezTo>
                      <a:pt x="3995" y="12"/>
                      <a:pt x="3841" y="1"/>
                      <a:pt x="3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7238134" y="1782757"/>
                <a:ext cx="688412" cy="641883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684" extrusionOk="0">
                    <a:moveTo>
                      <a:pt x="4119" y="1"/>
                    </a:moveTo>
                    <a:cubicBezTo>
                      <a:pt x="3921" y="1"/>
                      <a:pt x="3726" y="12"/>
                      <a:pt x="3539" y="39"/>
                    </a:cubicBezTo>
                    <a:cubicBezTo>
                      <a:pt x="1461" y="358"/>
                      <a:pt x="1" y="2344"/>
                      <a:pt x="320" y="4421"/>
                    </a:cubicBezTo>
                    <a:cubicBezTo>
                      <a:pt x="610" y="6306"/>
                      <a:pt x="2253" y="7683"/>
                      <a:pt x="4124" y="7683"/>
                    </a:cubicBezTo>
                    <a:cubicBezTo>
                      <a:pt x="4315" y="7683"/>
                      <a:pt x="4508" y="7669"/>
                      <a:pt x="4703" y="7639"/>
                    </a:cubicBezTo>
                    <a:cubicBezTo>
                      <a:pt x="6780" y="7320"/>
                      <a:pt x="8241" y="5357"/>
                      <a:pt x="7921" y="3257"/>
                    </a:cubicBezTo>
                    <a:lnTo>
                      <a:pt x="7921" y="3257"/>
                    </a:lnTo>
                    <a:lnTo>
                      <a:pt x="4109" y="3850"/>
                    </a:lnTo>
                    <a:lnTo>
                      <a:pt x="4543" y="16"/>
                    </a:lnTo>
                    <a:cubicBezTo>
                      <a:pt x="4401" y="6"/>
                      <a:pt x="4259" y="1"/>
                      <a:pt x="4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7646193" y="1785932"/>
                <a:ext cx="242251" cy="246094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46" extrusionOk="0">
                    <a:moveTo>
                      <a:pt x="457" y="1"/>
                    </a:moveTo>
                    <a:lnTo>
                      <a:pt x="0" y="2945"/>
                    </a:lnTo>
                    <a:lnTo>
                      <a:pt x="0" y="2945"/>
                    </a:lnTo>
                    <a:lnTo>
                      <a:pt x="2899" y="2397"/>
                    </a:lnTo>
                    <a:cubicBezTo>
                      <a:pt x="2899" y="2397"/>
                      <a:pt x="2465" y="754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40"/>
            <p:cNvGrpSpPr/>
            <p:nvPr/>
          </p:nvGrpSpPr>
          <p:grpSpPr>
            <a:xfrm flipH="1">
              <a:off x="5784294" y="1478863"/>
              <a:ext cx="2646606" cy="3113797"/>
              <a:chOff x="5708976" y="1478863"/>
              <a:chExt cx="2646606" cy="3113797"/>
            </a:xfrm>
          </p:grpSpPr>
          <p:sp>
            <p:nvSpPr>
              <p:cNvPr id="909" name="Google Shape;909;p40"/>
              <p:cNvSpPr/>
              <p:nvPr/>
            </p:nvSpPr>
            <p:spPr>
              <a:xfrm>
                <a:off x="7171391" y="2444259"/>
                <a:ext cx="169827" cy="18068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163" extrusionOk="0">
                    <a:moveTo>
                      <a:pt x="1460" y="0"/>
                    </a:moveTo>
                    <a:cubicBezTo>
                      <a:pt x="1317" y="0"/>
                      <a:pt x="1173" y="107"/>
                      <a:pt x="1051" y="245"/>
                    </a:cubicBezTo>
                    <a:cubicBezTo>
                      <a:pt x="868" y="428"/>
                      <a:pt x="1" y="1295"/>
                      <a:pt x="1" y="1295"/>
                    </a:cubicBezTo>
                    <a:lnTo>
                      <a:pt x="891" y="2163"/>
                    </a:lnTo>
                    <a:cubicBezTo>
                      <a:pt x="891" y="2163"/>
                      <a:pt x="1667" y="1387"/>
                      <a:pt x="1850" y="1181"/>
                    </a:cubicBezTo>
                    <a:cubicBezTo>
                      <a:pt x="2032" y="976"/>
                      <a:pt x="1850" y="291"/>
                      <a:pt x="1667" y="86"/>
                    </a:cubicBezTo>
                    <a:cubicBezTo>
                      <a:pt x="1600" y="26"/>
                      <a:pt x="1530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6492601" y="2362981"/>
                <a:ext cx="779966" cy="586082"/>
              </a:xfrm>
              <a:custGeom>
                <a:avLst/>
                <a:gdLst/>
                <a:ahLst/>
                <a:cxnLst/>
                <a:rect l="l" t="t" r="r" b="b"/>
                <a:pathLst>
                  <a:path w="9337" h="7016" extrusionOk="0">
                    <a:moveTo>
                      <a:pt x="168" y="1"/>
                    </a:moveTo>
                    <a:cubicBezTo>
                      <a:pt x="116" y="1"/>
                      <a:pt x="92" y="9"/>
                      <a:pt x="92" y="9"/>
                    </a:cubicBezTo>
                    <a:cubicBezTo>
                      <a:pt x="92" y="9"/>
                      <a:pt x="1" y="3113"/>
                      <a:pt x="1165" y="5121"/>
                    </a:cubicBezTo>
                    <a:cubicBezTo>
                      <a:pt x="2058" y="6650"/>
                      <a:pt x="3002" y="7015"/>
                      <a:pt x="3833" y="7015"/>
                    </a:cubicBezTo>
                    <a:cubicBezTo>
                      <a:pt x="4107" y="7015"/>
                      <a:pt x="4368" y="6976"/>
                      <a:pt x="4612" y="6925"/>
                    </a:cubicBezTo>
                    <a:cubicBezTo>
                      <a:pt x="6369" y="6537"/>
                      <a:pt x="9336" y="3547"/>
                      <a:pt x="9336" y="3547"/>
                    </a:cubicBezTo>
                    <a:lnTo>
                      <a:pt x="7990" y="2063"/>
                    </a:lnTo>
                    <a:lnTo>
                      <a:pt x="4292" y="3136"/>
                    </a:lnTo>
                    <a:cubicBezTo>
                      <a:pt x="1558" y="228"/>
                      <a:pt x="448" y="1"/>
                      <a:pt x="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6492601" y="2337002"/>
                <a:ext cx="779966" cy="623505"/>
              </a:xfrm>
              <a:custGeom>
                <a:avLst/>
                <a:gdLst/>
                <a:ahLst/>
                <a:cxnLst/>
                <a:rect l="l" t="t" r="r" b="b"/>
                <a:pathLst>
                  <a:path w="9337" h="7464" fill="none" extrusionOk="0">
                    <a:moveTo>
                      <a:pt x="92" y="320"/>
                    </a:moveTo>
                    <a:cubicBezTo>
                      <a:pt x="92" y="320"/>
                      <a:pt x="1051" y="0"/>
                      <a:pt x="4292" y="3447"/>
                    </a:cubicBezTo>
                    <a:lnTo>
                      <a:pt x="7990" y="2374"/>
                    </a:lnTo>
                    <a:lnTo>
                      <a:pt x="9336" y="3858"/>
                    </a:lnTo>
                    <a:cubicBezTo>
                      <a:pt x="9336" y="3858"/>
                      <a:pt x="6369" y="6848"/>
                      <a:pt x="4612" y="7236"/>
                    </a:cubicBezTo>
                    <a:cubicBezTo>
                      <a:pt x="3630" y="7441"/>
                      <a:pt x="2352" y="7464"/>
                      <a:pt x="1165" y="5432"/>
                    </a:cubicBezTo>
                    <a:cubicBezTo>
                      <a:pt x="1" y="3424"/>
                      <a:pt x="92" y="320"/>
                      <a:pt x="92" y="32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124" extrusionOk="0">
                    <a:moveTo>
                      <a:pt x="800" y="1"/>
                    </a:moveTo>
                    <a:lnTo>
                      <a:pt x="1" y="298"/>
                    </a:lnTo>
                    <a:lnTo>
                      <a:pt x="1462" y="2124"/>
                    </a:ln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124" fill="none" extrusionOk="0">
                    <a:moveTo>
                      <a:pt x="1462" y="2124"/>
                    </a:move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lnTo>
                      <a:pt x="1" y="2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6790062" y="2617256"/>
                <a:ext cx="87795" cy="5730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686" fill="none" extrusionOk="0">
                    <a:moveTo>
                      <a:pt x="1" y="685"/>
                    </a:moveTo>
                    <a:cubicBezTo>
                      <a:pt x="1" y="685"/>
                      <a:pt x="480" y="160"/>
                      <a:pt x="105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6523174" y="4199798"/>
                <a:ext cx="120207" cy="19263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2306" extrusionOk="0">
                    <a:moveTo>
                      <a:pt x="1438" y="0"/>
                    </a:moveTo>
                    <a:lnTo>
                      <a:pt x="23" y="114"/>
                    </a:lnTo>
                    <a:lnTo>
                      <a:pt x="0" y="2306"/>
                    </a:lnTo>
                    <a:lnTo>
                      <a:pt x="0" y="2306"/>
                    </a:lnTo>
                    <a:lnTo>
                      <a:pt x="1324" y="2077"/>
                    </a:ln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6469796" y="4338964"/>
                <a:ext cx="423355" cy="253696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3037" extrusionOk="0">
                    <a:moveTo>
                      <a:pt x="114" y="1"/>
                    </a:moveTo>
                    <a:lnTo>
                      <a:pt x="0" y="3014"/>
                    </a:lnTo>
                    <a:lnTo>
                      <a:pt x="5067" y="3036"/>
                    </a:lnTo>
                    <a:lnTo>
                      <a:pt x="2556" y="1347"/>
                    </a:lnTo>
                    <a:lnTo>
                      <a:pt x="2488" y="18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0"/>
              <p:cNvSpPr/>
              <p:nvPr/>
            </p:nvSpPr>
            <p:spPr>
              <a:xfrm>
                <a:off x="6742448" y="4485816"/>
                <a:ext cx="26731" cy="59143"/>
              </a:xfrm>
              <a:custGeom>
                <a:avLst/>
                <a:gdLst/>
                <a:ahLst/>
                <a:cxnLst/>
                <a:rect l="l" t="t" r="r" b="b"/>
                <a:pathLst>
                  <a:path w="320" h="708" fill="none" extrusionOk="0">
                    <a:moveTo>
                      <a:pt x="320" y="0"/>
                    </a:moveTo>
                    <a:lnTo>
                      <a:pt x="0" y="70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0"/>
              <p:cNvSpPr/>
              <p:nvPr/>
            </p:nvSpPr>
            <p:spPr>
              <a:xfrm>
                <a:off x="6704274" y="4464849"/>
                <a:ext cx="26815" cy="5722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685" fill="none" extrusionOk="0">
                    <a:moveTo>
                      <a:pt x="320" y="0"/>
                    </a:moveTo>
                    <a:lnTo>
                      <a:pt x="1" y="6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0"/>
              <p:cNvSpPr/>
              <p:nvPr/>
            </p:nvSpPr>
            <p:spPr>
              <a:xfrm>
                <a:off x="6700431" y="4331363"/>
                <a:ext cx="110684" cy="12396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484" fill="none" extrusionOk="0">
                    <a:moveTo>
                      <a:pt x="1" y="1484"/>
                    </a:moveTo>
                    <a:cubicBezTo>
                      <a:pt x="1" y="1484"/>
                      <a:pt x="1325" y="959"/>
                      <a:pt x="1096" y="594"/>
                    </a:cubicBezTo>
                    <a:cubicBezTo>
                      <a:pt x="754" y="0"/>
                      <a:pt x="1" y="1484"/>
                      <a:pt x="1" y="148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6698593" y="4350408"/>
                <a:ext cx="26731" cy="10684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279" fill="none" extrusionOk="0">
                    <a:moveTo>
                      <a:pt x="320" y="1"/>
                    </a:moveTo>
                    <a:lnTo>
                      <a:pt x="0" y="127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6473555" y="4479969"/>
                <a:ext cx="87795" cy="110767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26" extrusionOk="0">
                    <a:moveTo>
                      <a:pt x="155" y="1"/>
                    </a:moveTo>
                    <a:cubicBezTo>
                      <a:pt x="142" y="1"/>
                      <a:pt x="128" y="1"/>
                      <a:pt x="115" y="2"/>
                    </a:cubicBezTo>
                    <a:lnTo>
                      <a:pt x="1" y="2"/>
                    </a:lnTo>
                    <a:lnTo>
                      <a:pt x="1" y="70"/>
                    </a:lnTo>
                    <a:cubicBezTo>
                      <a:pt x="23" y="70"/>
                      <a:pt x="69" y="47"/>
                      <a:pt x="115" y="47"/>
                    </a:cubicBezTo>
                    <a:cubicBezTo>
                      <a:pt x="571" y="47"/>
                      <a:pt x="959" y="390"/>
                      <a:pt x="982" y="869"/>
                    </a:cubicBezTo>
                    <a:cubicBezTo>
                      <a:pt x="1005" y="1029"/>
                      <a:pt x="959" y="1189"/>
                      <a:pt x="868" y="1326"/>
                    </a:cubicBezTo>
                    <a:lnTo>
                      <a:pt x="936" y="1326"/>
                    </a:lnTo>
                    <a:cubicBezTo>
                      <a:pt x="1005" y="1189"/>
                      <a:pt x="1051" y="1029"/>
                      <a:pt x="1051" y="869"/>
                    </a:cubicBezTo>
                    <a:cubicBezTo>
                      <a:pt x="1028" y="381"/>
                      <a:pt x="61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64878" y="3072931"/>
                <a:ext cx="387185" cy="1168905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13993" extrusionOk="0">
                    <a:moveTo>
                      <a:pt x="1" y="1"/>
                    </a:moveTo>
                    <a:lnTo>
                      <a:pt x="708" y="13992"/>
                    </a:lnTo>
                    <a:lnTo>
                      <a:pt x="3995" y="13924"/>
                    </a:lnTo>
                    <a:lnTo>
                      <a:pt x="4634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6364878" y="3072931"/>
                <a:ext cx="59226" cy="116890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3993" fill="none" extrusionOk="0">
                    <a:moveTo>
                      <a:pt x="1" y="1"/>
                    </a:moveTo>
                    <a:lnTo>
                      <a:pt x="708" y="1399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6418256" y="4131133"/>
                <a:ext cx="284186" cy="84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1" fill="none" extrusionOk="0">
                    <a:moveTo>
                      <a:pt x="1" y="1"/>
                    </a:moveTo>
                    <a:lnTo>
                      <a:pt x="3402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994993" y="4188354"/>
                <a:ext cx="145017" cy="21552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2580" extrusionOk="0">
                    <a:moveTo>
                      <a:pt x="389" y="0"/>
                    </a:moveTo>
                    <a:lnTo>
                      <a:pt x="1" y="2055"/>
                    </a:lnTo>
                    <a:lnTo>
                      <a:pt x="1256" y="2580"/>
                    </a:lnTo>
                    <a:lnTo>
                      <a:pt x="1735" y="43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5708976" y="4340886"/>
                <a:ext cx="440564" cy="249853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2991" extrusionOk="0">
                    <a:moveTo>
                      <a:pt x="5273" y="0"/>
                    </a:moveTo>
                    <a:lnTo>
                      <a:pt x="2831" y="115"/>
                    </a:lnTo>
                    <a:lnTo>
                      <a:pt x="2511" y="1301"/>
                    </a:lnTo>
                    <a:lnTo>
                      <a:pt x="1" y="2991"/>
                    </a:lnTo>
                    <a:lnTo>
                      <a:pt x="5068" y="2968"/>
                    </a:lnTo>
                    <a:lnTo>
                      <a:pt x="5273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5871030" y="4462928"/>
                <a:ext cx="26815" cy="5722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685" fill="none" extrusionOk="0">
                    <a:moveTo>
                      <a:pt x="1" y="0"/>
                    </a:moveTo>
                    <a:lnTo>
                      <a:pt x="320" y="6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792927" y="4329441"/>
                <a:ext cx="108763" cy="1240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85" fill="none" extrusionOk="0">
                    <a:moveTo>
                      <a:pt x="1301" y="1484"/>
                    </a:moveTo>
                    <a:cubicBezTo>
                      <a:pt x="1301" y="1484"/>
                      <a:pt x="0" y="959"/>
                      <a:pt x="205" y="594"/>
                    </a:cubicBezTo>
                    <a:cubicBezTo>
                      <a:pt x="548" y="0"/>
                      <a:pt x="1301" y="1484"/>
                      <a:pt x="1301" y="148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5876794" y="4348487"/>
                <a:ext cx="26731" cy="10684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279" fill="none" extrusionOk="0">
                    <a:moveTo>
                      <a:pt x="0" y="1"/>
                    </a:moveTo>
                    <a:lnTo>
                      <a:pt x="320" y="127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6040770" y="4478047"/>
                <a:ext cx="97318" cy="110767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326" extrusionOk="0">
                    <a:moveTo>
                      <a:pt x="896" y="1"/>
                    </a:moveTo>
                    <a:cubicBezTo>
                      <a:pt x="433" y="1"/>
                      <a:pt x="22" y="381"/>
                      <a:pt x="0" y="869"/>
                    </a:cubicBezTo>
                    <a:cubicBezTo>
                      <a:pt x="0" y="1029"/>
                      <a:pt x="46" y="1189"/>
                      <a:pt x="114" y="1326"/>
                    </a:cubicBezTo>
                    <a:lnTo>
                      <a:pt x="183" y="1326"/>
                    </a:lnTo>
                    <a:cubicBezTo>
                      <a:pt x="92" y="1189"/>
                      <a:pt x="69" y="1029"/>
                      <a:pt x="69" y="869"/>
                    </a:cubicBezTo>
                    <a:cubicBezTo>
                      <a:pt x="91" y="426"/>
                      <a:pt x="457" y="69"/>
                      <a:pt x="896" y="69"/>
                    </a:cubicBezTo>
                    <a:cubicBezTo>
                      <a:pt x="909" y="69"/>
                      <a:pt x="923" y="70"/>
                      <a:pt x="936" y="70"/>
                    </a:cubicBezTo>
                    <a:cubicBezTo>
                      <a:pt x="982" y="70"/>
                      <a:pt x="1119" y="93"/>
                      <a:pt x="1164" y="93"/>
                    </a:cubicBezTo>
                    <a:lnTo>
                      <a:pt x="1164" y="25"/>
                    </a:lnTo>
                    <a:cubicBezTo>
                      <a:pt x="1142" y="25"/>
                      <a:pt x="982" y="2"/>
                      <a:pt x="936" y="2"/>
                    </a:cubicBezTo>
                    <a:cubicBezTo>
                      <a:pt x="923" y="1"/>
                      <a:pt x="909" y="1"/>
                      <a:pt x="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5958740" y="3093898"/>
                <a:ext cx="591177" cy="1178428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14107" extrusionOk="0">
                    <a:moveTo>
                      <a:pt x="2489" y="1"/>
                    </a:moveTo>
                    <a:lnTo>
                      <a:pt x="1" y="13376"/>
                    </a:lnTo>
                    <a:lnTo>
                      <a:pt x="3379" y="14107"/>
                    </a:lnTo>
                    <a:lnTo>
                      <a:pt x="7077" y="229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6240915" y="3215941"/>
                <a:ext cx="366217" cy="1056384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2646" fill="none" extrusionOk="0">
                    <a:moveTo>
                      <a:pt x="1" y="12646"/>
                    </a:moveTo>
                    <a:lnTo>
                      <a:pt x="3379" y="0"/>
                    </a:lnTo>
                    <a:lnTo>
                      <a:pt x="438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6128479" y="3202575"/>
                <a:ext cx="139253" cy="103082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234" fill="none" extrusionOk="0">
                    <a:moveTo>
                      <a:pt x="0" y="1233"/>
                    </a:moveTo>
                    <a:cubicBezTo>
                      <a:pt x="0" y="1233"/>
                      <a:pt x="1050" y="1233"/>
                      <a:pt x="1667" y="1"/>
                    </a:cubicBezTo>
                  </a:path>
                </a:pathLst>
              </a:custGeom>
              <a:noFill/>
              <a:ln w="2275" cap="rnd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5975948" y="4121610"/>
                <a:ext cx="287945" cy="61064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731" fill="none" extrusionOk="0">
                    <a:moveTo>
                      <a:pt x="0" y="0"/>
                    </a:moveTo>
                    <a:lnTo>
                      <a:pt x="3447" y="73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6143682" y="2382695"/>
                <a:ext cx="621667" cy="758999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9086" extrusionOk="0">
                    <a:moveTo>
                      <a:pt x="3149" y="1"/>
                    </a:moveTo>
                    <a:cubicBezTo>
                      <a:pt x="2185" y="1"/>
                      <a:pt x="433" y="1340"/>
                      <a:pt x="206" y="3128"/>
                    </a:cubicBezTo>
                    <a:cubicBezTo>
                      <a:pt x="1" y="4931"/>
                      <a:pt x="1" y="9085"/>
                      <a:pt x="1" y="9085"/>
                    </a:cubicBezTo>
                    <a:lnTo>
                      <a:pt x="7442" y="9085"/>
                    </a:lnTo>
                    <a:lnTo>
                      <a:pt x="6894" y="3516"/>
                    </a:lnTo>
                    <a:lnTo>
                      <a:pt x="4931" y="252"/>
                    </a:lnTo>
                    <a:cubicBezTo>
                      <a:pt x="4931" y="252"/>
                      <a:pt x="4109" y="47"/>
                      <a:pt x="3174" y="1"/>
                    </a:cubicBezTo>
                    <a:cubicBezTo>
                      <a:pt x="3166" y="1"/>
                      <a:pt x="3158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>
                <a:off x="6143682" y="2380857"/>
                <a:ext cx="621667" cy="760837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9108" fill="none" extrusionOk="0">
                    <a:moveTo>
                      <a:pt x="6666" y="3173"/>
                    </a:moveTo>
                    <a:lnTo>
                      <a:pt x="7442" y="9107"/>
                    </a:lnTo>
                    <a:lnTo>
                      <a:pt x="1" y="9107"/>
                    </a:lnTo>
                    <a:cubicBezTo>
                      <a:pt x="1" y="9107"/>
                      <a:pt x="1" y="4953"/>
                      <a:pt x="206" y="3150"/>
                    </a:cubicBezTo>
                    <a:cubicBezTo>
                      <a:pt x="435" y="1347"/>
                      <a:pt x="2215" y="0"/>
                      <a:pt x="3174" y="23"/>
                    </a:cubicBezTo>
                    <a:cubicBezTo>
                      <a:pt x="4109" y="69"/>
                      <a:pt x="4931" y="274"/>
                      <a:pt x="4931" y="27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188" extrusionOk="0">
                    <a:moveTo>
                      <a:pt x="24" y="0"/>
                    </a:moveTo>
                    <a:cubicBezTo>
                      <a:pt x="1" y="708"/>
                      <a:pt x="1" y="1187"/>
                      <a:pt x="1" y="1187"/>
                    </a:cubicBezTo>
                    <a:lnTo>
                      <a:pt x="7442" y="1187"/>
                    </a:lnTo>
                    <a:lnTo>
                      <a:pt x="72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188" fill="none" extrusionOk="0">
                    <a:moveTo>
                      <a:pt x="1" y="1187"/>
                    </a:moveTo>
                    <a:lnTo>
                      <a:pt x="7442" y="1187"/>
                    </a:lnTo>
                    <a:lnTo>
                      <a:pt x="7282" y="0"/>
                    </a:lnTo>
                    <a:lnTo>
                      <a:pt x="24" y="0"/>
                    </a:lnTo>
                    <a:cubicBezTo>
                      <a:pt x="1" y="708"/>
                      <a:pt x="1" y="1187"/>
                      <a:pt x="1" y="118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6914025" y="2337002"/>
                <a:ext cx="499623" cy="427114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5113" extrusionOk="0">
                    <a:moveTo>
                      <a:pt x="5364" y="0"/>
                    </a:moveTo>
                    <a:lnTo>
                      <a:pt x="0" y="4268"/>
                    </a:lnTo>
                    <a:lnTo>
                      <a:pt x="685" y="5113"/>
                    </a:lnTo>
                    <a:lnTo>
                      <a:pt x="5981" y="890"/>
                    </a:lnTo>
                    <a:lnTo>
                      <a:pt x="536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6292455" y="2674477"/>
                <a:ext cx="696014" cy="580401"/>
              </a:xfrm>
              <a:custGeom>
                <a:avLst/>
                <a:gdLst/>
                <a:ahLst/>
                <a:cxnLst/>
                <a:rect l="l" t="t" r="r" b="b"/>
                <a:pathLst>
                  <a:path w="8332" h="6948" extrusionOk="0">
                    <a:moveTo>
                      <a:pt x="7533" y="0"/>
                    </a:moveTo>
                    <a:lnTo>
                      <a:pt x="411" y="5615"/>
                    </a:lnTo>
                    <a:cubicBezTo>
                      <a:pt x="92" y="5866"/>
                      <a:pt x="0" y="6254"/>
                      <a:pt x="183" y="6482"/>
                    </a:cubicBezTo>
                    <a:lnTo>
                      <a:pt x="411" y="6779"/>
                    </a:lnTo>
                    <a:cubicBezTo>
                      <a:pt x="500" y="6891"/>
                      <a:pt x="644" y="6948"/>
                      <a:pt x="804" y="6948"/>
                    </a:cubicBezTo>
                    <a:cubicBezTo>
                      <a:pt x="973" y="6948"/>
                      <a:pt x="1161" y="6885"/>
                      <a:pt x="1324" y="6756"/>
                    </a:cubicBezTo>
                    <a:lnTo>
                      <a:pt x="8331" y="1073"/>
                    </a:lnTo>
                    <a:lnTo>
                      <a:pt x="753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7232454" y="1478863"/>
                <a:ext cx="1123128" cy="1102411"/>
              </a:xfrm>
              <a:custGeom>
                <a:avLst/>
                <a:gdLst/>
                <a:ahLst/>
                <a:cxnLst/>
                <a:rect l="l" t="t" r="r" b="b"/>
                <a:pathLst>
                  <a:path w="13445" h="13197" extrusionOk="0">
                    <a:moveTo>
                      <a:pt x="6825" y="1074"/>
                    </a:moveTo>
                    <a:cubicBezTo>
                      <a:pt x="7122" y="1074"/>
                      <a:pt x="7396" y="1120"/>
                      <a:pt x="7692" y="1166"/>
                    </a:cubicBezTo>
                    <a:cubicBezTo>
                      <a:pt x="7829" y="1189"/>
                      <a:pt x="7966" y="1211"/>
                      <a:pt x="8080" y="1234"/>
                    </a:cubicBezTo>
                    <a:cubicBezTo>
                      <a:pt x="8103" y="1234"/>
                      <a:pt x="8126" y="1257"/>
                      <a:pt x="8126" y="1257"/>
                    </a:cubicBezTo>
                    <a:cubicBezTo>
                      <a:pt x="8172" y="1257"/>
                      <a:pt x="8217" y="1280"/>
                      <a:pt x="8240" y="1280"/>
                    </a:cubicBezTo>
                    <a:cubicBezTo>
                      <a:pt x="8331" y="1303"/>
                      <a:pt x="8400" y="1326"/>
                      <a:pt x="8468" y="1348"/>
                    </a:cubicBezTo>
                    <a:cubicBezTo>
                      <a:pt x="8765" y="1440"/>
                      <a:pt x="9039" y="1577"/>
                      <a:pt x="9290" y="1691"/>
                    </a:cubicBezTo>
                    <a:cubicBezTo>
                      <a:pt x="9313" y="1714"/>
                      <a:pt x="9404" y="1759"/>
                      <a:pt x="9427" y="1759"/>
                    </a:cubicBezTo>
                    <a:cubicBezTo>
                      <a:pt x="9473" y="1805"/>
                      <a:pt x="9541" y="1828"/>
                      <a:pt x="9587" y="1873"/>
                    </a:cubicBezTo>
                    <a:cubicBezTo>
                      <a:pt x="9724" y="1942"/>
                      <a:pt x="9861" y="2033"/>
                      <a:pt x="9975" y="2124"/>
                    </a:cubicBezTo>
                    <a:cubicBezTo>
                      <a:pt x="10089" y="2216"/>
                      <a:pt x="10203" y="2307"/>
                      <a:pt x="10317" y="2398"/>
                    </a:cubicBezTo>
                    <a:cubicBezTo>
                      <a:pt x="10386" y="2444"/>
                      <a:pt x="10431" y="2490"/>
                      <a:pt x="10477" y="2535"/>
                    </a:cubicBezTo>
                    <a:cubicBezTo>
                      <a:pt x="10500" y="2558"/>
                      <a:pt x="10545" y="2581"/>
                      <a:pt x="10568" y="2604"/>
                    </a:cubicBezTo>
                    <a:cubicBezTo>
                      <a:pt x="10568" y="2604"/>
                      <a:pt x="10568" y="2604"/>
                      <a:pt x="10568" y="2627"/>
                    </a:cubicBezTo>
                    <a:cubicBezTo>
                      <a:pt x="10591" y="2627"/>
                      <a:pt x="10591" y="2627"/>
                      <a:pt x="10591" y="2649"/>
                    </a:cubicBezTo>
                    <a:cubicBezTo>
                      <a:pt x="10819" y="2878"/>
                      <a:pt x="11025" y="3106"/>
                      <a:pt x="11207" y="3357"/>
                    </a:cubicBezTo>
                    <a:cubicBezTo>
                      <a:pt x="11299" y="3494"/>
                      <a:pt x="11390" y="3608"/>
                      <a:pt x="11458" y="3745"/>
                    </a:cubicBezTo>
                    <a:lnTo>
                      <a:pt x="11481" y="3745"/>
                    </a:lnTo>
                    <a:cubicBezTo>
                      <a:pt x="11504" y="3791"/>
                      <a:pt x="11527" y="3813"/>
                      <a:pt x="11527" y="3836"/>
                    </a:cubicBezTo>
                    <a:cubicBezTo>
                      <a:pt x="11573" y="3928"/>
                      <a:pt x="11618" y="3996"/>
                      <a:pt x="11664" y="4087"/>
                    </a:cubicBezTo>
                    <a:cubicBezTo>
                      <a:pt x="11801" y="4338"/>
                      <a:pt x="11915" y="4612"/>
                      <a:pt x="12006" y="4909"/>
                    </a:cubicBezTo>
                    <a:cubicBezTo>
                      <a:pt x="12029" y="4955"/>
                      <a:pt x="12052" y="5023"/>
                      <a:pt x="12052" y="5092"/>
                    </a:cubicBezTo>
                    <a:cubicBezTo>
                      <a:pt x="12052" y="5090"/>
                      <a:pt x="12052" y="5089"/>
                      <a:pt x="12053" y="5089"/>
                    </a:cubicBezTo>
                    <a:cubicBezTo>
                      <a:pt x="12059" y="5089"/>
                      <a:pt x="12098" y="5208"/>
                      <a:pt x="12098" y="5229"/>
                    </a:cubicBezTo>
                    <a:cubicBezTo>
                      <a:pt x="12143" y="5366"/>
                      <a:pt x="12166" y="5525"/>
                      <a:pt x="12189" y="5662"/>
                    </a:cubicBezTo>
                    <a:cubicBezTo>
                      <a:pt x="12212" y="5822"/>
                      <a:pt x="12234" y="5959"/>
                      <a:pt x="12234" y="6096"/>
                    </a:cubicBezTo>
                    <a:cubicBezTo>
                      <a:pt x="12257" y="6165"/>
                      <a:pt x="12257" y="6233"/>
                      <a:pt x="12257" y="6301"/>
                    </a:cubicBezTo>
                    <a:cubicBezTo>
                      <a:pt x="12257" y="6347"/>
                      <a:pt x="12257" y="6393"/>
                      <a:pt x="12257" y="6416"/>
                    </a:cubicBezTo>
                    <a:cubicBezTo>
                      <a:pt x="12257" y="6438"/>
                      <a:pt x="12257" y="6484"/>
                      <a:pt x="12257" y="6507"/>
                    </a:cubicBezTo>
                    <a:cubicBezTo>
                      <a:pt x="12280" y="6781"/>
                      <a:pt x="12257" y="7055"/>
                      <a:pt x="12212" y="7351"/>
                    </a:cubicBezTo>
                    <a:cubicBezTo>
                      <a:pt x="12189" y="7488"/>
                      <a:pt x="12166" y="7625"/>
                      <a:pt x="12143" y="7762"/>
                    </a:cubicBezTo>
                    <a:cubicBezTo>
                      <a:pt x="12143" y="7831"/>
                      <a:pt x="12120" y="7876"/>
                      <a:pt x="12098" y="7945"/>
                    </a:cubicBezTo>
                    <a:cubicBezTo>
                      <a:pt x="12098" y="7945"/>
                      <a:pt x="12098" y="7968"/>
                      <a:pt x="12098" y="7968"/>
                    </a:cubicBezTo>
                    <a:cubicBezTo>
                      <a:pt x="12075" y="8013"/>
                      <a:pt x="12075" y="8059"/>
                      <a:pt x="12052" y="8105"/>
                    </a:cubicBezTo>
                    <a:cubicBezTo>
                      <a:pt x="11983" y="8401"/>
                      <a:pt x="11869" y="8675"/>
                      <a:pt x="11755" y="8949"/>
                    </a:cubicBezTo>
                    <a:cubicBezTo>
                      <a:pt x="11710" y="9018"/>
                      <a:pt x="11687" y="9086"/>
                      <a:pt x="11664" y="9132"/>
                    </a:cubicBezTo>
                    <a:cubicBezTo>
                      <a:pt x="11641" y="9155"/>
                      <a:pt x="11573" y="9269"/>
                      <a:pt x="11573" y="9269"/>
                    </a:cubicBezTo>
                    <a:cubicBezTo>
                      <a:pt x="11504" y="9406"/>
                      <a:pt x="11436" y="9543"/>
                      <a:pt x="11344" y="9657"/>
                    </a:cubicBezTo>
                    <a:cubicBezTo>
                      <a:pt x="11185" y="9908"/>
                      <a:pt x="11002" y="10136"/>
                      <a:pt x="10797" y="10364"/>
                    </a:cubicBezTo>
                    <a:cubicBezTo>
                      <a:pt x="10774" y="10387"/>
                      <a:pt x="10751" y="10410"/>
                      <a:pt x="10728" y="10433"/>
                    </a:cubicBezTo>
                    <a:cubicBezTo>
                      <a:pt x="10728" y="10456"/>
                      <a:pt x="10705" y="10456"/>
                      <a:pt x="10705" y="10456"/>
                    </a:cubicBezTo>
                    <a:cubicBezTo>
                      <a:pt x="10660" y="10501"/>
                      <a:pt x="10591" y="10570"/>
                      <a:pt x="10545" y="10615"/>
                    </a:cubicBezTo>
                    <a:cubicBezTo>
                      <a:pt x="10431" y="10730"/>
                      <a:pt x="10317" y="10821"/>
                      <a:pt x="10180" y="10935"/>
                    </a:cubicBezTo>
                    <a:cubicBezTo>
                      <a:pt x="10066" y="11026"/>
                      <a:pt x="9952" y="11118"/>
                      <a:pt x="9815" y="11186"/>
                    </a:cubicBezTo>
                    <a:cubicBezTo>
                      <a:pt x="9747" y="11232"/>
                      <a:pt x="9678" y="11277"/>
                      <a:pt x="9610" y="11323"/>
                    </a:cubicBezTo>
                    <a:cubicBezTo>
                      <a:pt x="9610" y="11323"/>
                      <a:pt x="9587" y="11346"/>
                      <a:pt x="9587" y="11346"/>
                    </a:cubicBezTo>
                    <a:cubicBezTo>
                      <a:pt x="9541" y="11369"/>
                      <a:pt x="9518" y="11391"/>
                      <a:pt x="9473" y="11414"/>
                    </a:cubicBezTo>
                    <a:cubicBezTo>
                      <a:pt x="9222" y="11551"/>
                      <a:pt x="8925" y="11688"/>
                      <a:pt x="8651" y="11802"/>
                    </a:cubicBezTo>
                    <a:cubicBezTo>
                      <a:pt x="8514" y="11848"/>
                      <a:pt x="8400" y="11871"/>
                      <a:pt x="8263" y="11916"/>
                    </a:cubicBezTo>
                    <a:cubicBezTo>
                      <a:pt x="8263" y="11916"/>
                      <a:pt x="8172" y="11939"/>
                      <a:pt x="8126" y="11962"/>
                    </a:cubicBezTo>
                    <a:cubicBezTo>
                      <a:pt x="8057" y="11962"/>
                      <a:pt x="7966" y="11985"/>
                      <a:pt x="7875" y="12008"/>
                    </a:cubicBezTo>
                    <a:cubicBezTo>
                      <a:pt x="7601" y="12076"/>
                      <a:pt x="7304" y="12099"/>
                      <a:pt x="7007" y="12122"/>
                    </a:cubicBezTo>
                    <a:lnTo>
                      <a:pt x="6688" y="12122"/>
                    </a:lnTo>
                    <a:cubicBezTo>
                      <a:pt x="6528" y="12122"/>
                      <a:pt x="6368" y="12122"/>
                      <a:pt x="6209" y="12099"/>
                    </a:cubicBezTo>
                    <a:cubicBezTo>
                      <a:pt x="6072" y="12076"/>
                      <a:pt x="5935" y="12076"/>
                      <a:pt x="5798" y="12053"/>
                    </a:cubicBezTo>
                    <a:cubicBezTo>
                      <a:pt x="5729" y="12031"/>
                      <a:pt x="5661" y="12031"/>
                      <a:pt x="5592" y="12008"/>
                    </a:cubicBezTo>
                    <a:cubicBezTo>
                      <a:pt x="5547" y="12008"/>
                      <a:pt x="5501" y="11985"/>
                      <a:pt x="5478" y="11985"/>
                    </a:cubicBezTo>
                    <a:cubicBezTo>
                      <a:pt x="5455" y="11985"/>
                      <a:pt x="5433" y="11962"/>
                      <a:pt x="5410" y="11962"/>
                    </a:cubicBezTo>
                    <a:cubicBezTo>
                      <a:pt x="5136" y="11894"/>
                      <a:pt x="4862" y="11802"/>
                      <a:pt x="4611" y="11711"/>
                    </a:cubicBezTo>
                    <a:cubicBezTo>
                      <a:pt x="4474" y="11643"/>
                      <a:pt x="4360" y="11597"/>
                      <a:pt x="4223" y="11528"/>
                    </a:cubicBezTo>
                    <a:cubicBezTo>
                      <a:pt x="4200" y="11506"/>
                      <a:pt x="4154" y="11483"/>
                      <a:pt x="4109" y="11460"/>
                    </a:cubicBezTo>
                    <a:lnTo>
                      <a:pt x="4086" y="11460"/>
                    </a:lnTo>
                    <a:cubicBezTo>
                      <a:pt x="4017" y="11414"/>
                      <a:pt x="3949" y="11369"/>
                      <a:pt x="3880" y="11346"/>
                    </a:cubicBezTo>
                    <a:cubicBezTo>
                      <a:pt x="3629" y="11186"/>
                      <a:pt x="3378" y="11003"/>
                      <a:pt x="3150" y="10798"/>
                    </a:cubicBezTo>
                    <a:cubicBezTo>
                      <a:pt x="3104" y="10752"/>
                      <a:pt x="3036" y="10707"/>
                      <a:pt x="2990" y="10661"/>
                    </a:cubicBezTo>
                    <a:cubicBezTo>
                      <a:pt x="2967" y="10638"/>
                      <a:pt x="2945" y="10615"/>
                      <a:pt x="2899" y="10593"/>
                    </a:cubicBezTo>
                    <a:cubicBezTo>
                      <a:pt x="2899" y="10570"/>
                      <a:pt x="2899" y="10570"/>
                      <a:pt x="2899" y="10570"/>
                    </a:cubicBezTo>
                    <a:cubicBezTo>
                      <a:pt x="2785" y="10456"/>
                      <a:pt x="2671" y="10342"/>
                      <a:pt x="2557" y="10227"/>
                    </a:cubicBezTo>
                    <a:cubicBezTo>
                      <a:pt x="2374" y="9976"/>
                      <a:pt x="2191" y="9725"/>
                      <a:pt x="2009" y="9474"/>
                    </a:cubicBezTo>
                    <a:cubicBezTo>
                      <a:pt x="2009" y="9451"/>
                      <a:pt x="2009" y="9451"/>
                      <a:pt x="2009" y="9451"/>
                    </a:cubicBezTo>
                    <a:cubicBezTo>
                      <a:pt x="1986" y="9406"/>
                      <a:pt x="1963" y="9383"/>
                      <a:pt x="1940" y="9337"/>
                    </a:cubicBezTo>
                    <a:cubicBezTo>
                      <a:pt x="1917" y="9292"/>
                      <a:pt x="1872" y="9223"/>
                      <a:pt x="1849" y="9177"/>
                    </a:cubicBezTo>
                    <a:cubicBezTo>
                      <a:pt x="1781" y="9018"/>
                      <a:pt x="1712" y="8881"/>
                      <a:pt x="1644" y="8721"/>
                    </a:cubicBezTo>
                    <a:cubicBezTo>
                      <a:pt x="1575" y="8584"/>
                      <a:pt x="1529" y="8447"/>
                      <a:pt x="1484" y="8310"/>
                    </a:cubicBezTo>
                    <a:cubicBezTo>
                      <a:pt x="1461" y="8242"/>
                      <a:pt x="1438" y="8173"/>
                      <a:pt x="1415" y="8105"/>
                    </a:cubicBezTo>
                    <a:cubicBezTo>
                      <a:pt x="1415" y="8105"/>
                      <a:pt x="1415" y="8105"/>
                      <a:pt x="1415" y="8082"/>
                    </a:cubicBezTo>
                    <a:cubicBezTo>
                      <a:pt x="1415" y="8036"/>
                      <a:pt x="1392" y="7991"/>
                      <a:pt x="1392" y="7945"/>
                    </a:cubicBezTo>
                    <a:cubicBezTo>
                      <a:pt x="1324" y="7671"/>
                      <a:pt x="1256" y="7374"/>
                      <a:pt x="1233" y="7078"/>
                    </a:cubicBezTo>
                    <a:cubicBezTo>
                      <a:pt x="1233" y="7009"/>
                      <a:pt x="1233" y="6941"/>
                      <a:pt x="1233" y="6872"/>
                    </a:cubicBezTo>
                    <a:cubicBezTo>
                      <a:pt x="1210" y="6849"/>
                      <a:pt x="1210" y="6804"/>
                      <a:pt x="1210" y="6781"/>
                    </a:cubicBezTo>
                    <a:cubicBezTo>
                      <a:pt x="1210" y="6781"/>
                      <a:pt x="1210" y="6735"/>
                      <a:pt x="1210" y="6712"/>
                    </a:cubicBezTo>
                    <a:cubicBezTo>
                      <a:pt x="1210" y="6689"/>
                      <a:pt x="1210" y="6644"/>
                      <a:pt x="1210" y="6644"/>
                    </a:cubicBezTo>
                    <a:cubicBezTo>
                      <a:pt x="1210" y="6598"/>
                      <a:pt x="1210" y="6575"/>
                      <a:pt x="1210" y="6553"/>
                    </a:cubicBezTo>
                    <a:cubicBezTo>
                      <a:pt x="1210" y="6461"/>
                      <a:pt x="1210" y="6393"/>
                      <a:pt x="1233" y="6301"/>
                    </a:cubicBezTo>
                    <a:cubicBezTo>
                      <a:pt x="1233" y="6005"/>
                      <a:pt x="1278" y="5708"/>
                      <a:pt x="1347" y="5411"/>
                    </a:cubicBezTo>
                    <a:cubicBezTo>
                      <a:pt x="1347" y="5388"/>
                      <a:pt x="1347" y="5366"/>
                      <a:pt x="1370" y="5320"/>
                    </a:cubicBezTo>
                    <a:cubicBezTo>
                      <a:pt x="1370" y="5308"/>
                      <a:pt x="1370" y="5280"/>
                      <a:pt x="1370" y="5251"/>
                    </a:cubicBezTo>
                    <a:cubicBezTo>
                      <a:pt x="1392" y="5229"/>
                      <a:pt x="1392" y="5183"/>
                      <a:pt x="1392" y="5183"/>
                    </a:cubicBezTo>
                    <a:cubicBezTo>
                      <a:pt x="1415" y="5160"/>
                      <a:pt x="1415" y="5137"/>
                      <a:pt x="1415" y="5092"/>
                    </a:cubicBezTo>
                    <a:cubicBezTo>
                      <a:pt x="1461" y="4955"/>
                      <a:pt x="1529" y="4795"/>
                      <a:pt x="1575" y="4658"/>
                    </a:cubicBezTo>
                    <a:cubicBezTo>
                      <a:pt x="1621" y="4521"/>
                      <a:pt x="1689" y="4384"/>
                      <a:pt x="1735" y="4247"/>
                    </a:cubicBezTo>
                    <a:cubicBezTo>
                      <a:pt x="1758" y="4202"/>
                      <a:pt x="1803" y="4133"/>
                      <a:pt x="1826" y="4087"/>
                    </a:cubicBezTo>
                    <a:cubicBezTo>
                      <a:pt x="1849" y="4042"/>
                      <a:pt x="1849" y="4019"/>
                      <a:pt x="1872" y="3973"/>
                    </a:cubicBezTo>
                    <a:cubicBezTo>
                      <a:pt x="1872" y="3973"/>
                      <a:pt x="1895" y="3950"/>
                      <a:pt x="1895" y="3950"/>
                    </a:cubicBezTo>
                    <a:cubicBezTo>
                      <a:pt x="1895" y="3950"/>
                      <a:pt x="1895" y="3950"/>
                      <a:pt x="1895" y="3928"/>
                    </a:cubicBezTo>
                    <a:cubicBezTo>
                      <a:pt x="2054" y="3677"/>
                      <a:pt x="2214" y="3425"/>
                      <a:pt x="2397" y="3197"/>
                    </a:cubicBezTo>
                    <a:cubicBezTo>
                      <a:pt x="2488" y="3083"/>
                      <a:pt x="2579" y="2969"/>
                      <a:pt x="2671" y="2855"/>
                    </a:cubicBezTo>
                    <a:cubicBezTo>
                      <a:pt x="2694" y="2832"/>
                      <a:pt x="2739" y="2786"/>
                      <a:pt x="2762" y="2764"/>
                    </a:cubicBezTo>
                    <a:cubicBezTo>
                      <a:pt x="2762" y="2764"/>
                      <a:pt x="2762" y="2764"/>
                      <a:pt x="2785" y="2741"/>
                    </a:cubicBezTo>
                    <a:cubicBezTo>
                      <a:pt x="2830" y="2695"/>
                      <a:pt x="2899" y="2627"/>
                      <a:pt x="2967" y="2581"/>
                    </a:cubicBezTo>
                    <a:cubicBezTo>
                      <a:pt x="3196" y="2376"/>
                      <a:pt x="3424" y="2170"/>
                      <a:pt x="3698" y="1987"/>
                    </a:cubicBezTo>
                    <a:cubicBezTo>
                      <a:pt x="3743" y="1965"/>
                      <a:pt x="3812" y="1919"/>
                      <a:pt x="3880" y="1873"/>
                    </a:cubicBezTo>
                    <a:lnTo>
                      <a:pt x="3903" y="1873"/>
                    </a:lnTo>
                    <a:cubicBezTo>
                      <a:pt x="3926" y="1851"/>
                      <a:pt x="3949" y="1828"/>
                      <a:pt x="3995" y="1805"/>
                    </a:cubicBezTo>
                    <a:cubicBezTo>
                      <a:pt x="4109" y="1736"/>
                      <a:pt x="4246" y="1668"/>
                      <a:pt x="4405" y="1599"/>
                    </a:cubicBezTo>
                    <a:cubicBezTo>
                      <a:pt x="4656" y="1485"/>
                      <a:pt x="4930" y="1371"/>
                      <a:pt x="5227" y="1280"/>
                    </a:cubicBezTo>
                    <a:cubicBezTo>
                      <a:pt x="5227" y="1280"/>
                      <a:pt x="5341" y="1257"/>
                      <a:pt x="5364" y="1257"/>
                    </a:cubicBezTo>
                    <a:cubicBezTo>
                      <a:pt x="5433" y="1234"/>
                      <a:pt x="5501" y="1211"/>
                      <a:pt x="5570" y="1189"/>
                    </a:cubicBezTo>
                    <a:cubicBezTo>
                      <a:pt x="5729" y="1166"/>
                      <a:pt x="5889" y="1143"/>
                      <a:pt x="6049" y="1120"/>
                    </a:cubicBezTo>
                    <a:cubicBezTo>
                      <a:pt x="6186" y="1097"/>
                      <a:pt x="6323" y="1097"/>
                      <a:pt x="6460" y="1074"/>
                    </a:cubicBezTo>
                    <a:close/>
                    <a:moveTo>
                      <a:pt x="6756" y="1"/>
                    </a:moveTo>
                    <a:cubicBezTo>
                      <a:pt x="5428" y="1"/>
                      <a:pt x="4145" y="388"/>
                      <a:pt x="3036" y="1143"/>
                    </a:cubicBezTo>
                    <a:cubicBezTo>
                      <a:pt x="1895" y="1896"/>
                      <a:pt x="1027" y="3037"/>
                      <a:pt x="548" y="4316"/>
                    </a:cubicBezTo>
                    <a:cubicBezTo>
                      <a:pt x="91" y="5525"/>
                      <a:pt x="0" y="6895"/>
                      <a:pt x="320" y="8173"/>
                    </a:cubicBezTo>
                    <a:cubicBezTo>
                      <a:pt x="685" y="9543"/>
                      <a:pt x="1438" y="10752"/>
                      <a:pt x="2511" y="11665"/>
                    </a:cubicBezTo>
                    <a:cubicBezTo>
                      <a:pt x="3693" y="12674"/>
                      <a:pt x="5230" y="13197"/>
                      <a:pt x="6767" y="13197"/>
                    </a:cubicBezTo>
                    <a:cubicBezTo>
                      <a:pt x="7872" y="13197"/>
                      <a:pt x="8978" y="12927"/>
                      <a:pt x="9952" y="12373"/>
                    </a:cubicBezTo>
                    <a:cubicBezTo>
                      <a:pt x="10272" y="12190"/>
                      <a:pt x="10568" y="11985"/>
                      <a:pt x="10865" y="11780"/>
                    </a:cubicBezTo>
                    <a:cubicBezTo>
                      <a:pt x="11915" y="10912"/>
                      <a:pt x="12714" y="9748"/>
                      <a:pt x="13079" y="8447"/>
                    </a:cubicBezTo>
                    <a:cubicBezTo>
                      <a:pt x="13444" y="7146"/>
                      <a:pt x="13421" y="5776"/>
                      <a:pt x="12988" y="4475"/>
                    </a:cubicBezTo>
                    <a:cubicBezTo>
                      <a:pt x="12143" y="1896"/>
                      <a:pt x="9610" y="47"/>
                      <a:pt x="6871" y="2"/>
                    </a:cubicBezTo>
                    <a:cubicBezTo>
                      <a:pt x="6832" y="1"/>
                      <a:pt x="6794" y="1"/>
                      <a:pt x="6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7249662" y="2424461"/>
                <a:ext cx="163979" cy="18929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266" extrusionOk="0">
                    <a:moveTo>
                      <a:pt x="1287" y="1"/>
                    </a:moveTo>
                    <a:cubicBezTo>
                      <a:pt x="1237" y="1"/>
                      <a:pt x="1213" y="103"/>
                      <a:pt x="1180" y="103"/>
                    </a:cubicBezTo>
                    <a:cubicBezTo>
                      <a:pt x="1175" y="103"/>
                      <a:pt x="1169" y="100"/>
                      <a:pt x="1164" y="94"/>
                    </a:cubicBezTo>
                    <a:cubicBezTo>
                      <a:pt x="1148" y="79"/>
                      <a:pt x="1079" y="42"/>
                      <a:pt x="1023" y="42"/>
                    </a:cubicBezTo>
                    <a:cubicBezTo>
                      <a:pt x="996" y="42"/>
                      <a:pt x="973" y="50"/>
                      <a:pt x="958" y="71"/>
                    </a:cubicBezTo>
                    <a:cubicBezTo>
                      <a:pt x="913" y="117"/>
                      <a:pt x="935" y="254"/>
                      <a:pt x="935" y="254"/>
                    </a:cubicBezTo>
                    <a:cubicBezTo>
                      <a:pt x="935" y="254"/>
                      <a:pt x="905" y="244"/>
                      <a:pt x="864" y="244"/>
                    </a:cubicBezTo>
                    <a:cubicBezTo>
                      <a:pt x="844" y="244"/>
                      <a:pt x="821" y="246"/>
                      <a:pt x="798" y="254"/>
                    </a:cubicBezTo>
                    <a:cubicBezTo>
                      <a:pt x="730" y="254"/>
                      <a:pt x="707" y="300"/>
                      <a:pt x="707" y="368"/>
                    </a:cubicBezTo>
                    <a:cubicBezTo>
                      <a:pt x="684" y="414"/>
                      <a:pt x="707" y="437"/>
                      <a:pt x="639" y="460"/>
                    </a:cubicBezTo>
                    <a:cubicBezTo>
                      <a:pt x="593" y="482"/>
                      <a:pt x="593" y="596"/>
                      <a:pt x="570" y="711"/>
                    </a:cubicBezTo>
                    <a:cubicBezTo>
                      <a:pt x="570" y="848"/>
                      <a:pt x="684" y="1624"/>
                      <a:pt x="639" y="1646"/>
                    </a:cubicBezTo>
                    <a:cubicBezTo>
                      <a:pt x="616" y="1692"/>
                      <a:pt x="182" y="1989"/>
                      <a:pt x="91" y="2057"/>
                    </a:cubicBezTo>
                    <a:cubicBezTo>
                      <a:pt x="6" y="2142"/>
                      <a:pt x="0" y="2265"/>
                      <a:pt x="18" y="2265"/>
                    </a:cubicBezTo>
                    <a:cubicBezTo>
                      <a:pt x="19" y="2265"/>
                      <a:pt x="21" y="2264"/>
                      <a:pt x="22" y="2263"/>
                    </a:cubicBezTo>
                    <a:cubicBezTo>
                      <a:pt x="68" y="2240"/>
                      <a:pt x="456" y="1943"/>
                      <a:pt x="753" y="1920"/>
                    </a:cubicBezTo>
                    <a:cubicBezTo>
                      <a:pt x="1050" y="1898"/>
                      <a:pt x="1278" y="1738"/>
                      <a:pt x="1346" y="1646"/>
                    </a:cubicBezTo>
                    <a:cubicBezTo>
                      <a:pt x="1415" y="1555"/>
                      <a:pt x="1803" y="1076"/>
                      <a:pt x="1803" y="1076"/>
                    </a:cubicBezTo>
                    <a:cubicBezTo>
                      <a:pt x="1803" y="1076"/>
                      <a:pt x="1963" y="848"/>
                      <a:pt x="1963" y="779"/>
                    </a:cubicBezTo>
                    <a:cubicBezTo>
                      <a:pt x="1963" y="711"/>
                      <a:pt x="1757" y="391"/>
                      <a:pt x="1666" y="277"/>
                    </a:cubicBezTo>
                    <a:cubicBezTo>
                      <a:pt x="1552" y="163"/>
                      <a:pt x="1369" y="26"/>
                      <a:pt x="1301" y="3"/>
                    </a:cubicBezTo>
                    <a:cubicBezTo>
                      <a:pt x="1296" y="1"/>
                      <a:pt x="1292" y="1"/>
                      <a:pt x="1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7295354" y="2460882"/>
                <a:ext cx="49620" cy="9731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165" fill="none" extrusionOk="0">
                    <a:moveTo>
                      <a:pt x="594" y="982"/>
                    </a:moveTo>
                    <a:cubicBezTo>
                      <a:pt x="594" y="982"/>
                      <a:pt x="320" y="69"/>
                      <a:pt x="160" y="46"/>
                    </a:cubicBezTo>
                    <a:cubicBezTo>
                      <a:pt x="0" y="1"/>
                      <a:pt x="23" y="229"/>
                      <a:pt x="46" y="663"/>
                    </a:cubicBezTo>
                    <a:lnTo>
                      <a:pt x="114" y="11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7304877" y="2443758"/>
                <a:ext cx="59226" cy="7827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937" fill="none" extrusionOk="0">
                    <a:moveTo>
                      <a:pt x="708" y="936"/>
                    </a:moveTo>
                    <a:cubicBezTo>
                      <a:pt x="708" y="936"/>
                      <a:pt x="434" y="320"/>
                      <a:pt x="411" y="274"/>
                    </a:cubicBezTo>
                    <a:cubicBezTo>
                      <a:pt x="389" y="229"/>
                      <a:pt x="274" y="0"/>
                      <a:pt x="137" y="23"/>
                    </a:cubicBezTo>
                    <a:cubicBezTo>
                      <a:pt x="0" y="23"/>
                      <a:pt x="23" y="274"/>
                      <a:pt x="23" y="27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>
                <a:off x="7323923" y="2422791"/>
                <a:ext cx="68749" cy="8011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59" fill="none" extrusionOk="0">
                    <a:moveTo>
                      <a:pt x="822" y="959"/>
                    </a:moveTo>
                    <a:cubicBezTo>
                      <a:pt x="822" y="959"/>
                      <a:pt x="389" y="137"/>
                      <a:pt x="206" y="69"/>
                    </a:cubicBezTo>
                    <a:cubicBezTo>
                      <a:pt x="24" y="0"/>
                      <a:pt x="1" y="160"/>
                      <a:pt x="46" y="34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7241977" y="2417027"/>
                <a:ext cx="173586" cy="207919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489" fill="none" extrusionOk="0">
                    <a:moveTo>
                      <a:pt x="1324" y="252"/>
                    </a:moveTo>
                    <a:cubicBezTo>
                      <a:pt x="1324" y="252"/>
                      <a:pt x="1233" y="1"/>
                      <a:pt x="1507" y="138"/>
                    </a:cubicBezTo>
                    <a:cubicBezTo>
                      <a:pt x="1689" y="229"/>
                      <a:pt x="2032" y="754"/>
                      <a:pt x="2055" y="868"/>
                    </a:cubicBezTo>
                    <a:cubicBezTo>
                      <a:pt x="2077" y="1005"/>
                      <a:pt x="1644" y="1439"/>
                      <a:pt x="1507" y="1644"/>
                    </a:cubicBezTo>
                    <a:cubicBezTo>
                      <a:pt x="1370" y="1850"/>
                      <a:pt x="1119" y="2032"/>
                      <a:pt x="776" y="2009"/>
                    </a:cubicBezTo>
                    <a:cubicBezTo>
                      <a:pt x="594" y="2009"/>
                      <a:pt x="251" y="2283"/>
                      <a:pt x="0" y="248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>
                <a:off x="6309496" y="2922070"/>
                <a:ext cx="35677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135" extrusionOk="0">
                    <a:moveTo>
                      <a:pt x="587" y="0"/>
                    </a:moveTo>
                    <a:cubicBezTo>
                      <a:pt x="0" y="0"/>
                      <a:pt x="139" y="1441"/>
                      <a:pt x="139" y="1441"/>
                    </a:cubicBezTo>
                    <a:cubicBezTo>
                      <a:pt x="139" y="1441"/>
                      <a:pt x="2584" y="2135"/>
                      <a:pt x="3558" y="2135"/>
                    </a:cubicBezTo>
                    <a:cubicBezTo>
                      <a:pt x="3674" y="2135"/>
                      <a:pt x="3769" y="2125"/>
                      <a:pt x="3836" y="2103"/>
                    </a:cubicBezTo>
                    <a:cubicBezTo>
                      <a:pt x="4115" y="2018"/>
                      <a:pt x="3814" y="1914"/>
                      <a:pt x="3471" y="1835"/>
                    </a:cubicBezTo>
                    <a:lnTo>
                      <a:pt x="3471" y="1835"/>
                    </a:lnTo>
                    <a:cubicBezTo>
                      <a:pt x="3558" y="1845"/>
                      <a:pt x="3644" y="1852"/>
                      <a:pt x="3721" y="1852"/>
                    </a:cubicBezTo>
                    <a:cubicBezTo>
                      <a:pt x="3869" y="1852"/>
                      <a:pt x="3985" y="1828"/>
                      <a:pt x="4019" y="1761"/>
                    </a:cubicBezTo>
                    <a:cubicBezTo>
                      <a:pt x="4078" y="1628"/>
                      <a:pt x="3581" y="1514"/>
                      <a:pt x="3224" y="1450"/>
                    </a:cubicBezTo>
                    <a:lnTo>
                      <a:pt x="3224" y="1450"/>
                    </a:lnTo>
                    <a:cubicBezTo>
                      <a:pt x="3420" y="1477"/>
                      <a:pt x="3664" y="1504"/>
                      <a:pt x="3853" y="1504"/>
                    </a:cubicBezTo>
                    <a:cubicBezTo>
                      <a:pt x="4023" y="1504"/>
                      <a:pt x="4149" y="1482"/>
                      <a:pt x="4156" y="1419"/>
                    </a:cubicBezTo>
                    <a:cubicBezTo>
                      <a:pt x="4181" y="1317"/>
                      <a:pt x="3800" y="1223"/>
                      <a:pt x="3455" y="1159"/>
                    </a:cubicBezTo>
                    <a:lnTo>
                      <a:pt x="3455" y="1159"/>
                    </a:lnTo>
                    <a:cubicBezTo>
                      <a:pt x="3594" y="1176"/>
                      <a:pt x="3740" y="1188"/>
                      <a:pt x="3867" y="1188"/>
                    </a:cubicBezTo>
                    <a:cubicBezTo>
                      <a:pt x="4060" y="1188"/>
                      <a:pt x="4209" y="1160"/>
                      <a:pt x="4224" y="1076"/>
                    </a:cubicBezTo>
                    <a:cubicBezTo>
                      <a:pt x="4270" y="848"/>
                      <a:pt x="2969" y="711"/>
                      <a:pt x="2969" y="711"/>
                    </a:cubicBezTo>
                    <a:cubicBezTo>
                      <a:pt x="2969" y="711"/>
                      <a:pt x="3791" y="711"/>
                      <a:pt x="3745" y="528"/>
                    </a:cubicBezTo>
                    <a:cubicBezTo>
                      <a:pt x="3699" y="346"/>
                      <a:pt x="2010" y="460"/>
                      <a:pt x="732" y="26"/>
                    </a:cubicBezTo>
                    <a:cubicBezTo>
                      <a:pt x="679" y="9"/>
                      <a:pt x="631" y="0"/>
                      <a:pt x="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0"/>
              <p:cNvSpPr/>
              <p:nvPr/>
            </p:nvSpPr>
            <p:spPr>
              <a:xfrm>
                <a:off x="5855827" y="2348362"/>
                <a:ext cx="568289" cy="743712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8903" extrusionOk="0">
                    <a:moveTo>
                      <a:pt x="6802" y="1"/>
                    </a:moveTo>
                    <a:cubicBezTo>
                      <a:pt x="6802" y="1"/>
                      <a:pt x="6026" y="115"/>
                      <a:pt x="4999" y="663"/>
                    </a:cubicBezTo>
                    <a:cubicBezTo>
                      <a:pt x="4246" y="1051"/>
                      <a:pt x="3333" y="1713"/>
                      <a:pt x="2557" y="2557"/>
                    </a:cubicBezTo>
                    <a:cubicBezTo>
                      <a:pt x="2123" y="3037"/>
                      <a:pt x="1735" y="3493"/>
                      <a:pt x="1415" y="4132"/>
                    </a:cubicBezTo>
                    <a:cubicBezTo>
                      <a:pt x="1119" y="4726"/>
                      <a:pt x="776" y="5205"/>
                      <a:pt x="617" y="5639"/>
                    </a:cubicBezTo>
                    <a:cubicBezTo>
                      <a:pt x="0" y="7602"/>
                      <a:pt x="822" y="8287"/>
                      <a:pt x="1781" y="8538"/>
                    </a:cubicBezTo>
                    <a:cubicBezTo>
                      <a:pt x="2945" y="8857"/>
                      <a:pt x="5752" y="8903"/>
                      <a:pt x="5752" y="8903"/>
                    </a:cubicBezTo>
                    <a:lnTo>
                      <a:pt x="6620" y="6643"/>
                    </a:lnTo>
                    <a:lnTo>
                      <a:pt x="3812" y="5753"/>
                    </a:lnTo>
                    <a:cubicBezTo>
                      <a:pt x="3812" y="5753"/>
                      <a:pt x="4223" y="4246"/>
                      <a:pt x="4542" y="3425"/>
                    </a:cubicBezTo>
                    <a:lnTo>
                      <a:pt x="68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5813894" y="2348362"/>
                <a:ext cx="610223" cy="743712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8903" fill="none" extrusionOk="0">
                    <a:moveTo>
                      <a:pt x="7304" y="1"/>
                    </a:moveTo>
                    <a:cubicBezTo>
                      <a:pt x="7304" y="1"/>
                      <a:pt x="4314" y="412"/>
                      <a:pt x="2100" y="3858"/>
                    </a:cubicBezTo>
                    <a:cubicBezTo>
                      <a:pt x="0" y="7077"/>
                      <a:pt x="1119" y="8241"/>
                      <a:pt x="2283" y="8538"/>
                    </a:cubicBezTo>
                    <a:cubicBezTo>
                      <a:pt x="3447" y="8857"/>
                      <a:pt x="6254" y="8903"/>
                      <a:pt x="6254" y="8903"/>
                    </a:cubicBezTo>
                    <a:lnTo>
                      <a:pt x="7122" y="6643"/>
                    </a:lnTo>
                    <a:lnTo>
                      <a:pt x="3515" y="55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6174256" y="2634381"/>
                <a:ext cx="61064" cy="194553"/>
              </a:xfrm>
              <a:custGeom>
                <a:avLst/>
                <a:gdLst/>
                <a:ahLst/>
                <a:cxnLst/>
                <a:rect l="l" t="t" r="r" b="b"/>
                <a:pathLst>
                  <a:path w="731" h="2329" fill="none" extrusionOk="0">
                    <a:moveTo>
                      <a:pt x="0" y="2329"/>
                    </a:moveTo>
                    <a:cubicBezTo>
                      <a:pt x="0" y="2329"/>
                      <a:pt x="411" y="822"/>
                      <a:pt x="73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511" extrusionOk="0">
                    <a:moveTo>
                      <a:pt x="868" y="0"/>
                    </a:move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lnTo>
                      <a:pt x="1644" y="251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511" fill="none" extrusionOk="0">
                    <a:moveTo>
                      <a:pt x="1644" y="251"/>
                    </a:moveTo>
                    <a:lnTo>
                      <a:pt x="868" y="0"/>
                    </a:ln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325" extrusionOk="0">
                    <a:moveTo>
                      <a:pt x="936" y="0"/>
                    </a:moveTo>
                    <a:cubicBezTo>
                      <a:pt x="411" y="0"/>
                      <a:pt x="0" y="297"/>
                      <a:pt x="0" y="662"/>
                    </a:cubicBezTo>
                    <a:cubicBezTo>
                      <a:pt x="0" y="1027"/>
                      <a:pt x="411" y="1324"/>
                      <a:pt x="936" y="1324"/>
                    </a:cubicBezTo>
                    <a:cubicBezTo>
                      <a:pt x="1438" y="1324"/>
                      <a:pt x="1872" y="1027"/>
                      <a:pt x="1872" y="662"/>
                    </a:cubicBezTo>
                    <a:cubicBezTo>
                      <a:pt x="1872" y="297"/>
                      <a:pt x="1438" y="0"/>
                      <a:pt x="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325" fill="none" extrusionOk="0">
                    <a:moveTo>
                      <a:pt x="1872" y="662"/>
                    </a:moveTo>
                    <a:cubicBezTo>
                      <a:pt x="1872" y="1027"/>
                      <a:pt x="1438" y="1324"/>
                      <a:pt x="936" y="1324"/>
                    </a:cubicBezTo>
                    <a:cubicBezTo>
                      <a:pt x="411" y="1324"/>
                      <a:pt x="0" y="1027"/>
                      <a:pt x="0" y="662"/>
                    </a:cubicBezTo>
                    <a:cubicBezTo>
                      <a:pt x="0" y="297"/>
                      <a:pt x="411" y="0"/>
                      <a:pt x="936" y="0"/>
                    </a:cubicBezTo>
                    <a:cubicBezTo>
                      <a:pt x="1438" y="0"/>
                      <a:pt x="1872" y="297"/>
                      <a:pt x="1872" y="662"/>
                    </a:cubicBezTo>
                    <a:close/>
                  </a:path>
                </a:pathLst>
              </a:custGeom>
              <a:noFill/>
              <a:ln w="2275" cap="rnd" cmpd="sng">
                <a:solidFill>
                  <a:srgbClr val="01000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6414497" y="2388458"/>
                <a:ext cx="95397" cy="7443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91" extrusionOk="0">
                    <a:moveTo>
                      <a:pt x="0" y="0"/>
                    </a:moveTo>
                    <a:lnTo>
                      <a:pt x="46" y="366"/>
                    </a:lnTo>
                    <a:lnTo>
                      <a:pt x="365" y="891"/>
                    </a:lnTo>
                    <a:lnTo>
                      <a:pt x="776" y="891"/>
                    </a:lnTo>
                    <a:lnTo>
                      <a:pt x="1096" y="366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6441144" y="2458961"/>
                <a:ext cx="42018" cy="7769"/>
              </a:xfrm>
              <a:custGeom>
                <a:avLst/>
                <a:gdLst/>
                <a:ahLst/>
                <a:cxnLst/>
                <a:rect l="l" t="t" r="r" b="b"/>
                <a:pathLst>
                  <a:path w="503" h="93" extrusionOk="0">
                    <a:moveTo>
                      <a:pt x="69" y="1"/>
                    </a:moveTo>
                    <a:cubicBezTo>
                      <a:pt x="1" y="1"/>
                      <a:pt x="1" y="92"/>
                      <a:pt x="69" y="92"/>
                    </a:cubicBezTo>
                    <a:lnTo>
                      <a:pt x="434" y="92"/>
                    </a:lnTo>
                    <a:cubicBezTo>
                      <a:pt x="503" y="92"/>
                      <a:pt x="503" y="1"/>
                      <a:pt x="434" y="1"/>
                    </a:cubicBezTo>
                    <a:close/>
                  </a:path>
                </a:pathLst>
              </a:custGeom>
              <a:solidFill>
                <a:srgbClr val="0100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895" extrusionOk="0">
                    <a:moveTo>
                      <a:pt x="1393" y="343"/>
                    </a:move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895" fill="none" extrusionOk="0">
                    <a:moveTo>
                      <a:pt x="1393" y="1552"/>
                    </a:move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6361036" y="2308350"/>
                <a:ext cx="196474" cy="14309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713" extrusionOk="0">
                    <a:moveTo>
                      <a:pt x="1256" y="1"/>
                    </a:moveTo>
                    <a:lnTo>
                      <a:pt x="1097" y="23"/>
                    </a:lnTo>
                    <a:lnTo>
                      <a:pt x="503" y="206"/>
                    </a:lnTo>
                    <a:lnTo>
                      <a:pt x="1" y="594"/>
                    </a:lnTo>
                    <a:lnTo>
                      <a:pt x="389" y="1713"/>
                    </a:lnTo>
                    <a:lnTo>
                      <a:pt x="1165" y="1119"/>
                    </a:lnTo>
                    <a:lnTo>
                      <a:pt x="1918" y="1713"/>
                    </a:lnTo>
                    <a:lnTo>
                      <a:pt x="2352" y="640"/>
                    </a:lnTo>
                    <a:lnTo>
                      <a:pt x="1804" y="206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4109" extrusionOk="0">
                    <a:moveTo>
                      <a:pt x="868" y="0"/>
                    </a:move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4109" fill="none" extrusionOk="0">
                    <a:moveTo>
                      <a:pt x="1576" y="0"/>
                    </a:moveTo>
                    <a:lnTo>
                      <a:pt x="868" y="0"/>
                    </a:ln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416335" y="2101270"/>
                <a:ext cx="200317" cy="19614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48" extrusionOk="0">
                    <a:moveTo>
                      <a:pt x="195" y="1"/>
                    </a:moveTo>
                    <a:cubicBezTo>
                      <a:pt x="140" y="1"/>
                      <a:pt x="1" y="813"/>
                      <a:pt x="1" y="813"/>
                    </a:cubicBezTo>
                    <a:cubicBezTo>
                      <a:pt x="1" y="813"/>
                      <a:pt x="47" y="1704"/>
                      <a:pt x="298" y="2046"/>
                    </a:cubicBezTo>
                    <a:cubicBezTo>
                      <a:pt x="497" y="2326"/>
                      <a:pt x="942" y="2343"/>
                      <a:pt x="1050" y="2343"/>
                    </a:cubicBezTo>
                    <a:cubicBezTo>
                      <a:pt x="1065" y="2343"/>
                      <a:pt x="1074" y="2343"/>
                      <a:pt x="1074" y="2343"/>
                    </a:cubicBezTo>
                    <a:cubicBezTo>
                      <a:pt x="1074" y="2343"/>
                      <a:pt x="1134" y="2347"/>
                      <a:pt x="1225" y="2347"/>
                    </a:cubicBezTo>
                    <a:cubicBezTo>
                      <a:pt x="1428" y="2347"/>
                      <a:pt x="1783" y="2325"/>
                      <a:pt x="1941" y="2183"/>
                    </a:cubicBezTo>
                    <a:cubicBezTo>
                      <a:pt x="2124" y="2046"/>
                      <a:pt x="2398" y="1726"/>
                      <a:pt x="2352" y="1498"/>
                    </a:cubicBezTo>
                    <a:cubicBezTo>
                      <a:pt x="2286" y="1279"/>
                      <a:pt x="1989" y="1018"/>
                      <a:pt x="1480" y="1018"/>
                    </a:cubicBezTo>
                    <a:cubicBezTo>
                      <a:pt x="1459" y="1018"/>
                      <a:pt x="1438" y="1018"/>
                      <a:pt x="1416" y="1019"/>
                    </a:cubicBezTo>
                    <a:cubicBezTo>
                      <a:pt x="917" y="1039"/>
                      <a:pt x="784" y="1409"/>
                      <a:pt x="560" y="1409"/>
                    </a:cubicBezTo>
                    <a:cubicBezTo>
                      <a:pt x="528" y="1409"/>
                      <a:pt x="494" y="1401"/>
                      <a:pt x="457" y="1384"/>
                    </a:cubicBezTo>
                    <a:cubicBezTo>
                      <a:pt x="252" y="1293"/>
                      <a:pt x="252" y="197"/>
                      <a:pt x="206" y="15"/>
                    </a:cubicBezTo>
                    <a:cubicBezTo>
                      <a:pt x="203" y="5"/>
                      <a:pt x="200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6492601" y="2138693"/>
                <a:ext cx="26815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0" y="251"/>
                      <a:pt x="320" y="160"/>
                    </a:cubicBezTo>
                    <a:cubicBezTo>
                      <a:pt x="320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6580310" y="2138693"/>
                <a:ext cx="2297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37"/>
                    </a:cubicBezTo>
                    <a:cubicBezTo>
                      <a:pt x="1" y="228"/>
                      <a:pt x="69" y="274"/>
                      <a:pt x="138" y="274"/>
                    </a:cubicBezTo>
                    <a:cubicBezTo>
                      <a:pt x="229" y="274"/>
                      <a:pt x="275" y="228"/>
                      <a:pt x="275" y="137"/>
                    </a:cubicBezTo>
                    <a:cubicBezTo>
                      <a:pt x="275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6521252" y="2199673"/>
                <a:ext cx="47698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322" extrusionOk="0">
                    <a:moveTo>
                      <a:pt x="0" y="1"/>
                    </a:moveTo>
                    <a:cubicBezTo>
                      <a:pt x="0" y="130"/>
                      <a:pt x="123" y="322"/>
                      <a:pt x="292" y="322"/>
                    </a:cubicBezTo>
                    <a:cubicBezTo>
                      <a:pt x="301" y="322"/>
                      <a:pt x="310" y="321"/>
                      <a:pt x="320" y="320"/>
                    </a:cubicBezTo>
                    <a:cubicBezTo>
                      <a:pt x="480" y="297"/>
                      <a:pt x="571" y="69"/>
                      <a:pt x="571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6483495" y="2123407"/>
                <a:ext cx="33999" cy="1378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65" extrusionOk="0">
                    <a:moveTo>
                      <a:pt x="338" y="1"/>
                    </a:moveTo>
                    <a:cubicBezTo>
                      <a:pt x="247" y="1"/>
                      <a:pt x="156" y="23"/>
                      <a:pt x="41" y="69"/>
                    </a:cubicBezTo>
                    <a:cubicBezTo>
                      <a:pt x="1" y="89"/>
                      <a:pt x="14" y="164"/>
                      <a:pt x="50" y="164"/>
                    </a:cubicBezTo>
                    <a:cubicBezTo>
                      <a:pt x="55" y="164"/>
                      <a:pt x="59" y="163"/>
                      <a:pt x="64" y="160"/>
                    </a:cubicBezTo>
                    <a:cubicBezTo>
                      <a:pt x="156" y="138"/>
                      <a:pt x="247" y="115"/>
                      <a:pt x="338" y="92"/>
                    </a:cubicBezTo>
                    <a:cubicBezTo>
                      <a:pt x="407" y="92"/>
                      <a:pt x="407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570871" y="2117727"/>
                <a:ext cx="31827" cy="11778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41" extrusionOk="0">
                    <a:moveTo>
                      <a:pt x="68" y="0"/>
                    </a:moveTo>
                    <a:cubicBezTo>
                      <a:pt x="6" y="0"/>
                      <a:pt x="0" y="94"/>
                      <a:pt x="51" y="94"/>
                    </a:cubicBezTo>
                    <a:cubicBezTo>
                      <a:pt x="56" y="94"/>
                      <a:pt x="62" y="94"/>
                      <a:pt x="68" y="91"/>
                    </a:cubicBezTo>
                    <a:cubicBezTo>
                      <a:pt x="160" y="91"/>
                      <a:pt x="228" y="114"/>
                      <a:pt x="296" y="137"/>
                    </a:cubicBezTo>
                    <a:cubicBezTo>
                      <a:pt x="304" y="140"/>
                      <a:pt x="311" y="141"/>
                      <a:pt x="317" y="141"/>
                    </a:cubicBezTo>
                    <a:cubicBezTo>
                      <a:pt x="369" y="141"/>
                      <a:pt x="380" y="66"/>
                      <a:pt x="319" y="46"/>
                    </a:cubicBezTo>
                    <a:cubicBezTo>
                      <a:pt x="251" y="23"/>
                      <a:pt x="160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6544725" y="2133347"/>
                <a:ext cx="28068" cy="4385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525" extrusionOk="0">
                    <a:moveTo>
                      <a:pt x="135" y="0"/>
                    </a:moveTo>
                    <a:cubicBezTo>
                      <a:pt x="99" y="0"/>
                      <a:pt x="68" y="38"/>
                      <a:pt x="84" y="87"/>
                    </a:cubicBezTo>
                    <a:cubicBezTo>
                      <a:pt x="107" y="156"/>
                      <a:pt x="176" y="224"/>
                      <a:pt x="199" y="315"/>
                    </a:cubicBezTo>
                    <a:cubicBezTo>
                      <a:pt x="221" y="338"/>
                      <a:pt x="244" y="384"/>
                      <a:pt x="199" y="407"/>
                    </a:cubicBezTo>
                    <a:cubicBezTo>
                      <a:pt x="153" y="407"/>
                      <a:pt x="107" y="429"/>
                      <a:pt x="62" y="429"/>
                    </a:cubicBezTo>
                    <a:cubicBezTo>
                      <a:pt x="1" y="450"/>
                      <a:pt x="30" y="524"/>
                      <a:pt x="70" y="524"/>
                    </a:cubicBezTo>
                    <a:cubicBezTo>
                      <a:pt x="74" y="524"/>
                      <a:pt x="79" y="523"/>
                      <a:pt x="84" y="521"/>
                    </a:cubicBezTo>
                    <a:cubicBezTo>
                      <a:pt x="176" y="498"/>
                      <a:pt x="244" y="498"/>
                      <a:pt x="313" y="475"/>
                    </a:cubicBezTo>
                    <a:cubicBezTo>
                      <a:pt x="336" y="452"/>
                      <a:pt x="336" y="452"/>
                      <a:pt x="336" y="429"/>
                    </a:cubicBezTo>
                    <a:cubicBezTo>
                      <a:pt x="336" y="292"/>
                      <a:pt x="221" y="156"/>
                      <a:pt x="176" y="19"/>
                    </a:cubicBezTo>
                    <a:cubicBezTo>
                      <a:pt x="163" y="6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6288613" y="1909311"/>
                <a:ext cx="472557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4208" extrusionOk="0">
                    <a:moveTo>
                      <a:pt x="4577" y="1"/>
                    </a:moveTo>
                    <a:cubicBezTo>
                      <a:pt x="4549" y="1"/>
                      <a:pt x="4522" y="3"/>
                      <a:pt x="4497" y="7"/>
                    </a:cubicBezTo>
                    <a:cubicBezTo>
                      <a:pt x="4109" y="76"/>
                      <a:pt x="3630" y="646"/>
                      <a:pt x="3630" y="646"/>
                    </a:cubicBezTo>
                    <a:cubicBezTo>
                      <a:pt x="3630" y="646"/>
                      <a:pt x="4018" y="144"/>
                      <a:pt x="3630" y="53"/>
                    </a:cubicBezTo>
                    <a:cubicBezTo>
                      <a:pt x="3601" y="47"/>
                      <a:pt x="3573" y="45"/>
                      <a:pt x="3544" y="45"/>
                    </a:cubicBezTo>
                    <a:cubicBezTo>
                      <a:pt x="3205" y="45"/>
                      <a:pt x="2859" y="403"/>
                      <a:pt x="2648" y="760"/>
                    </a:cubicBezTo>
                    <a:cubicBezTo>
                      <a:pt x="2648" y="760"/>
                      <a:pt x="2568" y="753"/>
                      <a:pt x="2437" y="753"/>
                    </a:cubicBezTo>
                    <a:cubicBezTo>
                      <a:pt x="1989" y="753"/>
                      <a:pt x="955" y="835"/>
                      <a:pt x="548" y="1559"/>
                    </a:cubicBezTo>
                    <a:cubicBezTo>
                      <a:pt x="1" y="2518"/>
                      <a:pt x="411" y="3226"/>
                      <a:pt x="1370" y="4207"/>
                    </a:cubicBezTo>
                    <a:lnTo>
                      <a:pt x="1644" y="3568"/>
                    </a:lnTo>
                    <a:lnTo>
                      <a:pt x="1621" y="3294"/>
                    </a:lnTo>
                    <a:lnTo>
                      <a:pt x="1758" y="2427"/>
                    </a:lnTo>
                    <a:cubicBezTo>
                      <a:pt x="1758" y="2427"/>
                      <a:pt x="2031" y="2460"/>
                      <a:pt x="2423" y="2460"/>
                    </a:cubicBezTo>
                    <a:cubicBezTo>
                      <a:pt x="3192" y="2460"/>
                      <a:pt x="4417" y="2330"/>
                      <a:pt x="4931" y="1559"/>
                    </a:cubicBezTo>
                    <a:cubicBezTo>
                      <a:pt x="5657" y="470"/>
                      <a:pt x="4985" y="1"/>
                      <a:pt x="4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43" extrusionOk="0">
                    <a:moveTo>
                      <a:pt x="571" y="1"/>
                    </a:moveTo>
                    <a:cubicBezTo>
                      <a:pt x="251" y="1"/>
                      <a:pt x="0" y="252"/>
                      <a:pt x="0" y="572"/>
                    </a:cubicBezTo>
                    <a:cubicBezTo>
                      <a:pt x="0" y="891"/>
                      <a:pt x="251" y="1142"/>
                      <a:pt x="571" y="1142"/>
                    </a:cubicBezTo>
                    <a:cubicBezTo>
                      <a:pt x="868" y="1142"/>
                      <a:pt x="1141" y="891"/>
                      <a:pt x="1141" y="572"/>
                    </a:cubicBezTo>
                    <a:cubicBezTo>
                      <a:pt x="1141" y="25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43" fill="none" extrusionOk="0">
                    <a:moveTo>
                      <a:pt x="1141" y="572"/>
                    </a:moveTo>
                    <a:cubicBezTo>
                      <a:pt x="1141" y="891"/>
                      <a:pt x="868" y="1142"/>
                      <a:pt x="571" y="1142"/>
                    </a:cubicBezTo>
                    <a:cubicBezTo>
                      <a:pt x="251" y="1142"/>
                      <a:pt x="0" y="891"/>
                      <a:pt x="0" y="572"/>
                    </a:cubicBezTo>
                    <a:cubicBezTo>
                      <a:pt x="0" y="252"/>
                      <a:pt x="251" y="1"/>
                      <a:pt x="571" y="1"/>
                    </a:cubicBezTo>
                    <a:cubicBezTo>
                      <a:pt x="868" y="1"/>
                      <a:pt x="1141" y="252"/>
                      <a:pt x="1141" y="57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372480" y="2161331"/>
                <a:ext cx="38259" cy="3366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03" extrusionOk="0">
                    <a:moveTo>
                      <a:pt x="95" y="1"/>
                    </a:moveTo>
                    <a:cubicBezTo>
                      <a:pt x="79" y="1"/>
                      <a:pt x="63" y="1"/>
                      <a:pt x="47" y="3"/>
                    </a:cubicBezTo>
                    <a:cubicBezTo>
                      <a:pt x="1" y="3"/>
                      <a:pt x="1" y="72"/>
                      <a:pt x="47" y="72"/>
                    </a:cubicBezTo>
                    <a:cubicBezTo>
                      <a:pt x="252" y="72"/>
                      <a:pt x="389" y="163"/>
                      <a:pt x="366" y="368"/>
                    </a:cubicBezTo>
                    <a:cubicBezTo>
                      <a:pt x="366" y="391"/>
                      <a:pt x="389" y="403"/>
                      <a:pt x="412" y="403"/>
                    </a:cubicBezTo>
                    <a:cubicBezTo>
                      <a:pt x="435" y="403"/>
                      <a:pt x="457" y="391"/>
                      <a:pt x="457" y="368"/>
                    </a:cubicBezTo>
                    <a:cubicBezTo>
                      <a:pt x="457" y="135"/>
                      <a:pt x="300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3" name="Google Shape;973;p40"/>
          <p:cNvSpPr/>
          <p:nvPr/>
        </p:nvSpPr>
        <p:spPr>
          <a:xfrm>
            <a:off x="5091167" y="4588837"/>
            <a:ext cx="3621811" cy="64"/>
          </a:xfrm>
          <a:custGeom>
            <a:avLst/>
            <a:gdLst/>
            <a:ahLst/>
            <a:cxnLst/>
            <a:rect l="l" t="t" r="r" b="b"/>
            <a:pathLst>
              <a:path w="56996" h="1" fill="none" extrusionOk="0">
                <a:moveTo>
                  <a:pt x="1" y="0"/>
                </a:moveTo>
                <a:lnTo>
                  <a:pt x="56995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0"/>
          <p:cNvSpPr/>
          <p:nvPr/>
        </p:nvSpPr>
        <p:spPr>
          <a:xfrm>
            <a:off x="8317603" y="953490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0"/>
          <p:cNvSpPr/>
          <p:nvPr/>
        </p:nvSpPr>
        <p:spPr>
          <a:xfrm>
            <a:off x="7834642" y="1301475"/>
            <a:ext cx="520751" cy="520751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0"/>
          <p:cNvSpPr/>
          <p:nvPr/>
        </p:nvSpPr>
        <p:spPr>
          <a:xfrm>
            <a:off x="1954775" y="2370416"/>
            <a:ext cx="2085299" cy="4401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Staatlich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labour dekho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990" name="Google Shape;990;p42"/>
          <p:cNvSpPr txBox="1">
            <a:spLocks noGrp="1"/>
          </p:cNvSpPr>
          <p:nvPr>
            <p:ph type="subTitle" idx="4294967295"/>
          </p:nvPr>
        </p:nvSpPr>
        <p:spPr>
          <a:xfrm flipH="1" flipV="1">
            <a:off x="7909559" y="4972200"/>
            <a:ext cx="182881" cy="1219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None/>
            </a:pPr>
            <a:endParaRPr lang="en-US" sz="14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uFill>
                  <a:noFill/>
                </a:uFill>
                <a:hlinkClick r:id="rId3"/>
              </a:rPr>
              <a:t>k here</a:t>
            </a:r>
            <a:endParaRPr sz="1200" b="1" dirty="0"/>
          </a:p>
        </p:txBody>
      </p:sp>
      <p:sp>
        <p:nvSpPr>
          <p:cNvPr id="1001" name="Google Shape;1001;p42"/>
          <p:cNvSpPr txBox="1"/>
          <p:nvPr/>
        </p:nvSpPr>
        <p:spPr>
          <a:xfrm>
            <a:off x="2438400" y="4800900"/>
            <a:ext cx="4704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02" name="Google Shape;1002;p42"/>
          <p:cNvSpPr txBox="1"/>
          <p:nvPr/>
        </p:nvSpPr>
        <p:spPr>
          <a:xfrm>
            <a:off x="8001000" y="1885950"/>
            <a:ext cx="4704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73355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A employment-focused social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A platform where </a:t>
            </a:r>
            <a:r>
              <a:rPr lang="en-US" sz="2000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 can find jobs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A platform where </a:t>
            </a:r>
            <a:r>
              <a:rPr lang="en-US" sz="2000" dirty="0" err="1">
                <a:latin typeface="Cairo" panose="020B0604020202020204" charset="-78"/>
                <a:cs typeface="Cairo" panose="020B0604020202020204" charset="-78"/>
              </a:rPr>
              <a:t>thekedars</a:t>
            </a: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 can hire </a:t>
            </a:r>
            <a:r>
              <a:rPr lang="en-US" sz="2000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 in 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A platform where builders can contact </a:t>
            </a:r>
            <a:r>
              <a:rPr lang="en-US" sz="2000" dirty="0" err="1">
                <a:latin typeface="Cairo" panose="020B0604020202020204" charset="-78"/>
                <a:cs typeface="Cairo" panose="020B0604020202020204" charset="-78"/>
              </a:rPr>
              <a:t>thekedars</a:t>
            </a: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A platform which helps to connect </a:t>
            </a:r>
            <a:r>
              <a:rPr lang="en-US" sz="2000" dirty="0" err="1">
                <a:latin typeface="Cairo" panose="020B0604020202020204" charset="-78"/>
                <a:cs typeface="Cairo" panose="020B0604020202020204" charset="-78"/>
              </a:rPr>
              <a:t>labours,thekedars</a:t>
            </a:r>
            <a:r>
              <a:rPr lang="en-US" sz="2000" dirty="0">
                <a:latin typeface="Cairo" panose="020B0604020202020204" charset="-78"/>
                <a:cs typeface="Cairo" panose="020B0604020202020204" charset="-78"/>
              </a:rPr>
              <a:t> and builders on a social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6902"/>
            <a:ext cx="2749600" cy="25696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6"/>
          <p:cNvSpPr/>
          <p:nvPr/>
        </p:nvSpPr>
        <p:spPr>
          <a:xfrm>
            <a:off x="5981525" y="1095225"/>
            <a:ext cx="1047300" cy="1047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6"/>
          <p:cNvSpPr txBox="1">
            <a:spLocks noGrp="1"/>
          </p:cNvSpPr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1167" name="Google Shape;1167;p46"/>
          <p:cNvSpPr txBox="1">
            <a:spLocks noGrp="1"/>
          </p:cNvSpPr>
          <p:nvPr>
            <p:ph type="title" idx="2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68" name="Google Shape;1168;p46"/>
          <p:cNvSpPr txBox="1">
            <a:spLocks noGrp="1"/>
          </p:cNvSpPr>
          <p:nvPr>
            <p:ph type="subTitle" idx="1"/>
          </p:nvPr>
        </p:nvSpPr>
        <p:spPr>
          <a:xfrm>
            <a:off x="4610809" y="2997219"/>
            <a:ext cx="3866400" cy="41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What problems are we trying to solve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69" name="Google Shape;1169;p46"/>
          <p:cNvSpPr/>
          <p:nvPr/>
        </p:nvSpPr>
        <p:spPr>
          <a:xfrm>
            <a:off x="4596875" y="3025250"/>
            <a:ext cx="3751628" cy="4541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Staatliches"/>
            </a:endParaRPr>
          </a:p>
        </p:txBody>
      </p:sp>
      <p:grpSp>
        <p:nvGrpSpPr>
          <p:cNvPr id="1170" name="Google Shape;1170;p46"/>
          <p:cNvGrpSpPr/>
          <p:nvPr/>
        </p:nvGrpSpPr>
        <p:grpSpPr>
          <a:xfrm>
            <a:off x="835476" y="1800605"/>
            <a:ext cx="2713508" cy="2803501"/>
            <a:chOff x="835476" y="1800605"/>
            <a:chExt cx="2713508" cy="2803501"/>
          </a:xfrm>
        </p:grpSpPr>
        <p:sp>
          <p:nvSpPr>
            <p:cNvPr id="1171" name="Google Shape;1171;p46"/>
            <p:cNvSpPr/>
            <p:nvPr/>
          </p:nvSpPr>
          <p:spPr>
            <a:xfrm>
              <a:off x="2359990" y="2259243"/>
              <a:ext cx="569746" cy="687589"/>
            </a:xfrm>
            <a:custGeom>
              <a:avLst/>
              <a:gdLst/>
              <a:ahLst/>
              <a:cxnLst/>
              <a:rect l="l" t="t" r="r" b="b"/>
              <a:pathLst>
                <a:path w="5502" h="6640" extrusionOk="0">
                  <a:moveTo>
                    <a:pt x="5502" y="0"/>
                  </a:moveTo>
                  <a:cubicBezTo>
                    <a:pt x="5501" y="1"/>
                    <a:pt x="3721" y="1735"/>
                    <a:pt x="2945" y="2808"/>
                  </a:cubicBezTo>
                  <a:cubicBezTo>
                    <a:pt x="2681" y="3175"/>
                    <a:pt x="2394" y="3290"/>
                    <a:pt x="2138" y="3290"/>
                  </a:cubicBezTo>
                  <a:cubicBezTo>
                    <a:pt x="1710" y="3290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3134" y="6587"/>
                    <a:pt x="3507" y="6639"/>
                    <a:pt x="3780" y="6639"/>
                  </a:cubicBezTo>
                  <a:cubicBezTo>
                    <a:pt x="4379" y="6639"/>
                    <a:pt x="4497" y="6392"/>
                    <a:pt x="4497" y="6392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359990" y="2259243"/>
              <a:ext cx="569746" cy="716273"/>
            </a:xfrm>
            <a:custGeom>
              <a:avLst/>
              <a:gdLst/>
              <a:ahLst/>
              <a:cxnLst/>
              <a:rect l="l" t="t" r="r" b="b"/>
              <a:pathLst>
                <a:path w="5502" h="6917" fill="none" extrusionOk="0">
                  <a:moveTo>
                    <a:pt x="5502" y="0"/>
                  </a:moveTo>
                  <a:cubicBezTo>
                    <a:pt x="5502" y="0"/>
                    <a:pt x="3721" y="1735"/>
                    <a:pt x="2945" y="2808"/>
                  </a:cubicBezTo>
                  <a:cubicBezTo>
                    <a:pt x="2238" y="3789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4246" y="6917"/>
                    <a:pt x="4497" y="6392"/>
                    <a:pt x="4497" y="639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560055" y="2733726"/>
              <a:ext cx="44528" cy="59957"/>
            </a:xfrm>
            <a:custGeom>
              <a:avLst/>
              <a:gdLst/>
              <a:ahLst/>
              <a:cxnLst/>
              <a:rect l="l" t="t" r="r" b="b"/>
              <a:pathLst>
                <a:path w="430" h="579" extrusionOk="0">
                  <a:moveTo>
                    <a:pt x="141" y="0"/>
                  </a:moveTo>
                  <a:cubicBezTo>
                    <a:pt x="76" y="0"/>
                    <a:pt x="1" y="73"/>
                    <a:pt x="32" y="166"/>
                  </a:cubicBezTo>
                  <a:cubicBezTo>
                    <a:pt x="100" y="280"/>
                    <a:pt x="146" y="394"/>
                    <a:pt x="214" y="531"/>
                  </a:cubicBezTo>
                  <a:cubicBezTo>
                    <a:pt x="228" y="565"/>
                    <a:pt x="253" y="579"/>
                    <a:pt x="281" y="579"/>
                  </a:cubicBezTo>
                  <a:cubicBezTo>
                    <a:pt x="347" y="579"/>
                    <a:pt x="429" y="498"/>
                    <a:pt x="397" y="417"/>
                  </a:cubicBezTo>
                  <a:cubicBezTo>
                    <a:pt x="328" y="303"/>
                    <a:pt x="283" y="166"/>
                    <a:pt x="214" y="52"/>
                  </a:cubicBezTo>
                  <a:cubicBezTo>
                    <a:pt x="200" y="16"/>
                    <a:pt x="17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671996" y="2745945"/>
              <a:ext cx="51673" cy="57782"/>
            </a:xfrm>
            <a:custGeom>
              <a:avLst/>
              <a:gdLst/>
              <a:ahLst/>
              <a:cxnLst/>
              <a:rect l="l" t="t" r="r" b="b"/>
              <a:pathLst>
                <a:path w="499" h="558" extrusionOk="0">
                  <a:moveTo>
                    <a:pt x="346" y="1"/>
                  </a:moveTo>
                  <a:cubicBezTo>
                    <a:pt x="313" y="1"/>
                    <a:pt x="279" y="15"/>
                    <a:pt x="252" y="48"/>
                  </a:cubicBezTo>
                  <a:cubicBezTo>
                    <a:pt x="183" y="162"/>
                    <a:pt x="115" y="276"/>
                    <a:pt x="46" y="413"/>
                  </a:cubicBezTo>
                  <a:cubicBezTo>
                    <a:pt x="0" y="490"/>
                    <a:pt x="68" y="557"/>
                    <a:pt x="139" y="557"/>
                  </a:cubicBezTo>
                  <a:cubicBezTo>
                    <a:pt x="172" y="557"/>
                    <a:pt x="207" y="542"/>
                    <a:pt x="229" y="505"/>
                  </a:cubicBezTo>
                  <a:cubicBezTo>
                    <a:pt x="297" y="391"/>
                    <a:pt x="366" y="276"/>
                    <a:pt x="434" y="162"/>
                  </a:cubicBezTo>
                  <a:cubicBezTo>
                    <a:pt x="499" y="82"/>
                    <a:pt x="427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693328" y="2610290"/>
              <a:ext cx="23714" cy="63892"/>
            </a:xfrm>
            <a:custGeom>
              <a:avLst/>
              <a:gdLst/>
              <a:ahLst/>
              <a:cxnLst/>
              <a:rect l="l" t="t" r="r" b="b"/>
              <a:pathLst>
                <a:path w="229" h="617" extrusionOk="0">
                  <a:moveTo>
                    <a:pt x="126" y="0"/>
                  </a:moveTo>
                  <a:cubicBezTo>
                    <a:pt x="74" y="0"/>
                    <a:pt x="23" y="34"/>
                    <a:pt x="23" y="103"/>
                  </a:cubicBezTo>
                  <a:cubicBezTo>
                    <a:pt x="0" y="240"/>
                    <a:pt x="0" y="377"/>
                    <a:pt x="0" y="514"/>
                  </a:cubicBezTo>
                  <a:cubicBezTo>
                    <a:pt x="0" y="582"/>
                    <a:pt x="52" y="616"/>
                    <a:pt x="103" y="616"/>
                  </a:cubicBezTo>
                  <a:cubicBezTo>
                    <a:pt x="154" y="616"/>
                    <a:pt x="206" y="582"/>
                    <a:pt x="206" y="514"/>
                  </a:cubicBezTo>
                  <a:cubicBezTo>
                    <a:pt x="206" y="377"/>
                    <a:pt x="206" y="240"/>
                    <a:pt x="228" y="103"/>
                  </a:cubicBezTo>
                  <a:cubicBezTo>
                    <a:pt x="228" y="34"/>
                    <a:pt x="177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767783" y="2435285"/>
              <a:ext cx="35726" cy="92576"/>
            </a:xfrm>
            <a:custGeom>
              <a:avLst/>
              <a:gdLst/>
              <a:ahLst/>
              <a:cxnLst/>
              <a:rect l="l" t="t" r="r" b="b"/>
              <a:pathLst>
                <a:path w="345" h="894" extrusionOk="0">
                  <a:moveTo>
                    <a:pt x="97" y="1"/>
                  </a:moveTo>
                  <a:cubicBezTo>
                    <a:pt x="46" y="1"/>
                    <a:pt x="0" y="35"/>
                    <a:pt x="12" y="104"/>
                  </a:cubicBezTo>
                  <a:cubicBezTo>
                    <a:pt x="34" y="355"/>
                    <a:pt x="80" y="583"/>
                    <a:pt x="126" y="811"/>
                  </a:cubicBezTo>
                  <a:cubicBezTo>
                    <a:pt x="135" y="869"/>
                    <a:pt x="177" y="894"/>
                    <a:pt x="220" y="894"/>
                  </a:cubicBezTo>
                  <a:cubicBezTo>
                    <a:pt x="281" y="894"/>
                    <a:pt x="344" y="845"/>
                    <a:pt x="331" y="766"/>
                  </a:cubicBezTo>
                  <a:cubicBezTo>
                    <a:pt x="285" y="537"/>
                    <a:pt x="240" y="332"/>
                    <a:pt x="217" y="104"/>
                  </a:cubicBezTo>
                  <a:cubicBezTo>
                    <a:pt x="206" y="35"/>
                    <a:pt x="149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2270209" y="2512743"/>
              <a:ext cx="99721" cy="45563"/>
            </a:xfrm>
            <a:custGeom>
              <a:avLst/>
              <a:gdLst/>
              <a:ahLst/>
              <a:cxnLst/>
              <a:rect l="l" t="t" r="r" b="b"/>
              <a:pathLst>
                <a:path w="963" h="440" extrusionOk="0">
                  <a:moveTo>
                    <a:pt x="206" y="1"/>
                  </a:moveTo>
                  <a:cubicBezTo>
                    <a:pt x="152" y="1"/>
                    <a:pt x="109" y="18"/>
                    <a:pt x="92" y="63"/>
                  </a:cubicBezTo>
                  <a:cubicBezTo>
                    <a:pt x="0" y="223"/>
                    <a:pt x="343" y="383"/>
                    <a:pt x="480" y="428"/>
                  </a:cubicBezTo>
                  <a:cubicBezTo>
                    <a:pt x="503" y="436"/>
                    <a:pt x="533" y="440"/>
                    <a:pt x="566" y="440"/>
                  </a:cubicBezTo>
                  <a:cubicBezTo>
                    <a:pt x="731" y="440"/>
                    <a:pt x="963" y="345"/>
                    <a:pt x="640" y="155"/>
                  </a:cubicBezTo>
                  <a:cubicBezTo>
                    <a:pt x="640" y="155"/>
                    <a:pt x="370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2270209" y="2500316"/>
              <a:ext cx="106452" cy="61614"/>
            </a:xfrm>
            <a:custGeom>
              <a:avLst/>
              <a:gdLst/>
              <a:ahLst/>
              <a:cxnLst/>
              <a:rect l="l" t="t" r="r" b="b"/>
              <a:pathLst>
                <a:path w="1028" h="595" fill="none" extrusionOk="0">
                  <a:moveTo>
                    <a:pt x="640" y="275"/>
                  </a:moveTo>
                  <a:cubicBezTo>
                    <a:pt x="640" y="275"/>
                    <a:pt x="160" y="1"/>
                    <a:pt x="92" y="183"/>
                  </a:cubicBezTo>
                  <a:cubicBezTo>
                    <a:pt x="0" y="343"/>
                    <a:pt x="343" y="503"/>
                    <a:pt x="480" y="548"/>
                  </a:cubicBezTo>
                  <a:cubicBezTo>
                    <a:pt x="617" y="594"/>
                    <a:pt x="1028" y="503"/>
                    <a:pt x="640" y="2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2263064" y="2341983"/>
              <a:ext cx="427982" cy="418456"/>
            </a:xfrm>
            <a:custGeom>
              <a:avLst/>
              <a:gdLst/>
              <a:ahLst/>
              <a:cxnLst/>
              <a:rect l="l" t="t" r="r" b="b"/>
              <a:pathLst>
                <a:path w="4133" h="4041" extrusionOk="0">
                  <a:moveTo>
                    <a:pt x="2649" y="0"/>
                  </a:moveTo>
                  <a:lnTo>
                    <a:pt x="549" y="69"/>
                  </a:lnTo>
                  <a:cubicBezTo>
                    <a:pt x="229" y="92"/>
                    <a:pt x="1" y="411"/>
                    <a:pt x="69" y="731"/>
                  </a:cubicBezTo>
                  <a:lnTo>
                    <a:pt x="823" y="3652"/>
                  </a:lnTo>
                  <a:cubicBezTo>
                    <a:pt x="868" y="3881"/>
                    <a:pt x="1074" y="4040"/>
                    <a:pt x="1325" y="4040"/>
                  </a:cubicBezTo>
                  <a:lnTo>
                    <a:pt x="3539" y="4040"/>
                  </a:lnTo>
                  <a:cubicBezTo>
                    <a:pt x="3881" y="4040"/>
                    <a:pt x="4132" y="3698"/>
                    <a:pt x="4018" y="3379"/>
                  </a:cubicBezTo>
                  <a:lnTo>
                    <a:pt x="3151" y="388"/>
                  </a:lnTo>
                  <a:cubicBezTo>
                    <a:pt x="3082" y="160"/>
                    <a:pt x="2877" y="0"/>
                    <a:pt x="2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2289159" y="2556649"/>
              <a:ext cx="92265" cy="123435"/>
            </a:xfrm>
            <a:custGeom>
              <a:avLst/>
              <a:gdLst/>
              <a:ahLst/>
              <a:cxnLst/>
              <a:rect l="l" t="t" r="r" b="b"/>
              <a:pathLst>
                <a:path w="891" h="1192" extrusionOk="0">
                  <a:moveTo>
                    <a:pt x="445" y="1"/>
                  </a:moveTo>
                  <a:cubicBezTo>
                    <a:pt x="361" y="1"/>
                    <a:pt x="268" y="14"/>
                    <a:pt x="228" y="27"/>
                  </a:cubicBezTo>
                  <a:cubicBezTo>
                    <a:pt x="137" y="27"/>
                    <a:pt x="0" y="73"/>
                    <a:pt x="23" y="233"/>
                  </a:cubicBezTo>
                  <a:cubicBezTo>
                    <a:pt x="37" y="334"/>
                    <a:pt x="126" y="353"/>
                    <a:pt x="188" y="353"/>
                  </a:cubicBezTo>
                  <a:cubicBezTo>
                    <a:pt x="206" y="353"/>
                    <a:pt x="222" y="351"/>
                    <a:pt x="234" y="350"/>
                  </a:cubicBezTo>
                  <a:lnTo>
                    <a:pt x="234" y="350"/>
                  </a:lnTo>
                  <a:cubicBezTo>
                    <a:pt x="88" y="378"/>
                    <a:pt x="49" y="487"/>
                    <a:pt x="137" y="575"/>
                  </a:cubicBezTo>
                  <a:cubicBezTo>
                    <a:pt x="186" y="604"/>
                    <a:pt x="231" y="613"/>
                    <a:pt x="266" y="613"/>
                  </a:cubicBezTo>
                  <a:cubicBezTo>
                    <a:pt x="289" y="613"/>
                    <a:pt x="308" y="609"/>
                    <a:pt x="321" y="605"/>
                  </a:cubicBezTo>
                  <a:lnTo>
                    <a:pt x="321" y="605"/>
                  </a:lnTo>
                  <a:cubicBezTo>
                    <a:pt x="257" y="630"/>
                    <a:pt x="185" y="676"/>
                    <a:pt x="205" y="758"/>
                  </a:cubicBezTo>
                  <a:cubicBezTo>
                    <a:pt x="205" y="849"/>
                    <a:pt x="320" y="895"/>
                    <a:pt x="320" y="895"/>
                  </a:cubicBezTo>
                  <a:cubicBezTo>
                    <a:pt x="297" y="895"/>
                    <a:pt x="274" y="963"/>
                    <a:pt x="342" y="1054"/>
                  </a:cubicBezTo>
                  <a:cubicBezTo>
                    <a:pt x="434" y="1123"/>
                    <a:pt x="662" y="1191"/>
                    <a:pt x="730" y="1191"/>
                  </a:cubicBezTo>
                  <a:cubicBezTo>
                    <a:pt x="822" y="1191"/>
                    <a:pt x="845" y="1100"/>
                    <a:pt x="845" y="1100"/>
                  </a:cubicBezTo>
                  <a:cubicBezTo>
                    <a:pt x="867" y="1054"/>
                    <a:pt x="845" y="986"/>
                    <a:pt x="799" y="963"/>
                  </a:cubicBezTo>
                  <a:cubicBezTo>
                    <a:pt x="776" y="917"/>
                    <a:pt x="799" y="895"/>
                    <a:pt x="822" y="895"/>
                  </a:cubicBezTo>
                  <a:cubicBezTo>
                    <a:pt x="867" y="872"/>
                    <a:pt x="890" y="826"/>
                    <a:pt x="867" y="758"/>
                  </a:cubicBezTo>
                  <a:cubicBezTo>
                    <a:pt x="867" y="689"/>
                    <a:pt x="708" y="621"/>
                    <a:pt x="662" y="621"/>
                  </a:cubicBezTo>
                  <a:cubicBezTo>
                    <a:pt x="593" y="621"/>
                    <a:pt x="616" y="575"/>
                    <a:pt x="616" y="575"/>
                  </a:cubicBezTo>
                  <a:cubicBezTo>
                    <a:pt x="616" y="575"/>
                    <a:pt x="753" y="507"/>
                    <a:pt x="776" y="461"/>
                  </a:cubicBezTo>
                  <a:cubicBezTo>
                    <a:pt x="799" y="393"/>
                    <a:pt x="776" y="370"/>
                    <a:pt x="730" y="347"/>
                  </a:cubicBezTo>
                  <a:cubicBezTo>
                    <a:pt x="685" y="301"/>
                    <a:pt x="502" y="278"/>
                    <a:pt x="502" y="278"/>
                  </a:cubicBezTo>
                  <a:cubicBezTo>
                    <a:pt x="502" y="278"/>
                    <a:pt x="593" y="210"/>
                    <a:pt x="616" y="164"/>
                  </a:cubicBezTo>
                  <a:cubicBezTo>
                    <a:pt x="662" y="119"/>
                    <a:pt x="639" y="73"/>
                    <a:pt x="593" y="27"/>
                  </a:cubicBezTo>
                  <a:cubicBezTo>
                    <a:pt x="565" y="8"/>
                    <a:pt x="507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2312769" y="2642185"/>
              <a:ext cx="66274" cy="37900"/>
            </a:xfrm>
            <a:custGeom>
              <a:avLst/>
              <a:gdLst/>
              <a:ahLst/>
              <a:cxnLst/>
              <a:rect l="l" t="t" r="r" b="b"/>
              <a:pathLst>
                <a:path w="640" h="366" fill="none" extrusionOk="0">
                  <a:moveTo>
                    <a:pt x="114" y="46"/>
                  </a:moveTo>
                  <a:cubicBezTo>
                    <a:pt x="114" y="46"/>
                    <a:pt x="0" y="114"/>
                    <a:pt x="114" y="228"/>
                  </a:cubicBezTo>
                  <a:cubicBezTo>
                    <a:pt x="251" y="320"/>
                    <a:pt x="457" y="365"/>
                    <a:pt x="548" y="343"/>
                  </a:cubicBezTo>
                  <a:cubicBezTo>
                    <a:pt x="639" y="320"/>
                    <a:pt x="639" y="160"/>
                    <a:pt x="548" y="91"/>
                  </a:cubicBezTo>
                  <a:cubicBezTo>
                    <a:pt x="457" y="23"/>
                    <a:pt x="160" y="0"/>
                    <a:pt x="114" y="4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2310388" y="2616193"/>
              <a:ext cx="68655" cy="37900"/>
            </a:xfrm>
            <a:custGeom>
              <a:avLst/>
              <a:gdLst/>
              <a:ahLst/>
              <a:cxnLst/>
              <a:rect l="l" t="t" r="r" b="b"/>
              <a:pathLst>
                <a:path w="663" h="366" fill="none" extrusionOk="0">
                  <a:moveTo>
                    <a:pt x="92" y="297"/>
                  </a:moveTo>
                  <a:cubicBezTo>
                    <a:pt x="92" y="297"/>
                    <a:pt x="0" y="274"/>
                    <a:pt x="0" y="160"/>
                  </a:cubicBezTo>
                  <a:cubicBezTo>
                    <a:pt x="0" y="69"/>
                    <a:pt x="92" y="0"/>
                    <a:pt x="320" y="23"/>
                  </a:cubicBezTo>
                  <a:cubicBezTo>
                    <a:pt x="548" y="46"/>
                    <a:pt x="662" y="114"/>
                    <a:pt x="662" y="206"/>
                  </a:cubicBezTo>
                  <a:cubicBezTo>
                    <a:pt x="662" y="297"/>
                    <a:pt x="594" y="365"/>
                    <a:pt x="571" y="342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2298582" y="2585437"/>
              <a:ext cx="73315" cy="35519"/>
            </a:xfrm>
            <a:custGeom>
              <a:avLst/>
              <a:gdLst/>
              <a:ahLst/>
              <a:cxnLst/>
              <a:rect l="l" t="t" r="r" b="b"/>
              <a:pathLst>
                <a:path w="708" h="343" fill="none" extrusionOk="0">
                  <a:moveTo>
                    <a:pt x="160" y="343"/>
                  </a:moveTo>
                  <a:cubicBezTo>
                    <a:pt x="160" y="343"/>
                    <a:pt x="0" y="320"/>
                    <a:pt x="0" y="183"/>
                  </a:cubicBezTo>
                  <a:cubicBezTo>
                    <a:pt x="0" y="46"/>
                    <a:pt x="274" y="23"/>
                    <a:pt x="411" y="0"/>
                  </a:cubicBezTo>
                  <a:cubicBezTo>
                    <a:pt x="548" y="0"/>
                    <a:pt x="708" y="92"/>
                    <a:pt x="662" y="206"/>
                  </a:cubicBezTo>
                  <a:cubicBezTo>
                    <a:pt x="639" y="297"/>
                    <a:pt x="502" y="297"/>
                    <a:pt x="457" y="320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2291437" y="2554682"/>
              <a:ext cx="71037" cy="37900"/>
            </a:xfrm>
            <a:custGeom>
              <a:avLst/>
              <a:gdLst/>
              <a:ahLst/>
              <a:cxnLst/>
              <a:rect l="l" t="t" r="r" b="b"/>
              <a:pathLst>
                <a:path w="686" h="366" fill="none" extrusionOk="0">
                  <a:moveTo>
                    <a:pt x="161" y="366"/>
                  </a:moveTo>
                  <a:cubicBezTo>
                    <a:pt x="161" y="366"/>
                    <a:pt x="1" y="366"/>
                    <a:pt x="1" y="206"/>
                  </a:cubicBezTo>
                  <a:cubicBezTo>
                    <a:pt x="1" y="69"/>
                    <a:pt x="275" y="1"/>
                    <a:pt x="480" y="1"/>
                  </a:cubicBezTo>
                  <a:cubicBezTo>
                    <a:pt x="686" y="23"/>
                    <a:pt x="571" y="275"/>
                    <a:pt x="480" y="297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2792532" y="2897341"/>
              <a:ext cx="397227" cy="286219"/>
            </a:xfrm>
            <a:custGeom>
              <a:avLst/>
              <a:gdLst/>
              <a:ahLst/>
              <a:cxnLst/>
              <a:rect l="l" t="t" r="r" b="b"/>
              <a:pathLst>
                <a:path w="3836" h="2764" extrusionOk="0">
                  <a:moveTo>
                    <a:pt x="135" y="1"/>
                  </a:moveTo>
                  <a:cubicBezTo>
                    <a:pt x="93" y="1"/>
                    <a:pt x="69" y="1"/>
                    <a:pt x="69" y="1"/>
                  </a:cubicBezTo>
                  <a:cubicBezTo>
                    <a:pt x="69" y="1"/>
                    <a:pt x="1" y="1919"/>
                    <a:pt x="24" y="1941"/>
                  </a:cubicBezTo>
                  <a:cubicBezTo>
                    <a:pt x="46" y="1941"/>
                    <a:pt x="2717" y="2718"/>
                    <a:pt x="2717" y="2718"/>
                  </a:cubicBezTo>
                  <a:lnTo>
                    <a:pt x="3584" y="2763"/>
                  </a:lnTo>
                  <a:cubicBezTo>
                    <a:pt x="3584" y="2763"/>
                    <a:pt x="3835" y="1941"/>
                    <a:pt x="3562" y="937"/>
                  </a:cubicBezTo>
                  <a:cubicBezTo>
                    <a:pt x="3311" y="39"/>
                    <a:pt x="596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2738167" y="2218754"/>
              <a:ext cx="494153" cy="811127"/>
            </a:xfrm>
            <a:custGeom>
              <a:avLst/>
              <a:gdLst/>
              <a:ahLst/>
              <a:cxnLst/>
              <a:rect l="l" t="t" r="r" b="b"/>
              <a:pathLst>
                <a:path w="4772" h="7833" extrusionOk="0">
                  <a:moveTo>
                    <a:pt x="2530" y="1"/>
                  </a:moveTo>
                  <a:cubicBezTo>
                    <a:pt x="2516" y="1"/>
                    <a:pt x="2502" y="2"/>
                    <a:pt x="2489" y="3"/>
                  </a:cubicBezTo>
                  <a:cubicBezTo>
                    <a:pt x="1941" y="95"/>
                    <a:pt x="1211" y="711"/>
                    <a:pt x="686" y="2103"/>
                  </a:cubicBezTo>
                  <a:cubicBezTo>
                    <a:pt x="161" y="3473"/>
                    <a:pt x="1" y="6851"/>
                    <a:pt x="1" y="6851"/>
                  </a:cubicBezTo>
                  <a:lnTo>
                    <a:pt x="275" y="6942"/>
                  </a:lnTo>
                  <a:lnTo>
                    <a:pt x="4726" y="7833"/>
                  </a:lnTo>
                  <a:lnTo>
                    <a:pt x="4703" y="7079"/>
                  </a:lnTo>
                  <a:lnTo>
                    <a:pt x="4771" y="5710"/>
                  </a:lnTo>
                  <a:lnTo>
                    <a:pt x="4338" y="1305"/>
                  </a:lnTo>
                  <a:cubicBezTo>
                    <a:pt x="4338" y="1305"/>
                    <a:pt x="3099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2738167" y="2211920"/>
              <a:ext cx="494153" cy="817961"/>
            </a:xfrm>
            <a:custGeom>
              <a:avLst/>
              <a:gdLst/>
              <a:ahLst/>
              <a:cxnLst/>
              <a:rect l="l" t="t" r="r" b="b"/>
              <a:pathLst>
                <a:path w="4772" h="7899" fill="none" extrusionOk="0">
                  <a:moveTo>
                    <a:pt x="4703" y="7145"/>
                  </a:moveTo>
                  <a:lnTo>
                    <a:pt x="4726" y="7899"/>
                  </a:lnTo>
                  <a:lnTo>
                    <a:pt x="275" y="7008"/>
                  </a:lnTo>
                  <a:lnTo>
                    <a:pt x="1" y="6917"/>
                  </a:lnTo>
                  <a:cubicBezTo>
                    <a:pt x="1" y="6917"/>
                    <a:pt x="161" y="3539"/>
                    <a:pt x="686" y="2169"/>
                  </a:cubicBezTo>
                  <a:cubicBezTo>
                    <a:pt x="1211" y="777"/>
                    <a:pt x="1941" y="161"/>
                    <a:pt x="2489" y="69"/>
                  </a:cubicBezTo>
                  <a:cubicBezTo>
                    <a:pt x="3037" y="1"/>
                    <a:pt x="4338" y="1371"/>
                    <a:pt x="4338" y="1371"/>
                  </a:cubicBezTo>
                  <a:lnTo>
                    <a:pt x="4771" y="5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2837164" y="2365489"/>
              <a:ext cx="59128" cy="66584"/>
            </a:xfrm>
            <a:custGeom>
              <a:avLst/>
              <a:gdLst/>
              <a:ahLst/>
              <a:cxnLst/>
              <a:rect l="l" t="t" r="r" b="b"/>
              <a:pathLst>
                <a:path w="571" h="643" extrusionOk="0">
                  <a:moveTo>
                    <a:pt x="418" y="0"/>
                  </a:moveTo>
                  <a:cubicBezTo>
                    <a:pt x="384" y="0"/>
                    <a:pt x="350" y="14"/>
                    <a:pt x="323" y="47"/>
                  </a:cubicBezTo>
                  <a:cubicBezTo>
                    <a:pt x="232" y="184"/>
                    <a:pt x="140" y="344"/>
                    <a:pt x="49" y="481"/>
                  </a:cubicBezTo>
                  <a:cubicBezTo>
                    <a:pt x="1" y="562"/>
                    <a:pt x="78" y="642"/>
                    <a:pt x="151" y="642"/>
                  </a:cubicBezTo>
                  <a:cubicBezTo>
                    <a:pt x="182" y="642"/>
                    <a:pt x="212" y="629"/>
                    <a:pt x="232" y="595"/>
                  </a:cubicBezTo>
                  <a:cubicBezTo>
                    <a:pt x="323" y="435"/>
                    <a:pt x="414" y="298"/>
                    <a:pt x="506" y="161"/>
                  </a:cubicBezTo>
                  <a:cubicBezTo>
                    <a:pt x="570" y="81"/>
                    <a:pt x="498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2894222" y="2468422"/>
              <a:ext cx="29616" cy="66274"/>
            </a:xfrm>
            <a:custGeom>
              <a:avLst/>
              <a:gdLst/>
              <a:ahLst/>
              <a:cxnLst/>
              <a:rect l="l" t="t" r="r" b="b"/>
              <a:pathLst>
                <a:path w="286" h="640" extrusionOk="0">
                  <a:moveTo>
                    <a:pt x="180" y="1"/>
                  </a:moveTo>
                  <a:cubicBezTo>
                    <a:pt x="126" y="1"/>
                    <a:pt x="69" y="35"/>
                    <a:pt x="69" y="103"/>
                  </a:cubicBezTo>
                  <a:cubicBezTo>
                    <a:pt x="46" y="240"/>
                    <a:pt x="23" y="400"/>
                    <a:pt x="0" y="537"/>
                  </a:cubicBezTo>
                  <a:cubicBezTo>
                    <a:pt x="0" y="605"/>
                    <a:pt x="52" y="640"/>
                    <a:pt x="106" y="640"/>
                  </a:cubicBezTo>
                  <a:cubicBezTo>
                    <a:pt x="160" y="640"/>
                    <a:pt x="217" y="605"/>
                    <a:pt x="229" y="537"/>
                  </a:cubicBezTo>
                  <a:cubicBezTo>
                    <a:pt x="251" y="400"/>
                    <a:pt x="251" y="240"/>
                    <a:pt x="274" y="103"/>
                  </a:cubicBezTo>
                  <a:cubicBezTo>
                    <a:pt x="286" y="35"/>
                    <a:pt x="234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2985245" y="2362072"/>
              <a:ext cx="28373" cy="61510"/>
            </a:xfrm>
            <a:custGeom>
              <a:avLst/>
              <a:gdLst/>
              <a:ahLst/>
              <a:cxnLst/>
              <a:rect l="l" t="t" r="r" b="b"/>
              <a:pathLst>
                <a:path w="274" h="594" extrusionOk="0">
                  <a:moveTo>
                    <a:pt x="97" y="0"/>
                  </a:moveTo>
                  <a:cubicBezTo>
                    <a:pt x="46" y="0"/>
                    <a:pt x="0" y="35"/>
                    <a:pt x="11" y="103"/>
                  </a:cubicBezTo>
                  <a:lnTo>
                    <a:pt x="57" y="491"/>
                  </a:lnTo>
                  <a:cubicBezTo>
                    <a:pt x="57" y="560"/>
                    <a:pt x="114" y="594"/>
                    <a:pt x="168" y="594"/>
                  </a:cubicBezTo>
                  <a:cubicBezTo>
                    <a:pt x="223" y="594"/>
                    <a:pt x="274" y="560"/>
                    <a:pt x="263" y="491"/>
                  </a:cubicBezTo>
                  <a:cubicBezTo>
                    <a:pt x="240" y="354"/>
                    <a:pt x="240" y="240"/>
                    <a:pt x="217" y="103"/>
                  </a:cubicBezTo>
                  <a:cubicBezTo>
                    <a:pt x="206" y="35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3040646" y="2493896"/>
              <a:ext cx="52294" cy="70933"/>
            </a:xfrm>
            <a:custGeom>
              <a:avLst/>
              <a:gdLst/>
              <a:ahLst/>
              <a:cxnLst/>
              <a:rect l="l" t="t" r="r" b="b"/>
              <a:pathLst>
                <a:path w="505" h="685" extrusionOk="0">
                  <a:moveTo>
                    <a:pt x="366" y="0"/>
                  </a:moveTo>
                  <a:cubicBezTo>
                    <a:pt x="332" y="0"/>
                    <a:pt x="298" y="18"/>
                    <a:pt x="275" y="63"/>
                  </a:cubicBezTo>
                  <a:cubicBezTo>
                    <a:pt x="184" y="222"/>
                    <a:pt x="116" y="359"/>
                    <a:pt x="47" y="519"/>
                  </a:cubicBezTo>
                  <a:cubicBezTo>
                    <a:pt x="0" y="613"/>
                    <a:pt x="71" y="685"/>
                    <a:pt x="142" y="685"/>
                  </a:cubicBezTo>
                  <a:cubicBezTo>
                    <a:pt x="175" y="685"/>
                    <a:pt x="208" y="669"/>
                    <a:pt x="230" y="633"/>
                  </a:cubicBezTo>
                  <a:cubicBezTo>
                    <a:pt x="298" y="474"/>
                    <a:pt x="390" y="314"/>
                    <a:pt x="458" y="154"/>
                  </a:cubicBezTo>
                  <a:cubicBezTo>
                    <a:pt x="504" y="77"/>
                    <a:pt x="436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761466" y="2735901"/>
              <a:ext cx="61510" cy="48670"/>
            </a:xfrm>
            <a:custGeom>
              <a:avLst/>
              <a:gdLst/>
              <a:ahLst/>
              <a:cxnLst/>
              <a:rect l="l" t="t" r="r" b="b"/>
              <a:pathLst>
                <a:path w="594" h="470" extrusionOk="0">
                  <a:moveTo>
                    <a:pt x="429" y="1"/>
                  </a:moveTo>
                  <a:cubicBezTo>
                    <a:pt x="402" y="1"/>
                    <a:pt x="373" y="10"/>
                    <a:pt x="346" y="31"/>
                  </a:cubicBezTo>
                  <a:cubicBezTo>
                    <a:pt x="255" y="100"/>
                    <a:pt x="164" y="191"/>
                    <a:pt x="73" y="282"/>
                  </a:cubicBezTo>
                  <a:cubicBezTo>
                    <a:pt x="0" y="354"/>
                    <a:pt x="85" y="469"/>
                    <a:pt x="169" y="469"/>
                  </a:cubicBezTo>
                  <a:cubicBezTo>
                    <a:pt x="191" y="469"/>
                    <a:pt x="213" y="461"/>
                    <a:pt x="232" y="442"/>
                  </a:cubicBezTo>
                  <a:cubicBezTo>
                    <a:pt x="324" y="351"/>
                    <a:pt x="415" y="259"/>
                    <a:pt x="506" y="168"/>
                  </a:cubicBezTo>
                  <a:cubicBezTo>
                    <a:pt x="594" y="98"/>
                    <a:pt x="520" y="1"/>
                    <a:pt x="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813347" y="2826924"/>
              <a:ext cx="41317" cy="60785"/>
            </a:xfrm>
            <a:custGeom>
              <a:avLst/>
              <a:gdLst/>
              <a:ahLst/>
              <a:cxnLst/>
              <a:rect l="l" t="t" r="r" b="b"/>
              <a:pathLst>
                <a:path w="399" h="587" extrusionOk="0">
                  <a:moveTo>
                    <a:pt x="132" y="0"/>
                  </a:moveTo>
                  <a:cubicBezTo>
                    <a:pt x="66" y="0"/>
                    <a:pt x="0" y="50"/>
                    <a:pt x="28" y="134"/>
                  </a:cubicBezTo>
                  <a:cubicBezTo>
                    <a:pt x="74" y="248"/>
                    <a:pt x="119" y="385"/>
                    <a:pt x="165" y="522"/>
                  </a:cubicBezTo>
                  <a:cubicBezTo>
                    <a:pt x="183" y="566"/>
                    <a:pt x="225" y="586"/>
                    <a:pt x="267" y="586"/>
                  </a:cubicBezTo>
                  <a:cubicBezTo>
                    <a:pt x="333" y="586"/>
                    <a:pt x="398" y="537"/>
                    <a:pt x="370" y="453"/>
                  </a:cubicBezTo>
                  <a:cubicBezTo>
                    <a:pt x="325" y="339"/>
                    <a:pt x="279" y="202"/>
                    <a:pt x="233" y="65"/>
                  </a:cubicBezTo>
                  <a:cubicBezTo>
                    <a:pt x="216" y="21"/>
                    <a:pt x="174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2945998" y="2880151"/>
              <a:ext cx="73212" cy="67723"/>
            </a:xfrm>
            <a:custGeom>
              <a:avLst/>
              <a:gdLst/>
              <a:ahLst/>
              <a:cxnLst/>
              <a:rect l="l" t="t" r="r" b="b"/>
              <a:pathLst>
                <a:path w="707" h="654" extrusionOk="0">
                  <a:moveTo>
                    <a:pt x="551" y="1"/>
                  </a:moveTo>
                  <a:cubicBezTo>
                    <a:pt x="527" y="1"/>
                    <a:pt x="503" y="9"/>
                    <a:pt x="482" y="30"/>
                  </a:cubicBezTo>
                  <a:cubicBezTo>
                    <a:pt x="322" y="167"/>
                    <a:pt x="185" y="327"/>
                    <a:pt x="71" y="464"/>
                  </a:cubicBezTo>
                  <a:cubicBezTo>
                    <a:pt x="1" y="552"/>
                    <a:pt x="66" y="654"/>
                    <a:pt x="141" y="654"/>
                  </a:cubicBezTo>
                  <a:cubicBezTo>
                    <a:pt x="164" y="654"/>
                    <a:pt x="187" y="645"/>
                    <a:pt x="208" y="624"/>
                  </a:cubicBezTo>
                  <a:cubicBezTo>
                    <a:pt x="345" y="464"/>
                    <a:pt x="482" y="327"/>
                    <a:pt x="619" y="190"/>
                  </a:cubicBezTo>
                  <a:cubicBezTo>
                    <a:pt x="707" y="102"/>
                    <a:pt x="632" y="1"/>
                    <a:pt x="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3069123" y="2926957"/>
              <a:ext cx="26095" cy="56850"/>
            </a:xfrm>
            <a:custGeom>
              <a:avLst/>
              <a:gdLst/>
              <a:ahLst/>
              <a:cxnLst/>
              <a:rect l="l" t="t" r="r" b="b"/>
              <a:pathLst>
                <a:path w="252" h="549" extrusionOk="0">
                  <a:moveTo>
                    <a:pt x="115" y="1"/>
                  </a:moveTo>
                  <a:cubicBezTo>
                    <a:pt x="57" y="1"/>
                    <a:pt x="0" y="35"/>
                    <a:pt x="0" y="103"/>
                  </a:cubicBezTo>
                  <a:cubicBezTo>
                    <a:pt x="23" y="217"/>
                    <a:pt x="23" y="332"/>
                    <a:pt x="46" y="446"/>
                  </a:cubicBezTo>
                  <a:cubicBezTo>
                    <a:pt x="46" y="514"/>
                    <a:pt x="97" y="548"/>
                    <a:pt x="149" y="548"/>
                  </a:cubicBezTo>
                  <a:cubicBezTo>
                    <a:pt x="200" y="548"/>
                    <a:pt x="251" y="514"/>
                    <a:pt x="251" y="446"/>
                  </a:cubicBezTo>
                  <a:cubicBezTo>
                    <a:pt x="229" y="332"/>
                    <a:pt x="229" y="217"/>
                    <a:pt x="229" y="103"/>
                  </a:cubicBezTo>
                  <a:cubicBezTo>
                    <a:pt x="229" y="35"/>
                    <a:pt x="172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2664954" y="2462312"/>
              <a:ext cx="290775" cy="283941"/>
            </a:xfrm>
            <a:custGeom>
              <a:avLst/>
              <a:gdLst/>
              <a:ahLst/>
              <a:cxnLst/>
              <a:rect l="l" t="t" r="r" b="b"/>
              <a:pathLst>
                <a:path w="2808" h="2742" extrusionOk="0">
                  <a:moveTo>
                    <a:pt x="195" y="1"/>
                  </a:moveTo>
                  <a:cubicBezTo>
                    <a:pt x="182" y="1"/>
                    <a:pt x="171" y="1"/>
                    <a:pt x="160" y="2"/>
                  </a:cubicBezTo>
                  <a:cubicBezTo>
                    <a:pt x="0" y="48"/>
                    <a:pt x="69" y="208"/>
                    <a:pt x="114" y="231"/>
                  </a:cubicBezTo>
                  <a:cubicBezTo>
                    <a:pt x="183" y="276"/>
                    <a:pt x="548" y="413"/>
                    <a:pt x="548" y="413"/>
                  </a:cubicBezTo>
                  <a:cubicBezTo>
                    <a:pt x="548" y="413"/>
                    <a:pt x="662" y="482"/>
                    <a:pt x="594" y="505"/>
                  </a:cubicBezTo>
                  <a:cubicBezTo>
                    <a:pt x="525" y="527"/>
                    <a:pt x="457" y="550"/>
                    <a:pt x="457" y="550"/>
                  </a:cubicBezTo>
                  <a:cubicBezTo>
                    <a:pt x="457" y="550"/>
                    <a:pt x="411" y="664"/>
                    <a:pt x="388" y="687"/>
                  </a:cubicBezTo>
                  <a:cubicBezTo>
                    <a:pt x="343" y="710"/>
                    <a:pt x="320" y="756"/>
                    <a:pt x="320" y="801"/>
                  </a:cubicBezTo>
                  <a:cubicBezTo>
                    <a:pt x="320" y="847"/>
                    <a:pt x="320" y="893"/>
                    <a:pt x="274" y="938"/>
                  </a:cubicBezTo>
                  <a:cubicBezTo>
                    <a:pt x="206" y="984"/>
                    <a:pt x="206" y="1144"/>
                    <a:pt x="206" y="1144"/>
                  </a:cubicBezTo>
                  <a:cubicBezTo>
                    <a:pt x="206" y="1144"/>
                    <a:pt x="160" y="1212"/>
                    <a:pt x="183" y="1326"/>
                  </a:cubicBezTo>
                  <a:cubicBezTo>
                    <a:pt x="206" y="1440"/>
                    <a:pt x="320" y="1646"/>
                    <a:pt x="457" y="1692"/>
                  </a:cubicBezTo>
                  <a:cubicBezTo>
                    <a:pt x="525" y="1714"/>
                    <a:pt x="588" y="1720"/>
                    <a:pt x="634" y="1720"/>
                  </a:cubicBezTo>
                  <a:cubicBezTo>
                    <a:pt x="679" y="1720"/>
                    <a:pt x="708" y="1714"/>
                    <a:pt x="708" y="1714"/>
                  </a:cubicBezTo>
                  <a:lnTo>
                    <a:pt x="799" y="1600"/>
                  </a:lnTo>
                  <a:lnTo>
                    <a:pt x="890" y="1714"/>
                  </a:lnTo>
                  <a:lnTo>
                    <a:pt x="1781" y="2513"/>
                  </a:lnTo>
                  <a:lnTo>
                    <a:pt x="2077" y="2742"/>
                  </a:lnTo>
                  <a:lnTo>
                    <a:pt x="2808" y="1783"/>
                  </a:lnTo>
                  <a:cubicBezTo>
                    <a:pt x="2808" y="1783"/>
                    <a:pt x="2260" y="1600"/>
                    <a:pt x="1986" y="1281"/>
                  </a:cubicBezTo>
                  <a:cubicBezTo>
                    <a:pt x="1712" y="961"/>
                    <a:pt x="1575" y="482"/>
                    <a:pt x="1530" y="436"/>
                  </a:cubicBezTo>
                  <a:cubicBezTo>
                    <a:pt x="1484" y="390"/>
                    <a:pt x="1233" y="276"/>
                    <a:pt x="1027" y="231"/>
                  </a:cubicBezTo>
                  <a:cubicBezTo>
                    <a:pt x="834" y="166"/>
                    <a:pt x="397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2671996" y="2448332"/>
              <a:ext cx="283734" cy="297921"/>
            </a:xfrm>
            <a:custGeom>
              <a:avLst/>
              <a:gdLst/>
              <a:ahLst/>
              <a:cxnLst/>
              <a:rect l="l" t="t" r="r" b="b"/>
              <a:pathLst>
                <a:path w="2740" h="2877" fill="none" extrusionOk="0">
                  <a:moveTo>
                    <a:pt x="663" y="617"/>
                  </a:moveTo>
                  <a:cubicBezTo>
                    <a:pt x="663" y="617"/>
                    <a:pt x="1" y="457"/>
                    <a:pt x="1" y="252"/>
                  </a:cubicBezTo>
                  <a:cubicBezTo>
                    <a:pt x="1" y="1"/>
                    <a:pt x="685" y="297"/>
                    <a:pt x="1119" y="389"/>
                  </a:cubicBezTo>
                  <a:cubicBezTo>
                    <a:pt x="1530" y="503"/>
                    <a:pt x="1484" y="662"/>
                    <a:pt x="1758" y="1187"/>
                  </a:cubicBezTo>
                  <a:cubicBezTo>
                    <a:pt x="2055" y="1712"/>
                    <a:pt x="2740" y="1918"/>
                    <a:pt x="2740" y="1918"/>
                  </a:cubicBezTo>
                  <a:lnTo>
                    <a:pt x="2009" y="2877"/>
                  </a:lnTo>
                  <a:cubicBezTo>
                    <a:pt x="2009" y="2877"/>
                    <a:pt x="1074" y="2146"/>
                    <a:pt x="891" y="1918"/>
                  </a:cubicBezTo>
                  <a:cubicBezTo>
                    <a:pt x="708" y="1690"/>
                    <a:pt x="457" y="1484"/>
                    <a:pt x="343" y="1530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2681523" y="2561827"/>
              <a:ext cx="61510" cy="85120"/>
            </a:xfrm>
            <a:custGeom>
              <a:avLst/>
              <a:gdLst/>
              <a:ahLst/>
              <a:cxnLst/>
              <a:rect l="l" t="t" r="r" b="b"/>
              <a:pathLst>
                <a:path w="594" h="822" fill="none" extrusionOk="0">
                  <a:moveTo>
                    <a:pt x="593" y="616"/>
                  </a:moveTo>
                  <a:cubicBezTo>
                    <a:pt x="593" y="616"/>
                    <a:pt x="593" y="822"/>
                    <a:pt x="434" y="753"/>
                  </a:cubicBezTo>
                  <a:cubicBezTo>
                    <a:pt x="274" y="708"/>
                    <a:pt x="0" y="594"/>
                    <a:pt x="0" y="320"/>
                  </a:cubicBezTo>
                  <a:cubicBezTo>
                    <a:pt x="0" y="0"/>
                    <a:pt x="411" y="183"/>
                    <a:pt x="411" y="183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2683801" y="2545259"/>
              <a:ext cx="56850" cy="33137"/>
            </a:xfrm>
            <a:custGeom>
              <a:avLst/>
              <a:gdLst/>
              <a:ahLst/>
              <a:cxnLst/>
              <a:rect l="l" t="t" r="r" b="b"/>
              <a:pathLst>
                <a:path w="549" h="320" fill="none" extrusionOk="0">
                  <a:moveTo>
                    <a:pt x="549" y="46"/>
                  </a:moveTo>
                  <a:cubicBezTo>
                    <a:pt x="549" y="46"/>
                    <a:pt x="1" y="0"/>
                    <a:pt x="47" y="320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2697988" y="2523926"/>
              <a:ext cx="56850" cy="30859"/>
            </a:xfrm>
            <a:custGeom>
              <a:avLst/>
              <a:gdLst/>
              <a:ahLst/>
              <a:cxnLst/>
              <a:rect l="l" t="t" r="r" b="b"/>
              <a:pathLst>
                <a:path w="549" h="298" fill="none" extrusionOk="0">
                  <a:moveTo>
                    <a:pt x="549" y="92"/>
                  </a:moveTo>
                  <a:cubicBezTo>
                    <a:pt x="549" y="92"/>
                    <a:pt x="161" y="1"/>
                    <a:pt x="69" y="69"/>
                  </a:cubicBezTo>
                  <a:cubicBezTo>
                    <a:pt x="1" y="161"/>
                    <a:pt x="24" y="298"/>
                    <a:pt x="24" y="298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2709793" y="2500316"/>
              <a:ext cx="66377" cy="28477"/>
            </a:xfrm>
            <a:custGeom>
              <a:avLst/>
              <a:gdLst/>
              <a:ahLst/>
              <a:cxnLst/>
              <a:rect l="l" t="t" r="r" b="b"/>
              <a:pathLst>
                <a:path w="641" h="275" fill="none" extrusionOk="0">
                  <a:moveTo>
                    <a:pt x="1" y="275"/>
                  </a:moveTo>
                  <a:cubicBezTo>
                    <a:pt x="1" y="275"/>
                    <a:pt x="47" y="1"/>
                    <a:pt x="640" y="160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2842238" y="2228488"/>
              <a:ext cx="706746" cy="771880"/>
            </a:xfrm>
            <a:custGeom>
              <a:avLst/>
              <a:gdLst/>
              <a:ahLst/>
              <a:cxnLst/>
              <a:rect l="l" t="t" r="r" b="b"/>
              <a:pathLst>
                <a:path w="6825" h="7454" extrusionOk="0">
                  <a:moveTo>
                    <a:pt x="1872" y="1"/>
                  </a:moveTo>
                  <a:lnTo>
                    <a:pt x="2853" y="2694"/>
                  </a:lnTo>
                  <a:cubicBezTo>
                    <a:pt x="2853" y="2694"/>
                    <a:pt x="3355" y="3879"/>
                    <a:pt x="3447" y="4359"/>
                  </a:cubicBezTo>
                  <a:lnTo>
                    <a:pt x="3447" y="4359"/>
                  </a:lnTo>
                  <a:lnTo>
                    <a:pt x="1119" y="3539"/>
                  </a:lnTo>
                  <a:lnTo>
                    <a:pt x="0" y="5136"/>
                  </a:lnTo>
                  <a:cubicBezTo>
                    <a:pt x="0" y="5136"/>
                    <a:pt x="1938" y="7454"/>
                    <a:pt x="4054" y="7454"/>
                  </a:cubicBezTo>
                  <a:cubicBezTo>
                    <a:pt x="4140" y="7454"/>
                    <a:pt x="4227" y="7450"/>
                    <a:pt x="4314" y="7442"/>
                  </a:cubicBezTo>
                  <a:cubicBezTo>
                    <a:pt x="5501" y="7328"/>
                    <a:pt x="6825" y="5707"/>
                    <a:pt x="5296" y="3014"/>
                  </a:cubicBezTo>
                  <a:cubicBezTo>
                    <a:pt x="3789" y="298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2842238" y="2594861"/>
              <a:ext cx="191469" cy="234132"/>
            </a:xfrm>
            <a:custGeom>
              <a:avLst/>
              <a:gdLst/>
              <a:ahLst/>
              <a:cxnLst/>
              <a:rect l="l" t="t" r="r" b="b"/>
              <a:pathLst>
                <a:path w="1849" h="2261" extrusionOk="0">
                  <a:moveTo>
                    <a:pt x="1119" y="1"/>
                  </a:moveTo>
                  <a:lnTo>
                    <a:pt x="0" y="1598"/>
                  </a:ln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2842238" y="2594861"/>
              <a:ext cx="191469" cy="234132"/>
            </a:xfrm>
            <a:custGeom>
              <a:avLst/>
              <a:gdLst/>
              <a:ahLst/>
              <a:cxnLst/>
              <a:rect l="l" t="t" r="r" b="b"/>
              <a:pathLst>
                <a:path w="1849" h="2261" fill="none" extrusionOk="0">
                  <a:moveTo>
                    <a:pt x="0" y="1598"/>
                  </a:move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2858703" y="2736729"/>
              <a:ext cx="73419" cy="54469"/>
            </a:xfrm>
            <a:custGeom>
              <a:avLst/>
              <a:gdLst/>
              <a:ahLst/>
              <a:cxnLst/>
              <a:rect l="l" t="t" r="r" b="b"/>
              <a:pathLst>
                <a:path w="709" h="526" fill="none" extrusionOk="0">
                  <a:moveTo>
                    <a:pt x="1" y="0"/>
                  </a:moveTo>
                  <a:lnTo>
                    <a:pt x="709" y="52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2880035" y="2708355"/>
              <a:ext cx="75697" cy="42664"/>
            </a:xfrm>
            <a:custGeom>
              <a:avLst/>
              <a:gdLst/>
              <a:ahLst/>
              <a:cxnLst/>
              <a:rect l="l" t="t" r="r" b="b"/>
              <a:pathLst>
                <a:path w="731" h="412" fill="none" extrusionOk="0">
                  <a:moveTo>
                    <a:pt x="0" y="0"/>
                  </a:moveTo>
                  <a:lnTo>
                    <a:pt x="731" y="4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2901263" y="2675218"/>
              <a:ext cx="75800" cy="40282"/>
            </a:xfrm>
            <a:custGeom>
              <a:avLst/>
              <a:gdLst/>
              <a:ahLst/>
              <a:cxnLst/>
              <a:rect l="l" t="t" r="r" b="b"/>
              <a:pathLst>
                <a:path w="732" h="389" fill="none" extrusionOk="0">
                  <a:moveTo>
                    <a:pt x="1" y="1"/>
                  </a:moveTo>
                  <a:lnTo>
                    <a:pt x="731" y="38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2922595" y="2644566"/>
              <a:ext cx="75697" cy="35519"/>
            </a:xfrm>
            <a:custGeom>
              <a:avLst/>
              <a:gdLst/>
              <a:ahLst/>
              <a:cxnLst/>
              <a:rect l="l" t="t" r="r" b="b"/>
              <a:pathLst>
                <a:path w="731" h="343" fill="none" extrusionOk="0">
                  <a:moveTo>
                    <a:pt x="0" y="0"/>
                  </a:moveTo>
                  <a:lnTo>
                    <a:pt x="731" y="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2941442" y="2616193"/>
              <a:ext cx="75800" cy="30755"/>
            </a:xfrm>
            <a:custGeom>
              <a:avLst/>
              <a:gdLst/>
              <a:ahLst/>
              <a:cxnLst/>
              <a:rect l="l" t="t" r="r" b="b"/>
              <a:pathLst>
                <a:path w="732" h="297" fill="none" extrusionOk="0">
                  <a:moveTo>
                    <a:pt x="1" y="0"/>
                  </a:moveTo>
                  <a:lnTo>
                    <a:pt x="731" y="29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2842238" y="2228488"/>
              <a:ext cx="706746" cy="791970"/>
            </a:xfrm>
            <a:custGeom>
              <a:avLst/>
              <a:gdLst/>
              <a:ahLst/>
              <a:cxnLst/>
              <a:rect l="l" t="t" r="r" b="b"/>
              <a:pathLst>
                <a:path w="6825" h="7648" fill="none" extrusionOk="0">
                  <a:moveTo>
                    <a:pt x="1872" y="1"/>
                  </a:moveTo>
                  <a:cubicBezTo>
                    <a:pt x="1872" y="1"/>
                    <a:pt x="3789" y="297"/>
                    <a:pt x="5296" y="3014"/>
                  </a:cubicBezTo>
                  <a:cubicBezTo>
                    <a:pt x="6825" y="5707"/>
                    <a:pt x="5501" y="7328"/>
                    <a:pt x="4314" y="7442"/>
                  </a:cubicBezTo>
                  <a:cubicBezTo>
                    <a:pt x="2100" y="7647"/>
                    <a:pt x="0" y="5136"/>
                    <a:pt x="0" y="5136"/>
                  </a:cubicBezTo>
                  <a:lnTo>
                    <a:pt x="1119" y="3539"/>
                  </a:lnTo>
                  <a:lnTo>
                    <a:pt x="3903" y="45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3137676" y="2507461"/>
              <a:ext cx="61510" cy="172622"/>
            </a:xfrm>
            <a:custGeom>
              <a:avLst/>
              <a:gdLst/>
              <a:ahLst/>
              <a:cxnLst/>
              <a:rect l="l" t="t" r="r" b="b"/>
              <a:pathLst>
                <a:path w="594" h="1667" fill="none" extrusionOk="0">
                  <a:moveTo>
                    <a:pt x="0" y="0"/>
                  </a:moveTo>
                  <a:cubicBezTo>
                    <a:pt x="0" y="0"/>
                    <a:pt x="502" y="1187"/>
                    <a:pt x="594" y="16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2970126" y="2784882"/>
              <a:ext cx="67930" cy="72590"/>
            </a:xfrm>
            <a:custGeom>
              <a:avLst/>
              <a:gdLst/>
              <a:ahLst/>
              <a:cxnLst/>
              <a:rect l="l" t="t" r="r" b="b"/>
              <a:pathLst>
                <a:path w="656" h="701" extrusionOk="0">
                  <a:moveTo>
                    <a:pt x="157" y="0"/>
                  </a:moveTo>
                  <a:cubicBezTo>
                    <a:pt x="76" y="0"/>
                    <a:pt x="1" y="70"/>
                    <a:pt x="66" y="151"/>
                  </a:cubicBezTo>
                  <a:cubicBezTo>
                    <a:pt x="180" y="334"/>
                    <a:pt x="294" y="494"/>
                    <a:pt x="409" y="654"/>
                  </a:cubicBezTo>
                  <a:cubicBezTo>
                    <a:pt x="435" y="687"/>
                    <a:pt x="470" y="701"/>
                    <a:pt x="503" y="701"/>
                  </a:cubicBezTo>
                  <a:cubicBezTo>
                    <a:pt x="583" y="701"/>
                    <a:pt x="656" y="620"/>
                    <a:pt x="591" y="540"/>
                  </a:cubicBezTo>
                  <a:cubicBezTo>
                    <a:pt x="477" y="380"/>
                    <a:pt x="363" y="220"/>
                    <a:pt x="249" y="37"/>
                  </a:cubicBezTo>
                  <a:cubicBezTo>
                    <a:pt x="223" y="11"/>
                    <a:pt x="18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3026563" y="2701210"/>
              <a:ext cx="59128" cy="23921"/>
            </a:xfrm>
            <a:custGeom>
              <a:avLst/>
              <a:gdLst/>
              <a:ahLst/>
              <a:cxnLst/>
              <a:rect l="l" t="t" r="r" b="b"/>
              <a:pathLst>
                <a:path w="571" h="231" extrusionOk="0">
                  <a:moveTo>
                    <a:pt x="137" y="1"/>
                  </a:moveTo>
                  <a:cubicBezTo>
                    <a:pt x="1" y="1"/>
                    <a:pt x="1" y="206"/>
                    <a:pt x="137" y="229"/>
                  </a:cubicBezTo>
                  <a:lnTo>
                    <a:pt x="434" y="229"/>
                  </a:lnTo>
                  <a:cubicBezTo>
                    <a:pt x="441" y="230"/>
                    <a:pt x="447" y="231"/>
                    <a:pt x="453" y="231"/>
                  </a:cubicBezTo>
                  <a:cubicBezTo>
                    <a:pt x="571" y="231"/>
                    <a:pt x="565" y="24"/>
                    <a:pt x="434" y="24"/>
                  </a:cubicBezTo>
                  <a:cubicBezTo>
                    <a:pt x="343" y="24"/>
                    <a:pt x="252" y="24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3080721" y="2787160"/>
              <a:ext cx="67723" cy="37797"/>
            </a:xfrm>
            <a:custGeom>
              <a:avLst/>
              <a:gdLst/>
              <a:ahLst/>
              <a:cxnLst/>
              <a:rect l="l" t="t" r="r" b="b"/>
              <a:pathLst>
                <a:path w="654" h="365" extrusionOk="0">
                  <a:moveTo>
                    <a:pt x="156" y="0"/>
                  </a:moveTo>
                  <a:cubicBezTo>
                    <a:pt x="65" y="0"/>
                    <a:pt x="1" y="140"/>
                    <a:pt x="117" y="198"/>
                  </a:cubicBezTo>
                  <a:cubicBezTo>
                    <a:pt x="231" y="244"/>
                    <a:pt x="368" y="312"/>
                    <a:pt x="482" y="358"/>
                  </a:cubicBezTo>
                  <a:cubicBezTo>
                    <a:pt x="495" y="362"/>
                    <a:pt x="508" y="364"/>
                    <a:pt x="520" y="364"/>
                  </a:cubicBezTo>
                  <a:cubicBezTo>
                    <a:pt x="626" y="364"/>
                    <a:pt x="653" y="193"/>
                    <a:pt x="550" y="152"/>
                  </a:cubicBezTo>
                  <a:cubicBezTo>
                    <a:pt x="436" y="107"/>
                    <a:pt x="322" y="61"/>
                    <a:pt x="208" y="15"/>
                  </a:cubicBezTo>
                  <a:cubicBezTo>
                    <a:pt x="190" y="5"/>
                    <a:pt x="1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3116240" y="2897237"/>
              <a:ext cx="68862" cy="52501"/>
            </a:xfrm>
            <a:custGeom>
              <a:avLst/>
              <a:gdLst/>
              <a:ahLst/>
              <a:cxnLst/>
              <a:rect l="l" t="t" r="r" b="b"/>
              <a:pathLst>
                <a:path w="665" h="507" extrusionOk="0">
                  <a:moveTo>
                    <a:pt x="123" y="0"/>
                  </a:moveTo>
                  <a:cubicBezTo>
                    <a:pt x="43" y="0"/>
                    <a:pt x="1" y="134"/>
                    <a:pt x="93" y="208"/>
                  </a:cubicBezTo>
                  <a:cubicBezTo>
                    <a:pt x="207" y="299"/>
                    <a:pt x="344" y="390"/>
                    <a:pt x="481" y="482"/>
                  </a:cubicBezTo>
                  <a:cubicBezTo>
                    <a:pt x="499" y="499"/>
                    <a:pt x="517" y="507"/>
                    <a:pt x="534" y="507"/>
                  </a:cubicBezTo>
                  <a:cubicBezTo>
                    <a:pt x="608" y="507"/>
                    <a:pt x="665" y="373"/>
                    <a:pt x="573" y="299"/>
                  </a:cubicBezTo>
                  <a:cubicBezTo>
                    <a:pt x="458" y="208"/>
                    <a:pt x="321" y="116"/>
                    <a:pt x="184" y="25"/>
                  </a:cubicBezTo>
                  <a:cubicBezTo>
                    <a:pt x="163" y="8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3203846" y="2731966"/>
              <a:ext cx="71037" cy="26095"/>
            </a:xfrm>
            <a:custGeom>
              <a:avLst/>
              <a:gdLst/>
              <a:ahLst/>
              <a:cxnLst/>
              <a:rect l="l" t="t" r="r" b="b"/>
              <a:pathLst>
                <a:path w="686" h="252" extrusionOk="0">
                  <a:moveTo>
                    <a:pt x="548" y="1"/>
                  </a:moveTo>
                  <a:cubicBezTo>
                    <a:pt x="411" y="23"/>
                    <a:pt x="274" y="23"/>
                    <a:pt x="137" y="23"/>
                  </a:cubicBezTo>
                  <a:cubicBezTo>
                    <a:pt x="0" y="46"/>
                    <a:pt x="0" y="252"/>
                    <a:pt x="137" y="252"/>
                  </a:cubicBezTo>
                  <a:cubicBezTo>
                    <a:pt x="274" y="229"/>
                    <a:pt x="411" y="229"/>
                    <a:pt x="548" y="229"/>
                  </a:cubicBezTo>
                  <a:cubicBezTo>
                    <a:pt x="685" y="206"/>
                    <a:pt x="685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3230977" y="2837694"/>
              <a:ext cx="71658" cy="36347"/>
            </a:xfrm>
            <a:custGeom>
              <a:avLst/>
              <a:gdLst/>
              <a:ahLst/>
              <a:cxnLst/>
              <a:rect l="l" t="t" r="r" b="b"/>
              <a:pathLst>
                <a:path w="692" h="351" extrusionOk="0">
                  <a:moveTo>
                    <a:pt x="134" y="0"/>
                  </a:moveTo>
                  <a:cubicBezTo>
                    <a:pt x="28" y="0"/>
                    <a:pt x="1" y="171"/>
                    <a:pt x="104" y="212"/>
                  </a:cubicBezTo>
                  <a:lnTo>
                    <a:pt x="514" y="349"/>
                  </a:lnTo>
                  <a:cubicBezTo>
                    <a:pt x="522" y="350"/>
                    <a:pt x="529" y="351"/>
                    <a:pt x="535" y="351"/>
                  </a:cubicBezTo>
                  <a:cubicBezTo>
                    <a:pt x="656" y="351"/>
                    <a:pt x="691" y="165"/>
                    <a:pt x="583" y="144"/>
                  </a:cubicBezTo>
                  <a:cubicBezTo>
                    <a:pt x="446" y="98"/>
                    <a:pt x="309" y="52"/>
                    <a:pt x="172" y="7"/>
                  </a:cubicBezTo>
                  <a:cubicBezTo>
                    <a:pt x="159" y="2"/>
                    <a:pt x="14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3283686" y="2924990"/>
              <a:ext cx="67620" cy="35519"/>
            </a:xfrm>
            <a:custGeom>
              <a:avLst/>
              <a:gdLst/>
              <a:ahLst/>
              <a:cxnLst/>
              <a:rect l="l" t="t" r="r" b="b"/>
              <a:pathLst>
                <a:path w="653" h="343" extrusionOk="0">
                  <a:moveTo>
                    <a:pt x="460" y="1"/>
                  </a:moveTo>
                  <a:cubicBezTo>
                    <a:pt x="446" y="1"/>
                    <a:pt x="431" y="3"/>
                    <a:pt x="416" y="8"/>
                  </a:cubicBezTo>
                  <a:cubicBezTo>
                    <a:pt x="325" y="54"/>
                    <a:pt x="211" y="100"/>
                    <a:pt x="97" y="145"/>
                  </a:cubicBezTo>
                  <a:cubicBezTo>
                    <a:pt x="0" y="203"/>
                    <a:pt x="67" y="343"/>
                    <a:pt x="159" y="343"/>
                  </a:cubicBezTo>
                  <a:cubicBezTo>
                    <a:pt x="176" y="343"/>
                    <a:pt x="193" y="338"/>
                    <a:pt x="211" y="328"/>
                  </a:cubicBezTo>
                  <a:cubicBezTo>
                    <a:pt x="325" y="282"/>
                    <a:pt x="416" y="236"/>
                    <a:pt x="530" y="191"/>
                  </a:cubicBezTo>
                  <a:cubicBezTo>
                    <a:pt x="652" y="150"/>
                    <a:pt x="575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378438" y="2806938"/>
              <a:ext cx="47841" cy="51880"/>
            </a:xfrm>
            <a:custGeom>
              <a:avLst/>
              <a:gdLst/>
              <a:ahLst/>
              <a:cxnLst/>
              <a:rect l="l" t="t" r="r" b="b"/>
              <a:pathLst>
                <a:path w="462" h="501" extrusionOk="0">
                  <a:moveTo>
                    <a:pt x="320" y="1"/>
                  </a:moveTo>
                  <a:cubicBezTo>
                    <a:pt x="287" y="1"/>
                    <a:pt x="253" y="16"/>
                    <a:pt x="232" y="53"/>
                  </a:cubicBezTo>
                  <a:cubicBezTo>
                    <a:pt x="186" y="167"/>
                    <a:pt x="118" y="258"/>
                    <a:pt x="49" y="349"/>
                  </a:cubicBezTo>
                  <a:cubicBezTo>
                    <a:pt x="0" y="431"/>
                    <a:pt x="79" y="501"/>
                    <a:pt x="154" y="501"/>
                  </a:cubicBezTo>
                  <a:cubicBezTo>
                    <a:pt x="183" y="501"/>
                    <a:pt x="212" y="490"/>
                    <a:pt x="232" y="463"/>
                  </a:cubicBezTo>
                  <a:cubicBezTo>
                    <a:pt x="300" y="349"/>
                    <a:pt x="369" y="258"/>
                    <a:pt x="414" y="167"/>
                  </a:cubicBezTo>
                  <a:cubicBezTo>
                    <a:pt x="461" y="73"/>
                    <a:pt x="391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309678" y="2743771"/>
              <a:ext cx="58093" cy="46599"/>
            </a:xfrm>
            <a:custGeom>
              <a:avLst/>
              <a:gdLst/>
              <a:ahLst/>
              <a:cxnLst/>
              <a:rect l="l" t="t" r="r" b="b"/>
              <a:pathLst>
                <a:path w="561" h="450" extrusionOk="0">
                  <a:moveTo>
                    <a:pt x="428" y="1"/>
                  </a:moveTo>
                  <a:cubicBezTo>
                    <a:pt x="410" y="1"/>
                    <a:pt x="391" y="7"/>
                    <a:pt x="371" y="24"/>
                  </a:cubicBezTo>
                  <a:cubicBezTo>
                    <a:pt x="279" y="92"/>
                    <a:pt x="188" y="160"/>
                    <a:pt x="97" y="229"/>
                  </a:cubicBezTo>
                  <a:cubicBezTo>
                    <a:pt x="0" y="306"/>
                    <a:pt x="67" y="449"/>
                    <a:pt x="146" y="449"/>
                  </a:cubicBezTo>
                  <a:cubicBezTo>
                    <a:pt x="160" y="449"/>
                    <a:pt x="174" y="445"/>
                    <a:pt x="188" y="434"/>
                  </a:cubicBezTo>
                  <a:cubicBezTo>
                    <a:pt x="279" y="343"/>
                    <a:pt x="371" y="275"/>
                    <a:pt x="485" y="206"/>
                  </a:cubicBezTo>
                  <a:cubicBezTo>
                    <a:pt x="560" y="150"/>
                    <a:pt x="511" y="1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285239" y="2626548"/>
              <a:ext cx="32205" cy="66481"/>
            </a:xfrm>
            <a:custGeom>
              <a:avLst/>
              <a:gdLst/>
              <a:ahLst/>
              <a:cxnLst/>
              <a:rect l="l" t="t" r="r" b="b"/>
              <a:pathLst>
                <a:path w="311" h="642" extrusionOk="0">
                  <a:moveTo>
                    <a:pt x="124" y="0"/>
                  </a:moveTo>
                  <a:cubicBezTo>
                    <a:pt x="64" y="0"/>
                    <a:pt x="0" y="49"/>
                    <a:pt x="13" y="128"/>
                  </a:cubicBezTo>
                  <a:cubicBezTo>
                    <a:pt x="59" y="265"/>
                    <a:pt x="82" y="402"/>
                    <a:pt x="82" y="539"/>
                  </a:cubicBezTo>
                  <a:cubicBezTo>
                    <a:pt x="93" y="608"/>
                    <a:pt x="150" y="642"/>
                    <a:pt x="204" y="642"/>
                  </a:cubicBezTo>
                  <a:cubicBezTo>
                    <a:pt x="259" y="642"/>
                    <a:pt x="310" y="608"/>
                    <a:pt x="310" y="539"/>
                  </a:cubicBezTo>
                  <a:cubicBezTo>
                    <a:pt x="287" y="379"/>
                    <a:pt x="264" y="242"/>
                    <a:pt x="219" y="83"/>
                  </a:cubicBezTo>
                  <a:cubicBezTo>
                    <a:pt x="209" y="25"/>
                    <a:pt x="168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390036" y="2648605"/>
              <a:ext cx="37590" cy="62856"/>
            </a:xfrm>
            <a:custGeom>
              <a:avLst/>
              <a:gdLst/>
              <a:ahLst/>
              <a:cxnLst/>
              <a:rect l="l" t="t" r="r" b="b"/>
              <a:pathLst>
                <a:path w="363" h="607" extrusionOk="0">
                  <a:moveTo>
                    <a:pt x="135" y="0"/>
                  </a:moveTo>
                  <a:cubicBezTo>
                    <a:pt x="68" y="0"/>
                    <a:pt x="0" y="59"/>
                    <a:pt x="28" y="144"/>
                  </a:cubicBezTo>
                  <a:cubicBezTo>
                    <a:pt x="74" y="258"/>
                    <a:pt x="97" y="395"/>
                    <a:pt x="143" y="532"/>
                  </a:cubicBezTo>
                  <a:cubicBezTo>
                    <a:pt x="151" y="584"/>
                    <a:pt x="187" y="606"/>
                    <a:pt x="226" y="606"/>
                  </a:cubicBezTo>
                  <a:cubicBezTo>
                    <a:pt x="289" y="606"/>
                    <a:pt x="362" y="548"/>
                    <a:pt x="348" y="463"/>
                  </a:cubicBezTo>
                  <a:cubicBezTo>
                    <a:pt x="302" y="349"/>
                    <a:pt x="280" y="212"/>
                    <a:pt x="234" y="75"/>
                  </a:cubicBezTo>
                  <a:cubicBezTo>
                    <a:pt x="216" y="23"/>
                    <a:pt x="176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200015" y="2536146"/>
              <a:ext cx="35208" cy="76008"/>
            </a:xfrm>
            <a:custGeom>
              <a:avLst/>
              <a:gdLst/>
              <a:ahLst/>
              <a:cxnLst/>
              <a:rect l="l" t="t" r="r" b="b"/>
              <a:pathLst>
                <a:path w="340" h="734" extrusionOk="0">
                  <a:moveTo>
                    <a:pt x="208" y="1"/>
                  </a:moveTo>
                  <a:cubicBezTo>
                    <a:pt x="166" y="1"/>
                    <a:pt x="124" y="21"/>
                    <a:pt x="106" y="66"/>
                  </a:cubicBezTo>
                  <a:cubicBezTo>
                    <a:pt x="83" y="248"/>
                    <a:pt x="60" y="431"/>
                    <a:pt x="15" y="591"/>
                  </a:cubicBezTo>
                  <a:cubicBezTo>
                    <a:pt x="0" y="675"/>
                    <a:pt x="74" y="734"/>
                    <a:pt x="137" y="734"/>
                  </a:cubicBezTo>
                  <a:cubicBezTo>
                    <a:pt x="176" y="734"/>
                    <a:pt x="211" y="711"/>
                    <a:pt x="220" y="659"/>
                  </a:cubicBezTo>
                  <a:cubicBezTo>
                    <a:pt x="266" y="476"/>
                    <a:pt x="288" y="317"/>
                    <a:pt x="311" y="134"/>
                  </a:cubicBezTo>
                  <a:cubicBezTo>
                    <a:pt x="339" y="50"/>
                    <a:pt x="27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302326" y="2500938"/>
              <a:ext cx="48980" cy="74558"/>
            </a:xfrm>
            <a:custGeom>
              <a:avLst/>
              <a:gdLst/>
              <a:ahLst/>
              <a:cxnLst/>
              <a:rect l="l" t="t" r="r" b="b"/>
              <a:pathLst>
                <a:path w="473" h="720" extrusionOk="0">
                  <a:moveTo>
                    <a:pt x="138" y="1"/>
                  </a:moveTo>
                  <a:cubicBezTo>
                    <a:pt x="73" y="1"/>
                    <a:pt x="0" y="78"/>
                    <a:pt x="31" y="154"/>
                  </a:cubicBezTo>
                  <a:cubicBezTo>
                    <a:pt x="99" y="337"/>
                    <a:pt x="191" y="497"/>
                    <a:pt x="259" y="657"/>
                  </a:cubicBezTo>
                  <a:cubicBezTo>
                    <a:pt x="274" y="701"/>
                    <a:pt x="303" y="719"/>
                    <a:pt x="335" y="719"/>
                  </a:cubicBezTo>
                  <a:cubicBezTo>
                    <a:pt x="400" y="719"/>
                    <a:pt x="473" y="642"/>
                    <a:pt x="442" y="565"/>
                  </a:cubicBezTo>
                  <a:cubicBezTo>
                    <a:pt x="373" y="383"/>
                    <a:pt x="282" y="223"/>
                    <a:pt x="214" y="63"/>
                  </a:cubicBezTo>
                  <a:cubicBezTo>
                    <a:pt x="199" y="19"/>
                    <a:pt x="169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224143" y="2433938"/>
              <a:ext cx="48463" cy="65859"/>
            </a:xfrm>
            <a:custGeom>
              <a:avLst/>
              <a:gdLst/>
              <a:ahLst/>
              <a:cxnLst/>
              <a:rect l="l" t="t" r="r" b="b"/>
              <a:pathLst>
                <a:path w="468" h="636" extrusionOk="0">
                  <a:moveTo>
                    <a:pt x="149" y="1"/>
                  </a:moveTo>
                  <a:cubicBezTo>
                    <a:pt x="82" y="1"/>
                    <a:pt x="0" y="82"/>
                    <a:pt x="33" y="162"/>
                  </a:cubicBezTo>
                  <a:lnTo>
                    <a:pt x="238" y="573"/>
                  </a:lnTo>
                  <a:cubicBezTo>
                    <a:pt x="260" y="617"/>
                    <a:pt x="293" y="635"/>
                    <a:pt x="327" y="635"/>
                  </a:cubicBezTo>
                  <a:cubicBezTo>
                    <a:pt x="398" y="635"/>
                    <a:pt x="467" y="552"/>
                    <a:pt x="421" y="459"/>
                  </a:cubicBezTo>
                  <a:cubicBezTo>
                    <a:pt x="352" y="322"/>
                    <a:pt x="284" y="185"/>
                    <a:pt x="215" y="48"/>
                  </a:cubicBezTo>
                  <a:cubicBezTo>
                    <a:pt x="202" y="15"/>
                    <a:pt x="177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138608" y="2394899"/>
              <a:ext cx="31273" cy="57886"/>
            </a:xfrm>
            <a:custGeom>
              <a:avLst/>
              <a:gdLst/>
              <a:ahLst/>
              <a:cxnLst/>
              <a:rect l="l" t="t" r="r" b="b"/>
              <a:pathLst>
                <a:path w="302" h="559" extrusionOk="0">
                  <a:moveTo>
                    <a:pt x="177" y="0"/>
                  </a:moveTo>
                  <a:cubicBezTo>
                    <a:pt x="134" y="0"/>
                    <a:pt x="92" y="25"/>
                    <a:pt x="83" y="83"/>
                  </a:cubicBezTo>
                  <a:cubicBezTo>
                    <a:pt x="60" y="197"/>
                    <a:pt x="37" y="311"/>
                    <a:pt x="14" y="425"/>
                  </a:cubicBezTo>
                  <a:cubicBezTo>
                    <a:pt x="0" y="509"/>
                    <a:pt x="71" y="558"/>
                    <a:pt x="134" y="558"/>
                  </a:cubicBezTo>
                  <a:cubicBezTo>
                    <a:pt x="174" y="558"/>
                    <a:pt x="211" y="538"/>
                    <a:pt x="220" y="494"/>
                  </a:cubicBezTo>
                  <a:cubicBezTo>
                    <a:pt x="242" y="357"/>
                    <a:pt x="265" y="243"/>
                    <a:pt x="288" y="128"/>
                  </a:cubicBezTo>
                  <a:cubicBezTo>
                    <a:pt x="301" y="49"/>
                    <a:pt x="23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2901263" y="2181785"/>
              <a:ext cx="231750" cy="168376"/>
            </a:xfrm>
            <a:custGeom>
              <a:avLst/>
              <a:gdLst/>
              <a:ahLst/>
              <a:cxnLst/>
              <a:rect l="l" t="t" r="r" b="b"/>
              <a:pathLst>
                <a:path w="2238" h="1626" extrusionOk="0">
                  <a:moveTo>
                    <a:pt x="1199" y="1"/>
                  </a:moveTo>
                  <a:cubicBezTo>
                    <a:pt x="1165" y="1"/>
                    <a:pt x="1131" y="7"/>
                    <a:pt x="1096" y="18"/>
                  </a:cubicBezTo>
                  <a:cubicBezTo>
                    <a:pt x="914" y="41"/>
                    <a:pt x="708" y="109"/>
                    <a:pt x="526" y="269"/>
                  </a:cubicBezTo>
                  <a:cubicBezTo>
                    <a:pt x="138" y="566"/>
                    <a:pt x="1" y="1000"/>
                    <a:pt x="229" y="1251"/>
                  </a:cubicBezTo>
                  <a:cubicBezTo>
                    <a:pt x="320" y="1353"/>
                    <a:pt x="417" y="1399"/>
                    <a:pt x="531" y="1399"/>
                  </a:cubicBezTo>
                  <a:cubicBezTo>
                    <a:pt x="646" y="1399"/>
                    <a:pt x="777" y="1353"/>
                    <a:pt x="937" y="1273"/>
                  </a:cubicBezTo>
                  <a:cubicBezTo>
                    <a:pt x="1175" y="1540"/>
                    <a:pt x="1396" y="1625"/>
                    <a:pt x="1589" y="1625"/>
                  </a:cubicBezTo>
                  <a:cubicBezTo>
                    <a:pt x="1711" y="1625"/>
                    <a:pt x="1821" y="1591"/>
                    <a:pt x="1918" y="1547"/>
                  </a:cubicBezTo>
                  <a:cubicBezTo>
                    <a:pt x="2192" y="1365"/>
                    <a:pt x="2238" y="863"/>
                    <a:pt x="1987" y="452"/>
                  </a:cubicBezTo>
                  <a:cubicBezTo>
                    <a:pt x="1850" y="269"/>
                    <a:pt x="1667" y="155"/>
                    <a:pt x="1484" y="87"/>
                  </a:cubicBezTo>
                  <a:cubicBezTo>
                    <a:pt x="1439" y="41"/>
                    <a:pt x="1370" y="18"/>
                    <a:pt x="1302" y="18"/>
                  </a:cubicBezTo>
                  <a:cubicBezTo>
                    <a:pt x="1268" y="7"/>
                    <a:pt x="1233" y="1"/>
                    <a:pt x="1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2901263" y="2181268"/>
              <a:ext cx="231750" cy="177385"/>
            </a:xfrm>
            <a:custGeom>
              <a:avLst/>
              <a:gdLst/>
              <a:ahLst/>
              <a:cxnLst/>
              <a:rect l="l" t="t" r="r" b="b"/>
              <a:pathLst>
                <a:path w="2238" h="1713" fill="none" extrusionOk="0">
                  <a:moveTo>
                    <a:pt x="1987" y="457"/>
                  </a:moveTo>
                  <a:cubicBezTo>
                    <a:pt x="1850" y="274"/>
                    <a:pt x="1667" y="160"/>
                    <a:pt x="1484" y="92"/>
                  </a:cubicBezTo>
                  <a:cubicBezTo>
                    <a:pt x="1439" y="46"/>
                    <a:pt x="1370" y="23"/>
                    <a:pt x="1302" y="23"/>
                  </a:cubicBezTo>
                  <a:cubicBezTo>
                    <a:pt x="1233" y="0"/>
                    <a:pt x="1165" y="0"/>
                    <a:pt x="1096" y="23"/>
                  </a:cubicBezTo>
                  <a:cubicBezTo>
                    <a:pt x="914" y="46"/>
                    <a:pt x="708" y="114"/>
                    <a:pt x="526" y="274"/>
                  </a:cubicBezTo>
                  <a:cubicBezTo>
                    <a:pt x="138" y="571"/>
                    <a:pt x="1" y="1005"/>
                    <a:pt x="229" y="1256"/>
                  </a:cubicBezTo>
                  <a:cubicBezTo>
                    <a:pt x="412" y="1461"/>
                    <a:pt x="617" y="1438"/>
                    <a:pt x="937" y="1278"/>
                  </a:cubicBezTo>
                  <a:cubicBezTo>
                    <a:pt x="1325" y="1712"/>
                    <a:pt x="1667" y="1667"/>
                    <a:pt x="1918" y="1552"/>
                  </a:cubicBezTo>
                  <a:cubicBezTo>
                    <a:pt x="2192" y="1370"/>
                    <a:pt x="2238" y="868"/>
                    <a:pt x="1987" y="4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2832711" y="1880962"/>
              <a:ext cx="326294" cy="397331"/>
            </a:xfrm>
            <a:custGeom>
              <a:avLst/>
              <a:gdLst/>
              <a:ahLst/>
              <a:cxnLst/>
              <a:rect l="l" t="t" r="r" b="b"/>
              <a:pathLst>
                <a:path w="3151" h="3837" extrusionOk="0">
                  <a:moveTo>
                    <a:pt x="1475" y="1"/>
                  </a:moveTo>
                  <a:cubicBezTo>
                    <a:pt x="1463" y="1"/>
                    <a:pt x="1451" y="1"/>
                    <a:pt x="1439" y="1"/>
                  </a:cubicBezTo>
                  <a:lnTo>
                    <a:pt x="777" y="24"/>
                  </a:lnTo>
                  <a:cubicBezTo>
                    <a:pt x="343" y="47"/>
                    <a:pt x="1" y="458"/>
                    <a:pt x="1" y="960"/>
                  </a:cubicBezTo>
                  <a:lnTo>
                    <a:pt x="46" y="2010"/>
                  </a:lnTo>
                  <a:cubicBezTo>
                    <a:pt x="69" y="2512"/>
                    <a:pt x="435" y="2900"/>
                    <a:pt x="891" y="2900"/>
                  </a:cubicBezTo>
                  <a:lnTo>
                    <a:pt x="1256" y="2877"/>
                  </a:lnTo>
                  <a:lnTo>
                    <a:pt x="1279" y="3425"/>
                  </a:lnTo>
                  <a:cubicBezTo>
                    <a:pt x="1302" y="3653"/>
                    <a:pt x="1484" y="3836"/>
                    <a:pt x="1713" y="3836"/>
                  </a:cubicBezTo>
                  <a:lnTo>
                    <a:pt x="1987" y="3836"/>
                  </a:lnTo>
                  <a:cubicBezTo>
                    <a:pt x="2215" y="3813"/>
                    <a:pt x="2398" y="3631"/>
                    <a:pt x="2375" y="3402"/>
                  </a:cubicBezTo>
                  <a:lnTo>
                    <a:pt x="2352" y="2763"/>
                  </a:lnTo>
                  <a:lnTo>
                    <a:pt x="2352" y="2740"/>
                  </a:lnTo>
                  <a:lnTo>
                    <a:pt x="2329" y="2101"/>
                  </a:lnTo>
                  <a:cubicBezTo>
                    <a:pt x="2329" y="2101"/>
                    <a:pt x="2329" y="2079"/>
                    <a:pt x="2329" y="2079"/>
                  </a:cubicBezTo>
                  <a:cubicBezTo>
                    <a:pt x="2420" y="2124"/>
                    <a:pt x="2534" y="2147"/>
                    <a:pt x="2649" y="2147"/>
                  </a:cubicBezTo>
                  <a:cubicBezTo>
                    <a:pt x="2922" y="2147"/>
                    <a:pt x="3151" y="1896"/>
                    <a:pt x="3151" y="1599"/>
                  </a:cubicBezTo>
                  <a:cubicBezTo>
                    <a:pt x="3151" y="1325"/>
                    <a:pt x="2900" y="1097"/>
                    <a:pt x="2603" y="1097"/>
                  </a:cubicBezTo>
                  <a:cubicBezTo>
                    <a:pt x="2489" y="1097"/>
                    <a:pt x="2375" y="1143"/>
                    <a:pt x="2306" y="1211"/>
                  </a:cubicBezTo>
                  <a:lnTo>
                    <a:pt x="2283" y="892"/>
                  </a:lnTo>
                  <a:cubicBezTo>
                    <a:pt x="2261" y="403"/>
                    <a:pt x="1915" y="1"/>
                    <a:pt x="1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2832711" y="1878684"/>
              <a:ext cx="326294" cy="399609"/>
            </a:xfrm>
            <a:custGeom>
              <a:avLst/>
              <a:gdLst/>
              <a:ahLst/>
              <a:cxnLst/>
              <a:rect l="l" t="t" r="r" b="b"/>
              <a:pathLst>
                <a:path w="3151" h="3859" fill="none" extrusionOk="0">
                  <a:moveTo>
                    <a:pt x="2603" y="1119"/>
                  </a:moveTo>
                  <a:cubicBezTo>
                    <a:pt x="2489" y="1119"/>
                    <a:pt x="2375" y="1165"/>
                    <a:pt x="2306" y="1233"/>
                  </a:cubicBezTo>
                  <a:lnTo>
                    <a:pt x="2283" y="914"/>
                  </a:lnTo>
                  <a:cubicBezTo>
                    <a:pt x="2261" y="411"/>
                    <a:pt x="1895" y="1"/>
                    <a:pt x="1439" y="23"/>
                  </a:cubicBezTo>
                  <a:lnTo>
                    <a:pt x="777" y="46"/>
                  </a:lnTo>
                  <a:cubicBezTo>
                    <a:pt x="343" y="69"/>
                    <a:pt x="1" y="480"/>
                    <a:pt x="1" y="982"/>
                  </a:cubicBezTo>
                  <a:lnTo>
                    <a:pt x="46" y="2032"/>
                  </a:lnTo>
                  <a:cubicBezTo>
                    <a:pt x="69" y="2534"/>
                    <a:pt x="435" y="2922"/>
                    <a:pt x="891" y="2922"/>
                  </a:cubicBezTo>
                  <a:lnTo>
                    <a:pt x="1256" y="2899"/>
                  </a:lnTo>
                  <a:lnTo>
                    <a:pt x="1279" y="3447"/>
                  </a:lnTo>
                  <a:cubicBezTo>
                    <a:pt x="1302" y="3675"/>
                    <a:pt x="1484" y="3858"/>
                    <a:pt x="1713" y="3858"/>
                  </a:cubicBezTo>
                  <a:lnTo>
                    <a:pt x="1987" y="3858"/>
                  </a:lnTo>
                  <a:cubicBezTo>
                    <a:pt x="2215" y="3835"/>
                    <a:pt x="2398" y="3653"/>
                    <a:pt x="2375" y="3424"/>
                  </a:cubicBezTo>
                  <a:lnTo>
                    <a:pt x="2352" y="2785"/>
                  </a:lnTo>
                  <a:lnTo>
                    <a:pt x="2352" y="2762"/>
                  </a:lnTo>
                  <a:lnTo>
                    <a:pt x="2329" y="2123"/>
                  </a:lnTo>
                  <a:cubicBezTo>
                    <a:pt x="2329" y="2123"/>
                    <a:pt x="2329" y="2101"/>
                    <a:pt x="2329" y="2101"/>
                  </a:cubicBezTo>
                  <a:cubicBezTo>
                    <a:pt x="2420" y="2146"/>
                    <a:pt x="2534" y="2169"/>
                    <a:pt x="2649" y="2169"/>
                  </a:cubicBezTo>
                  <a:cubicBezTo>
                    <a:pt x="2922" y="2169"/>
                    <a:pt x="3151" y="1918"/>
                    <a:pt x="3151" y="1621"/>
                  </a:cubicBezTo>
                  <a:cubicBezTo>
                    <a:pt x="3151" y="1347"/>
                    <a:pt x="2900" y="1119"/>
                    <a:pt x="2603" y="11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071505" y="2020552"/>
              <a:ext cx="37900" cy="37900"/>
            </a:xfrm>
            <a:custGeom>
              <a:avLst/>
              <a:gdLst/>
              <a:ahLst/>
              <a:cxnLst/>
              <a:rect l="l" t="t" r="r" b="b"/>
              <a:pathLst>
                <a:path w="366" h="366" fill="none" extrusionOk="0">
                  <a:moveTo>
                    <a:pt x="23" y="365"/>
                  </a:moveTo>
                  <a:cubicBezTo>
                    <a:pt x="23" y="365"/>
                    <a:pt x="0" y="0"/>
                    <a:pt x="365" y="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2941442" y="1996839"/>
              <a:ext cx="30859" cy="3085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298"/>
                    <a:pt x="161" y="298"/>
                  </a:cubicBezTo>
                  <a:cubicBezTo>
                    <a:pt x="252" y="298"/>
                    <a:pt x="298" y="229"/>
                    <a:pt x="298" y="138"/>
                  </a:cubicBezTo>
                  <a:cubicBezTo>
                    <a:pt x="298" y="69"/>
                    <a:pt x="229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2844516" y="1999220"/>
              <a:ext cx="26199" cy="28477"/>
            </a:xfrm>
            <a:custGeom>
              <a:avLst/>
              <a:gdLst/>
              <a:ahLst/>
              <a:cxnLst/>
              <a:rect l="l" t="t" r="r" b="b"/>
              <a:pathLst>
                <a:path w="253" h="275" extrusionOk="0">
                  <a:moveTo>
                    <a:pt x="115" y="1"/>
                  </a:moveTo>
                  <a:cubicBezTo>
                    <a:pt x="47" y="1"/>
                    <a:pt x="1" y="69"/>
                    <a:pt x="1" y="138"/>
                  </a:cubicBezTo>
                  <a:cubicBezTo>
                    <a:pt x="1" y="206"/>
                    <a:pt x="69" y="275"/>
                    <a:pt x="138" y="275"/>
                  </a:cubicBezTo>
                  <a:cubicBezTo>
                    <a:pt x="206" y="252"/>
                    <a:pt x="252" y="206"/>
                    <a:pt x="252" y="138"/>
                  </a:cubicBezTo>
                  <a:cubicBezTo>
                    <a:pt x="252" y="69"/>
                    <a:pt x="18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2949209" y="1972814"/>
              <a:ext cx="36658" cy="17604"/>
            </a:xfrm>
            <a:custGeom>
              <a:avLst/>
              <a:gdLst/>
              <a:ahLst/>
              <a:cxnLst/>
              <a:rect l="l" t="t" r="r" b="b"/>
              <a:pathLst>
                <a:path w="354" h="170" extrusionOk="0">
                  <a:moveTo>
                    <a:pt x="45" y="0"/>
                  </a:moveTo>
                  <a:cubicBezTo>
                    <a:pt x="12" y="0"/>
                    <a:pt x="1" y="53"/>
                    <a:pt x="40" y="73"/>
                  </a:cubicBezTo>
                  <a:cubicBezTo>
                    <a:pt x="131" y="96"/>
                    <a:pt x="200" y="119"/>
                    <a:pt x="268" y="164"/>
                  </a:cubicBezTo>
                  <a:cubicBezTo>
                    <a:pt x="275" y="168"/>
                    <a:pt x="281" y="169"/>
                    <a:pt x="287" y="169"/>
                  </a:cubicBezTo>
                  <a:cubicBezTo>
                    <a:pt x="325" y="169"/>
                    <a:pt x="353" y="116"/>
                    <a:pt x="314" y="96"/>
                  </a:cubicBezTo>
                  <a:cubicBezTo>
                    <a:pt x="223" y="50"/>
                    <a:pt x="154" y="27"/>
                    <a:pt x="63" y="5"/>
                  </a:cubicBezTo>
                  <a:cubicBezTo>
                    <a:pt x="56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2837474" y="1982652"/>
              <a:ext cx="37900" cy="9630"/>
            </a:xfrm>
            <a:custGeom>
              <a:avLst/>
              <a:gdLst/>
              <a:ahLst/>
              <a:cxnLst/>
              <a:rect l="l" t="t" r="r" b="b"/>
              <a:pathLst>
                <a:path w="366" h="93" extrusionOk="0">
                  <a:moveTo>
                    <a:pt x="320" y="1"/>
                  </a:moveTo>
                  <a:cubicBezTo>
                    <a:pt x="229" y="1"/>
                    <a:pt x="137" y="1"/>
                    <a:pt x="46" y="24"/>
                  </a:cubicBezTo>
                  <a:cubicBezTo>
                    <a:pt x="0" y="24"/>
                    <a:pt x="23" y="92"/>
                    <a:pt x="69" y="92"/>
                  </a:cubicBezTo>
                  <a:cubicBezTo>
                    <a:pt x="160" y="69"/>
                    <a:pt x="229" y="69"/>
                    <a:pt x="320" y="69"/>
                  </a:cubicBezTo>
                  <a:cubicBezTo>
                    <a:pt x="366" y="69"/>
                    <a:pt x="36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2880035" y="1994353"/>
              <a:ext cx="30859" cy="54676"/>
            </a:xfrm>
            <a:custGeom>
              <a:avLst/>
              <a:gdLst/>
              <a:ahLst/>
              <a:cxnLst/>
              <a:rect l="l" t="t" r="r" b="b"/>
              <a:pathLst>
                <a:path w="298" h="528" extrusionOk="0">
                  <a:moveTo>
                    <a:pt x="46" y="413"/>
                  </a:moveTo>
                  <a:cubicBezTo>
                    <a:pt x="52" y="413"/>
                    <a:pt x="56" y="414"/>
                    <a:pt x="60" y="417"/>
                  </a:cubicBezTo>
                  <a:lnTo>
                    <a:pt x="60" y="417"/>
                  </a:lnTo>
                  <a:cubicBezTo>
                    <a:pt x="55" y="416"/>
                    <a:pt x="51" y="414"/>
                    <a:pt x="46" y="413"/>
                  </a:cubicBezTo>
                  <a:close/>
                  <a:moveTo>
                    <a:pt x="221" y="0"/>
                  </a:moveTo>
                  <a:cubicBezTo>
                    <a:pt x="207" y="0"/>
                    <a:pt x="192" y="7"/>
                    <a:pt x="183" y="25"/>
                  </a:cubicBezTo>
                  <a:cubicBezTo>
                    <a:pt x="160" y="162"/>
                    <a:pt x="92" y="299"/>
                    <a:pt x="23" y="413"/>
                  </a:cubicBezTo>
                  <a:cubicBezTo>
                    <a:pt x="0" y="436"/>
                    <a:pt x="23" y="459"/>
                    <a:pt x="46" y="481"/>
                  </a:cubicBezTo>
                  <a:cubicBezTo>
                    <a:pt x="114" y="504"/>
                    <a:pt x="160" y="504"/>
                    <a:pt x="229" y="527"/>
                  </a:cubicBezTo>
                  <a:cubicBezTo>
                    <a:pt x="274" y="527"/>
                    <a:pt x="297" y="459"/>
                    <a:pt x="251" y="459"/>
                  </a:cubicBezTo>
                  <a:cubicBezTo>
                    <a:pt x="198" y="441"/>
                    <a:pt x="144" y="437"/>
                    <a:pt x="90" y="425"/>
                  </a:cubicBezTo>
                  <a:lnTo>
                    <a:pt x="90" y="425"/>
                  </a:lnTo>
                  <a:cubicBezTo>
                    <a:pt x="168" y="299"/>
                    <a:pt x="210" y="173"/>
                    <a:pt x="251" y="48"/>
                  </a:cubicBezTo>
                  <a:cubicBezTo>
                    <a:pt x="266" y="20"/>
                    <a:pt x="245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2809101" y="1800605"/>
              <a:ext cx="345244" cy="217667"/>
            </a:xfrm>
            <a:custGeom>
              <a:avLst/>
              <a:gdLst/>
              <a:ahLst/>
              <a:cxnLst/>
              <a:rect l="l" t="t" r="r" b="b"/>
              <a:pathLst>
                <a:path w="3334" h="2102" extrusionOk="0">
                  <a:moveTo>
                    <a:pt x="1761" y="1"/>
                  </a:moveTo>
                  <a:cubicBezTo>
                    <a:pt x="1422" y="1"/>
                    <a:pt x="1069" y="115"/>
                    <a:pt x="731" y="344"/>
                  </a:cubicBezTo>
                  <a:cubicBezTo>
                    <a:pt x="1" y="800"/>
                    <a:pt x="46" y="1508"/>
                    <a:pt x="92" y="1622"/>
                  </a:cubicBezTo>
                  <a:cubicBezTo>
                    <a:pt x="115" y="1668"/>
                    <a:pt x="160" y="1713"/>
                    <a:pt x="229" y="1736"/>
                  </a:cubicBezTo>
                  <a:cubicBezTo>
                    <a:pt x="297" y="1736"/>
                    <a:pt x="411" y="1736"/>
                    <a:pt x="617" y="1668"/>
                  </a:cubicBezTo>
                  <a:cubicBezTo>
                    <a:pt x="1187" y="1531"/>
                    <a:pt x="1553" y="1006"/>
                    <a:pt x="1553" y="1006"/>
                  </a:cubicBezTo>
                  <a:lnTo>
                    <a:pt x="1553" y="1006"/>
                  </a:lnTo>
                  <a:cubicBezTo>
                    <a:pt x="1553" y="1006"/>
                    <a:pt x="1507" y="1097"/>
                    <a:pt x="1712" y="1531"/>
                  </a:cubicBezTo>
                  <a:cubicBezTo>
                    <a:pt x="1872" y="1827"/>
                    <a:pt x="2260" y="2010"/>
                    <a:pt x="2443" y="2101"/>
                  </a:cubicBezTo>
                  <a:cubicBezTo>
                    <a:pt x="2511" y="2010"/>
                    <a:pt x="2648" y="1896"/>
                    <a:pt x="2831" y="1873"/>
                  </a:cubicBezTo>
                  <a:cubicBezTo>
                    <a:pt x="2945" y="1873"/>
                    <a:pt x="3105" y="1942"/>
                    <a:pt x="3196" y="2010"/>
                  </a:cubicBezTo>
                  <a:cubicBezTo>
                    <a:pt x="3333" y="1713"/>
                    <a:pt x="3287" y="914"/>
                    <a:pt x="2785" y="412"/>
                  </a:cubicBezTo>
                  <a:cubicBezTo>
                    <a:pt x="2487" y="138"/>
                    <a:pt x="2133" y="1"/>
                    <a:pt x="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2877653" y="2090244"/>
              <a:ext cx="56850" cy="31480"/>
            </a:xfrm>
            <a:custGeom>
              <a:avLst/>
              <a:gdLst/>
              <a:ahLst/>
              <a:cxnLst/>
              <a:rect l="l" t="t" r="r" b="b"/>
              <a:pathLst>
                <a:path w="549" h="304" extrusionOk="0">
                  <a:moveTo>
                    <a:pt x="514" y="0"/>
                  </a:moveTo>
                  <a:cubicBezTo>
                    <a:pt x="497" y="0"/>
                    <a:pt x="480" y="12"/>
                    <a:pt x="480" y="35"/>
                  </a:cubicBezTo>
                  <a:cubicBezTo>
                    <a:pt x="468" y="160"/>
                    <a:pt x="377" y="223"/>
                    <a:pt x="283" y="223"/>
                  </a:cubicBezTo>
                  <a:cubicBezTo>
                    <a:pt x="189" y="223"/>
                    <a:pt x="92" y="160"/>
                    <a:pt x="69" y="35"/>
                  </a:cubicBezTo>
                  <a:cubicBezTo>
                    <a:pt x="69" y="17"/>
                    <a:pt x="59" y="10"/>
                    <a:pt x="47" y="10"/>
                  </a:cubicBezTo>
                  <a:cubicBezTo>
                    <a:pt x="27" y="10"/>
                    <a:pt x="1" y="29"/>
                    <a:pt x="1" y="58"/>
                  </a:cubicBezTo>
                  <a:cubicBezTo>
                    <a:pt x="23" y="223"/>
                    <a:pt x="146" y="303"/>
                    <a:pt x="270" y="303"/>
                  </a:cubicBezTo>
                  <a:cubicBezTo>
                    <a:pt x="403" y="303"/>
                    <a:pt x="537" y="212"/>
                    <a:pt x="548" y="35"/>
                  </a:cubicBezTo>
                  <a:cubicBezTo>
                    <a:pt x="548" y="12"/>
                    <a:pt x="53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2104730" y="3646654"/>
              <a:ext cx="165580" cy="219946"/>
            </a:xfrm>
            <a:custGeom>
              <a:avLst/>
              <a:gdLst/>
              <a:ahLst/>
              <a:cxnLst/>
              <a:rect l="l" t="t" r="r" b="b"/>
              <a:pathLst>
                <a:path w="1599" h="2124" extrusionOk="0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2104730" y="3646654"/>
              <a:ext cx="165580" cy="219946"/>
            </a:xfrm>
            <a:custGeom>
              <a:avLst/>
              <a:gdLst/>
              <a:ahLst/>
              <a:cxnLst/>
              <a:rect l="l" t="t" r="r" b="b"/>
              <a:pathLst>
                <a:path w="1599" h="2124" fill="none" extrusionOk="0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2128341" y="3646654"/>
              <a:ext cx="12012" cy="205759"/>
            </a:xfrm>
            <a:custGeom>
              <a:avLst/>
              <a:gdLst/>
              <a:ahLst/>
              <a:cxnLst/>
              <a:rect l="l" t="t" r="r" b="b"/>
              <a:pathLst>
                <a:path w="116" h="1987" fill="none" extrusionOk="0">
                  <a:moveTo>
                    <a:pt x="1" y="1"/>
                  </a:moveTo>
                  <a:lnTo>
                    <a:pt x="115" y="198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2166241" y="3646654"/>
              <a:ext cx="11909" cy="205759"/>
            </a:xfrm>
            <a:custGeom>
              <a:avLst/>
              <a:gdLst/>
              <a:ahLst/>
              <a:cxnLst/>
              <a:rect l="l" t="t" r="r" b="b"/>
              <a:pathLst>
                <a:path w="115" h="1987" fill="none" extrusionOk="0">
                  <a:moveTo>
                    <a:pt x="0" y="1"/>
                  </a:moveTo>
                  <a:lnTo>
                    <a:pt x="114" y="198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2199275" y="3644376"/>
              <a:ext cx="4867" cy="210419"/>
            </a:xfrm>
            <a:custGeom>
              <a:avLst/>
              <a:gdLst/>
              <a:ahLst/>
              <a:cxnLst/>
              <a:rect l="l" t="t" r="r" b="b"/>
              <a:pathLst>
                <a:path w="47" h="2032" fill="none" extrusionOk="0">
                  <a:moveTo>
                    <a:pt x="1" y="0"/>
                  </a:moveTo>
                  <a:lnTo>
                    <a:pt x="46" y="20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2230030" y="3646654"/>
              <a:ext cx="4867" cy="210522"/>
            </a:xfrm>
            <a:custGeom>
              <a:avLst/>
              <a:gdLst/>
              <a:ahLst/>
              <a:cxnLst/>
              <a:rect l="l" t="t" r="r" b="b"/>
              <a:pathLst>
                <a:path w="47" h="2033" fill="none" extrusionOk="0">
                  <a:moveTo>
                    <a:pt x="0" y="1"/>
                  </a:moveTo>
                  <a:lnTo>
                    <a:pt x="46" y="20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823479" y="3805091"/>
              <a:ext cx="494049" cy="302580"/>
            </a:xfrm>
            <a:custGeom>
              <a:avLst/>
              <a:gdLst/>
              <a:ahLst/>
              <a:cxnLst/>
              <a:rect l="l" t="t" r="r" b="b"/>
              <a:pathLst>
                <a:path w="4771" h="2922" extrusionOk="0">
                  <a:moveTo>
                    <a:pt x="4611" y="0"/>
                  </a:moveTo>
                  <a:lnTo>
                    <a:pt x="2374" y="206"/>
                  </a:lnTo>
                  <a:lnTo>
                    <a:pt x="2329" y="1301"/>
                  </a:lnTo>
                  <a:lnTo>
                    <a:pt x="0" y="2922"/>
                  </a:lnTo>
                  <a:lnTo>
                    <a:pt x="4771" y="2831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823479" y="3805091"/>
              <a:ext cx="494049" cy="302580"/>
            </a:xfrm>
            <a:custGeom>
              <a:avLst/>
              <a:gdLst/>
              <a:ahLst/>
              <a:cxnLst/>
              <a:rect l="l" t="t" r="r" b="b"/>
              <a:pathLst>
                <a:path w="4771" h="2922" fill="none" extrusionOk="0">
                  <a:moveTo>
                    <a:pt x="0" y="2922"/>
                  </a:moveTo>
                  <a:lnTo>
                    <a:pt x="4771" y="2831"/>
                  </a:lnTo>
                  <a:lnTo>
                    <a:pt x="4611" y="0"/>
                  </a:lnTo>
                  <a:lnTo>
                    <a:pt x="2374" y="206"/>
                  </a:lnTo>
                  <a:lnTo>
                    <a:pt x="2329" y="130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1967626" y="3982375"/>
              <a:ext cx="30859" cy="66274"/>
            </a:xfrm>
            <a:custGeom>
              <a:avLst/>
              <a:gdLst/>
              <a:ahLst/>
              <a:cxnLst/>
              <a:rect l="l" t="t" r="r" b="b"/>
              <a:pathLst>
                <a:path w="298" h="640" fill="none" extrusionOk="0">
                  <a:moveTo>
                    <a:pt x="1" y="0"/>
                  </a:moveTo>
                  <a:lnTo>
                    <a:pt x="298" y="6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2012568" y="3956383"/>
              <a:ext cx="30859" cy="66274"/>
            </a:xfrm>
            <a:custGeom>
              <a:avLst/>
              <a:gdLst/>
              <a:ahLst/>
              <a:cxnLst/>
              <a:rect l="l" t="t" r="r" b="b"/>
              <a:pathLst>
                <a:path w="298" h="640" fill="none" extrusionOk="0">
                  <a:moveTo>
                    <a:pt x="0" y="0"/>
                  </a:moveTo>
                  <a:lnTo>
                    <a:pt x="297" y="6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1918024" y="3800328"/>
              <a:ext cx="127784" cy="144249"/>
            </a:xfrm>
            <a:custGeom>
              <a:avLst/>
              <a:gdLst/>
              <a:ahLst/>
              <a:cxnLst/>
              <a:rect l="l" t="t" r="r" b="b"/>
              <a:pathLst>
                <a:path w="1234" h="1393" fill="none" extrusionOk="0">
                  <a:moveTo>
                    <a:pt x="1233" y="1393"/>
                  </a:moveTo>
                  <a:cubicBezTo>
                    <a:pt x="1233" y="1393"/>
                    <a:pt x="0" y="914"/>
                    <a:pt x="183" y="571"/>
                  </a:cubicBezTo>
                  <a:cubicBezTo>
                    <a:pt x="503" y="1"/>
                    <a:pt x="1233" y="1393"/>
                    <a:pt x="1233" y="139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2014950" y="3823938"/>
              <a:ext cx="33137" cy="123020"/>
            </a:xfrm>
            <a:custGeom>
              <a:avLst/>
              <a:gdLst/>
              <a:ahLst/>
              <a:cxnLst/>
              <a:rect l="l" t="t" r="r" b="b"/>
              <a:pathLst>
                <a:path w="320" h="1188" fill="none" extrusionOk="0">
                  <a:moveTo>
                    <a:pt x="0" y="1"/>
                  </a:moveTo>
                  <a:lnTo>
                    <a:pt x="320" y="11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118917" y="3890005"/>
              <a:ext cx="120639" cy="118568"/>
            </a:xfrm>
            <a:custGeom>
              <a:avLst/>
              <a:gdLst/>
              <a:ahLst/>
              <a:cxnLst/>
              <a:rect l="l" t="t" r="r" b="b"/>
              <a:pathLst>
                <a:path w="1165" h="1145" extrusionOk="0">
                  <a:moveTo>
                    <a:pt x="609" y="0"/>
                  </a:moveTo>
                  <a:cubicBezTo>
                    <a:pt x="596" y="0"/>
                    <a:pt x="584" y="1"/>
                    <a:pt x="571" y="2"/>
                  </a:cubicBezTo>
                  <a:cubicBezTo>
                    <a:pt x="252" y="2"/>
                    <a:pt x="1" y="276"/>
                    <a:pt x="1" y="595"/>
                  </a:cubicBezTo>
                  <a:cubicBezTo>
                    <a:pt x="22" y="901"/>
                    <a:pt x="254" y="1145"/>
                    <a:pt x="554" y="1145"/>
                  </a:cubicBezTo>
                  <a:cubicBezTo>
                    <a:pt x="567" y="1145"/>
                    <a:pt x="581" y="1144"/>
                    <a:pt x="594" y="1143"/>
                  </a:cubicBezTo>
                  <a:cubicBezTo>
                    <a:pt x="914" y="1143"/>
                    <a:pt x="1165" y="869"/>
                    <a:pt x="1165" y="550"/>
                  </a:cubicBezTo>
                  <a:cubicBezTo>
                    <a:pt x="1143" y="244"/>
                    <a:pt x="89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1601254" y="3207069"/>
              <a:ext cx="248319" cy="271929"/>
            </a:xfrm>
            <a:custGeom>
              <a:avLst/>
              <a:gdLst/>
              <a:ahLst/>
              <a:cxnLst/>
              <a:rect l="l" t="t" r="r" b="b"/>
              <a:pathLst>
                <a:path w="2398" h="2626" extrusionOk="0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1601254" y="3207069"/>
              <a:ext cx="248319" cy="271929"/>
            </a:xfrm>
            <a:custGeom>
              <a:avLst/>
              <a:gdLst/>
              <a:ahLst/>
              <a:cxnLst/>
              <a:rect l="l" t="t" r="r" b="b"/>
              <a:pathLst>
                <a:path w="2398" h="2626" fill="none" extrusionOk="0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1620204" y="3223638"/>
              <a:ext cx="127784" cy="160817"/>
            </a:xfrm>
            <a:custGeom>
              <a:avLst/>
              <a:gdLst/>
              <a:ahLst/>
              <a:cxnLst/>
              <a:rect l="l" t="t" r="r" b="b"/>
              <a:pathLst>
                <a:path w="1234" h="1553" fill="none" extrusionOk="0">
                  <a:moveTo>
                    <a:pt x="1233" y="0"/>
                  </a:moveTo>
                  <a:lnTo>
                    <a:pt x="0" y="155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1646196" y="3247248"/>
              <a:ext cx="127784" cy="160817"/>
            </a:xfrm>
            <a:custGeom>
              <a:avLst/>
              <a:gdLst/>
              <a:ahLst/>
              <a:cxnLst/>
              <a:rect l="l" t="t" r="r" b="b"/>
              <a:pathLst>
                <a:path w="1234" h="1553" fill="none" extrusionOk="0">
                  <a:moveTo>
                    <a:pt x="1233" y="0"/>
                  </a:moveTo>
                  <a:lnTo>
                    <a:pt x="1" y="155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1665146" y="3268477"/>
              <a:ext cx="134825" cy="158539"/>
            </a:xfrm>
            <a:custGeom>
              <a:avLst/>
              <a:gdLst/>
              <a:ahLst/>
              <a:cxnLst/>
              <a:rect l="l" t="t" r="r" b="b"/>
              <a:pathLst>
                <a:path w="1302" h="1531" fill="none" extrusionOk="0">
                  <a:moveTo>
                    <a:pt x="1301" y="1"/>
                  </a:moveTo>
                  <a:lnTo>
                    <a:pt x="0" y="153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1686375" y="3289809"/>
              <a:ext cx="134825" cy="160817"/>
            </a:xfrm>
            <a:custGeom>
              <a:avLst/>
              <a:gdLst/>
              <a:ahLst/>
              <a:cxnLst/>
              <a:rect l="l" t="t" r="r" b="b"/>
              <a:pathLst>
                <a:path w="1302" h="1553" fill="none" extrusionOk="0">
                  <a:moveTo>
                    <a:pt x="1302" y="0"/>
                  </a:moveTo>
                  <a:lnTo>
                    <a:pt x="1" y="155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1211272" y="3315801"/>
              <a:ext cx="557941" cy="368854"/>
            </a:xfrm>
            <a:custGeom>
              <a:avLst/>
              <a:gdLst/>
              <a:ahLst/>
              <a:cxnLst/>
              <a:rect l="l" t="t" r="r" b="b"/>
              <a:pathLst>
                <a:path w="5388" h="3562" extrusionOk="0">
                  <a:moveTo>
                    <a:pt x="3607" y="0"/>
                  </a:moveTo>
                  <a:lnTo>
                    <a:pt x="2831" y="799"/>
                  </a:lnTo>
                  <a:lnTo>
                    <a:pt x="1" y="434"/>
                  </a:ln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1211272" y="3315801"/>
              <a:ext cx="557941" cy="368854"/>
            </a:xfrm>
            <a:custGeom>
              <a:avLst/>
              <a:gdLst/>
              <a:ahLst/>
              <a:cxnLst/>
              <a:rect l="l" t="t" r="r" b="b"/>
              <a:pathLst>
                <a:path w="5388" h="3562" fill="none" extrusionOk="0">
                  <a:moveTo>
                    <a:pt x="1" y="434"/>
                  </a:move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lnTo>
                    <a:pt x="2831" y="79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1381513" y="3363021"/>
              <a:ext cx="21332" cy="71037"/>
            </a:xfrm>
            <a:custGeom>
              <a:avLst/>
              <a:gdLst/>
              <a:ahLst/>
              <a:cxnLst/>
              <a:rect l="l" t="t" r="r" b="b"/>
              <a:pathLst>
                <a:path w="206" h="686" fill="none" extrusionOk="0">
                  <a:moveTo>
                    <a:pt x="206" y="1"/>
                  </a:moveTo>
                  <a:lnTo>
                    <a:pt x="0" y="6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1431115" y="3374930"/>
              <a:ext cx="21332" cy="70933"/>
            </a:xfrm>
            <a:custGeom>
              <a:avLst/>
              <a:gdLst/>
              <a:ahLst/>
              <a:cxnLst/>
              <a:rect l="l" t="t" r="r" b="b"/>
              <a:pathLst>
                <a:path w="206" h="685" fill="none" extrusionOk="0">
                  <a:moveTo>
                    <a:pt x="206" y="0"/>
                  </a:moveTo>
                  <a:lnTo>
                    <a:pt x="0" y="68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1423970" y="3230680"/>
              <a:ext cx="101792" cy="158435"/>
            </a:xfrm>
            <a:custGeom>
              <a:avLst/>
              <a:gdLst/>
              <a:ahLst/>
              <a:cxnLst/>
              <a:rect l="l" t="t" r="r" b="b"/>
              <a:pathLst>
                <a:path w="983" h="1530" fill="none" extrusionOk="0">
                  <a:moveTo>
                    <a:pt x="594" y="1530"/>
                  </a:moveTo>
                  <a:cubicBezTo>
                    <a:pt x="594" y="1530"/>
                    <a:pt x="1" y="343"/>
                    <a:pt x="389" y="206"/>
                  </a:cubicBezTo>
                  <a:cubicBezTo>
                    <a:pt x="982" y="1"/>
                    <a:pt x="594" y="1530"/>
                    <a:pt x="594" y="153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1487863" y="3278004"/>
              <a:ext cx="56850" cy="115875"/>
            </a:xfrm>
            <a:custGeom>
              <a:avLst/>
              <a:gdLst/>
              <a:ahLst/>
              <a:cxnLst/>
              <a:rect l="l" t="t" r="r" b="b"/>
              <a:pathLst>
                <a:path w="549" h="1119" fill="none" extrusionOk="0">
                  <a:moveTo>
                    <a:pt x="548" y="0"/>
                  </a:moveTo>
                  <a:lnTo>
                    <a:pt x="0" y="111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1516236" y="3421943"/>
              <a:ext cx="132444" cy="118671"/>
            </a:xfrm>
            <a:custGeom>
              <a:avLst/>
              <a:gdLst/>
              <a:ahLst/>
              <a:cxnLst/>
              <a:rect l="l" t="t" r="r" b="b"/>
              <a:pathLst>
                <a:path w="1279" h="1146" extrusionOk="0">
                  <a:moveTo>
                    <a:pt x="640" y="1"/>
                  </a:moveTo>
                  <a:cubicBezTo>
                    <a:pt x="480" y="1"/>
                    <a:pt x="319" y="70"/>
                    <a:pt x="206" y="208"/>
                  </a:cubicBezTo>
                  <a:cubicBezTo>
                    <a:pt x="0" y="436"/>
                    <a:pt x="23" y="801"/>
                    <a:pt x="274" y="1007"/>
                  </a:cubicBezTo>
                  <a:cubicBezTo>
                    <a:pt x="377" y="1099"/>
                    <a:pt x="507" y="1146"/>
                    <a:pt x="638" y="1146"/>
                  </a:cubicBezTo>
                  <a:cubicBezTo>
                    <a:pt x="799" y="1146"/>
                    <a:pt x="960" y="1076"/>
                    <a:pt x="1073" y="938"/>
                  </a:cubicBezTo>
                  <a:cubicBezTo>
                    <a:pt x="1278" y="687"/>
                    <a:pt x="1256" y="322"/>
                    <a:pt x="1004" y="139"/>
                  </a:cubicBezTo>
                  <a:cubicBezTo>
                    <a:pt x="902" y="47"/>
                    <a:pt x="771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1610781" y="2686402"/>
              <a:ext cx="1564782" cy="991101"/>
            </a:xfrm>
            <a:custGeom>
              <a:avLst/>
              <a:gdLst/>
              <a:ahLst/>
              <a:cxnLst/>
              <a:rect l="l" t="t" r="r" b="b"/>
              <a:pathLst>
                <a:path w="15111" h="9571" extrusionOk="0">
                  <a:moveTo>
                    <a:pt x="5801" y="1"/>
                  </a:moveTo>
                  <a:cubicBezTo>
                    <a:pt x="5412" y="1"/>
                    <a:pt x="4939" y="110"/>
                    <a:pt x="4360" y="532"/>
                  </a:cubicBezTo>
                  <a:cubicBezTo>
                    <a:pt x="4360" y="532"/>
                    <a:pt x="2716" y="1764"/>
                    <a:pt x="2534" y="1924"/>
                  </a:cubicBezTo>
                  <a:cubicBezTo>
                    <a:pt x="2351" y="2084"/>
                    <a:pt x="0" y="4321"/>
                    <a:pt x="0" y="4321"/>
                  </a:cubicBezTo>
                  <a:lnTo>
                    <a:pt x="3036" y="6946"/>
                  </a:lnTo>
                  <a:lnTo>
                    <a:pt x="3995" y="5873"/>
                  </a:lnTo>
                  <a:lnTo>
                    <a:pt x="3698" y="9525"/>
                  </a:lnTo>
                  <a:lnTo>
                    <a:pt x="7350" y="9571"/>
                  </a:lnTo>
                  <a:lnTo>
                    <a:pt x="7281" y="5896"/>
                  </a:lnTo>
                  <a:cubicBezTo>
                    <a:pt x="7281" y="5896"/>
                    <a:pt x="7263" y="5801"/>
                    <a:pt x="7379" y="5801"/>
                  </a:cubicBezTo>
                  <a:cubicBezTo>
                    <a:pt x="7391" y="5801"/>
                    <a:pt x="7404" y="5802"/>
                    <a:pt x="7418" y="5804"/>
                  </a:cubicBezTo>
                  <a:cubicBezTo>
                    <a:pt x="7578" y="5804"/>
                    <a:pt x="10157" y="5873"/>
                    <a:pt x="10157" y="5873"/>
                  </a:cubicBezTo>
                  <a:cubicBezTo>
                    <a:pt x="10157" y="5873"/>
                    <a:pt x="10637" y="5896"/>
                    <a:pt x="10842" y="5964"/>
                  </a:cubicBezTo>
                  <a:cubicBezTo>
                    <a:pt x="10998" y="6016"/>
                    <a:pt x="12039" y="6253"/>
                    <a:pt x="12900" y="6253"/>
                  </a:cubicBezTo>
                  <a:cubicBezTo>
                    <a:pt x="13171" y="6253"/>
                    <a:pt x="13425" y="6230"/>
                    <a:pt x="13627" y="6170"/>
                  </a:cubicBezTo>
                  <a:cubicBezTo>
                    <a:pt x="14449" y="5919"/>
                    <a:pt x="14745" y="5531"/>
                    <a:pt x="14859" y="5280"/>
                  </a:cubicBezTo>
                  <a:cubicBezTo>
                    <a:pt x="14974" y="5006"/>
                    <a:pt x="15088" y="4663"/>
                    <a:pt x="15088" y="4412"/>
                  </a:cubicBezTo>
                  <a:cubicBezTo>
                    <a:pt x="15111" y="4138"/>
                    <a:pt x="13148" y="3020"/>
                    <a:pt x="13148" y="3020"/>
                  </a:cubicBezTo>
                  <a:lnTo>
                    <a:pt x="12417" y="2609"/>
                  </a:lnTo>
                  <a:cubicBezTo>
                    <a:pt x="12417" y="2609"/>
                    <a:pt x="9975" y="1422"/>
                    <a:pt x="9290" y="1125"/>
                  </a:cubicBezTo>
                  <a:cubicBezTo>
                    <a:pt x="8628" y="851"/>
                    <a:pt x="6985" y="212"/>
                    <a:pt x="6528" y="98"/>
                  </a:cubicBezTo>
                  <a:cubicBezTo>
                    <a:pt x="6325" y="60"/>
                    <a:pt x="6086" y="1"/>
                    <a:pt x="5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1610781" y="2675218"/>
              <a:ext cx="1337898" cy="730459"/>
            </a:xfrm>
            <a:custGeom>
              <a:avLst/>
              <a:gdLst/>
              <a:ahLst/>
              <a:cxnLst/>
              <a:rect l="l" t="t" r="r" b="b"/>
              <a:pathLst>
                <a:path w="12920" h="7054" fill="none" extrusionOk="0">
                  <a:moveTo>
                    <a:pt x="12919" y="2991"/>
                  </a:moveTo>
                  <a:cubicBezTo>
                    <a:pt x="12919" y="2991"/>
                    <a:pt x="7236" y="1"/>
                    <a:pt x="5638" y="92"/>
                  </a:cubicBezTo>
                  <a:cubicBezTo>
                    <a:pt x="4063" y="183"/>
                    <a:pt x="0" y="4429"/>
                    <a:pt x="0" y="4429"/>
                  </a:cubicBezTo>
                  <a:lnTo>
                    <a:pt x="3036" y="7054"/>
                  </a:lnTo>
                  <a:lnTo>
                    <a:pt x="3995" y="59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2116536" y="2989607"/>
              <a:ext cx="1118160" cy="420837"/>
            </a:xfrm>
            <a:custGeom>
              <a:avLst/>
              <a:gdLst/>
              <a:ahLst/>
              <a:cxnLst/>
              <a:rect l="l" t="t" r="r" b="b"/>
              <a:pathLst>
                <a:path w="10798" h="4064" fill="none" extrusionOk="0">
                  <a:moveTo>
                    <a:pt x="1" y="1"/>
                  </a:moveTo>
                  <a:cubicBezTo>
                    <a:pt x="1" y="1"/>
                    <a:pt x="4680" y="2717"/>
                    <a:pt x="6004" y="3059"/>
                  </a:cubicBezTo>
                  <a:cubicBezTo>
                    <a:pt x="7305" y="3379"/>
                    <a:pt x="10797" y="4063"/>
                    <a:pt x="10158" y="27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1993618" y="3025022"/>
              <a:ext cx="378277" cy="652484"/>
            </a:xfrm>
            <a:custGeom>
              <a:avLst/>
              <a:gdLst/>
              <a:ahLst/>
              <a:cxnLst/>
              <a:rect l="l" t="t" r="r" b="b"/>
              <a:pathLst>
                <a:path w="3653" h="6301" fill="none" extrusionOk="0">
                  <a:moveTo>
                    <a:pt x="1781" y="1"/>
                  </a:moveTo>
                  <a:cubicBezTo>
                    <a:pt x="1781" y="1"/>
                    <a:pt x="594" y="69"/>
                    <a:pt x="457" y="914"/>
                  </a:cubicBezTo>
                  <a:cubicBezTo>
                    <a:pt x="343" y="1758"/>
                    <a:pt x="1" y="6255"/>
                    <a:pt x="1" y="6255"/>
                  </a:cubicBezTo>
                  <a:lnTo>
                    <a:pt x="3653" y="6301"/>
                  </a:lnTo>
                  <a:lnTo>
                    <a:pt x="3584" y="166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2364753" y="3287427"/>
              <a:ext cx="338099" cy="7145"/>
            </a:xfrm>
            <a:custGeom>
              <a:avLst/>
              <a:gdLst/>
              <a:ahLst/>
              <a:cxnLst/>
              <a:rect l="l" t="t" r="r" b="b"/>
              <a:pathLst>
                <a:path w="3265" h="69" fill="none" extrusionOk="0">
                  <a:moveTo>
                    <a:pt x="0" y="0"/>
                  </a:moveTo>
                  <a:lnTo>
                    <a:pt x="3264" y="69"/>
                  </a:ln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2544418" y="3294469"/>
              <a:ext cx="668949" cy="1304865"/>
            </a:xfrm>
            <a:custGeom>
              <a:avLst/>
              <a:gdLst/>
              <a:ahLst/>
              <a:cxnLst/>
              <a:rect l="l" t="t" r="r" b="b"/>
              <a:pathLst>
                <a:path w="6460" h="12601" extrusionOk="0">
                  <a:moveTo>
                    <a:pt x="0" y="1"/>
                  </a:moveTo>
                  <a:lnTo>
                    <a:pt x="0" y="12601"/>
                  </a:lnTo>
                  <a:lnTo>
                    <a:pt x="6460" y="12601"/>
                  </a:lnTo>
                  <a:lnTo>
                    <a:pt x="646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1691138" y="4102912"/>
              <a:ext cx="666567" cy="501194"/>
            </a:xfrm>
            <a:custGeom>
              <a:avLst/>
              <a:gdLst/>
              <a:ahLst/>
              <a:cxnLst/>
              <a:rect l="l" t="t" r="r" b="b"/>
              <a:pathLst>
                <a:path w="6437" h="4840" extrusionOk="0">
                  <a:moveTo>
                    <a:pt x="0" y="0"/>
                  </a:moveTo>
                  <a:lnTo>
                    <a:pt x="0" y="4839"/>
                  </a:lnTo>
                  <a:lnTo>
                    <a:pt x="6437" y="4839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835476" y="3748344"/>
              <a:ext cx="666671" cy="850994"/>
            </a:xfrm>
            <a:custGeom>
              <a:avLst/>
              <a:gdLst/>
              <a:ahLst/>
              <a:cxnLst/>
              <a:rect l="l" t="t" r="r" b="b"/>
              <a:pathLst>
                <a:path w="6438" h="8218" extrusionOk="0">
                  <a:moveTo>
                    <a:pt x="0" y="0"/>
                  </a:moveTo>
                  <a:lnTo>
                    <a:pt x="0" y="8218"/>
                  </a:lnTo>
                  <a:lnTo>
                    <a:pt x="6437" y="8218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3" name="Google Shape;1273;p46"/>
          <p:cNvCxnSpPr/>
          <p:nvPr/>
        </p:nvCxnSpPr>
        <p:spPr>
          <a:xfrm>
            <a:off x="558863" y="4604100"/>
            <a:ext cx="305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4" name="Google Shape;1274;p46"/>
          <p:cNvSpPr/>
          <p:nvPr/>
        </p:nvSpPr>
        <p:spPr>
          <a:xfrm rot="900041">
            <a:off x="1786335" y="1687149"/>
            <a:ext cx="251005" cy="252403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6"/>
          <p:cNvSpPr/>
          <p:nvPr/>
        </p:nvSpPr>
        <p:spPr>
          <a:xfrm rot="900041">
            <a:off x="1274645" y="1951176"/>
            <a:ext cx="520755" cy="52075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6"/>
          <p:cNvSpPr/>
          <p:nvPr/>
        </p:nvSpPr>
        <p:spPr>
          <a:xfrm>
            <a:off x="3589227" y="1141687"/>
            <a:ext cx="658919" cy="65891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problems are we solving</a:t>
            </a:r>
            <a:endParaRPr dirty="0"/>
          </a:p>
        </p:txBody>
      </p:sp>
      <p:sp>
        <p:nvSpPr>
          <p:cNvPr id="1090" name="Google Shape;1090;p44"/>
          <p:cNvSpPr txBox="1">
            <a:spLocks noGrp="1"/>
          </p:cNvSpPr>
          <p:nvPr>
            <p:ph type="title" idx="2"/>
          </p:nvPr>
        </p:nvSpPr>
        <p:spPr>
          <a:xfrm>
            <a:off x="609600" y="2876550"/>
            <a:ext cx="2305500" cy="43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labours</a:t>
            </a:r>
            <a:endParaRPr dirty="0"/>
          </a:p>
        </p:txBody>
      </p:sp>
      <p:sp>
        <p:nvSpPr>
          <p:cNvPr id="1091" name="Google Shape;1091;p44"/>
          <p:cNvSpPr txBox="1">
            <a:spLocks noGrp="1"/>
          </p:cNvSpPr>
          <p:nvPr>
            <p:ph type="subTitle" idx="1"/>
          </p:nvPr>
        </p:nvSpPr>
        <p:spPr>
          <a:xfrm>
            <a:off x="609600" y="3333750"/>
            <a:ext cx="2305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roblesm faced by labours</a:t>
            </a:r>
            <a:endParaRPr dirty="0"/>
          </a:p>
        </p:txBody>
      </p:sp>
      <p:sp>
        <p:nvSpPr>
          <p:cNvPr id="1092" name="Google Shape;1092;p44"/>
          <p:cNvSpPr txBox="1">
            <a:spLocks noGrp="1"/>
          </p:cNvSpPr>
          <p:nvPr>
            <p:ph type="title" idx="3"/>
          </p:nvPr>
        </p:nvSpPr>
        <p:spPr>
          <a:xfrm>
            <a:off x="3429000" y="2876550"/>
            <a:ext cx="2305500" cy="43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thekedars</a:t>
            </a:r>
            <a:endParaRPr dirty="0"/>
          </a:p>
        </p:txBody>
      </p:sp>
      <p:sp>
        <p:nvSpPr>
          <p:cNvPr id="1093" name="Google Shape;1093;p44"/>
          <p:cNvSpPr txBox="1">
            <a:spLocks noGrp="1"/>
          </p:cNvSpPr>
          <p:nvPr>
            <p:ph type="subTitle" idx="4"/>
          </p:nvPr>
        </p:nvSpPr>
        <p:spPr>
          <a:xfrm>
            <a:off x="3276600" y="3181350"/>
            <a:ext cx="2743200" cy="7515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roblems faced by thekedars</a:t>
            </a:r>
            <a:endParaRPr dirty="0"/>
          </a:p>
        </p:txBody>
      </p:sp>
      <p:sp>
        <p:nvSpPr>
          <p:cNvPr id="1094" name="Google Shape;1094;p44"/>
          <p:cNvSpPr txBox="1">
            <a:spLocks noGrp="1"/>
          </p:cNvSpPr>
          <p:nvPr>
            <p:ph type="title" idx="5"/>
          </p:nvPr>
        </p:nvSpPr>
        <p:spPr>
          <a:xfrm>
            <a:off x="6400800" y="2876550"/>
            <a:ext cx="2305500" cy="43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builders</a:t>
            </a:r>
            <a:endParaRPr dirty="0"/>
          </a:p>
        </p:txBody>
      </p:sp>
      <p:sp>
        <p:nvSpPr>
          <p:cNvPr id="1095" name="Google Shape;1095;p44"/>
          <p:cNvSpPr txBox="1">
            <a:spLocks noGrp="1"/>
          </p:cNvSpPr>
          <p:nvPr>
            <p:ph type="subTitle" idx="6"/>
          </p:nvPr>
        </p:nvSpPr>
        <p:spPr>
          <a:xfrm>
            <a:off x="6248400" y="3333750"/>
            <a:ext cx="26670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roblems faced by builders</a:t>
            </a:r>
            <a:endParaRPr dirty="0"/>
          </a:p>
        </p:txBody>
      </p:sp>
      <p:pic>
        <p:nvPicPr>
          <p:cNvPr id="1026" name="Picture 2" descr="C:\Users\Aditya\Pictures\bui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34" y="16573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89" y="1657350"/>
            <a:ext cx="1162842" cy="1165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28750"/>
            <a:ext cx="1482030" cy="1485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roblems faced by labour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52401" y="1733550"/>
            <a:ext cx="609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iro" panose="020B0604020202020204" charset="-78"/>
                <a:cs typeface="Cairo" panose="020B0604020202020204" charset="-78"/>
              </a:rPr>
              <a:t>Weak hiring </a:t>
            </a: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iro" panose="020B0604020202020204" charset="-78"/>
                <a:cs typeface="Cairo" panose="020B0604020202020204" charset="-78"/>
              </a:rPr>
              <a:t>Lack of job </a:t>
            </a:r>
            <a:r>
              <a:rPr lang="en-US" sz="1800" dirty="0" err="1" smtClean="0">
                <a:latin typeface="Cairo" panose="020B0604020202020204" charset="-78"/>
                <a:cs typeface="Cairo" panose="020B0604020202020204" charset="-78"/>
              </a:rPr>
              <a:t>oportunity</a:t>
            </a:r>
            <a:r>
              <a:rPr lang="en-US" sz="1800" dirty="0" smtClean="0">
                <a:latin typeface="Cairo" panose="020B0604020202020204" charset="-78"/>
                <a:cs typeface="Cairo" panose="020B0604020202020204" charset="-78"/>
              </a:rPr>
              <a:t> </a:t>
            </a:r>
            <a:endParaRPr lang="en-US" sz="1800" dirty="0">
              <a:latin typeface="Cairo" panose="020B0604020202020204" charset="-78"/>
              <a:cs typeface="Cairo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Exploitation of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Lack of focus towards medical help and safety measures and other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D312F0-A602-2CC7-7E05-CEA338E6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52" y="1238001"/>
            <a:ext cx="2981810" cy="24767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</a:t>
            </a:r>
            <a:r>
              <a:rPr lang="en-US" dirty="0" err="1"/>
              <a:t>thekedars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04950"/>
            <a:ext cx="50177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Unable to hire </a:t>
            </a:r>
            <a:r>
              <a:rPr lang="en-US" sz="1800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 In bulk in less </a:t>
            </a:r>
            <a:r>
              <a:rPr lang="en-US" sz="1800" dirty="0" smtClean="0">
                <a:latin typeface="Cairo" panose="020B0604020202020204" charset="-78"/>
                <a:cs typeface="Cairo" panose="020B0604020202020204" charset="-78"/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iro" panose="020B0604020202020204" charset="-78"/>
                <a:cs typeface="Cairo" panose="020B0604020202020204" charset="-78"/>
              </a:rPr>
              <a:t>Less number of </a:t>
            </a:r>
            <a:r>
              <a:rPr lang="en-US" sz="1800" dirty="0" err="1" smtClean="0">
                <a:latin typeface="Cairo" panose="020B0604020202020204" charset="-78"/>
                <a:cs typeface="Cairo" panose="020B0604020202020204" charset="-78"/>
              </a:rPr>
              <a:t>labour</a:t>
            </a:r>
            <a:r>
              <a:rPr lang="en-US" sz="1800" dirty="0" smtClean="0">
                <a:latin typeface="Cairo" panose="020B0604020202020204" charset="-78"/>
                <a:cs typeface="Cairo" panose="020B0604020202020204" charset="-78"/>
              </a:rPr>
              <a:t> force</a:t>
            </a:r>
            <a:endParaRPr lang="en-US" sz="1800" dirty="0">
              <a:latin typeface="Cairo" panose="020B0604020202020204" charset="-78"/>
              <a:cs typeface="Cairo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Unable to find skilled </a:t>
            </a:r>
            <a:r>
              <a:rPr lang="en-US" sz="1800" dirty="0" err="1">
                <a:latin typeface="Cairo" panose="020B0604020202020204" charset="-78"/>
                <a:cs typeface="Cairo" panose="020B0604020202020204" charset="-78"/>
              </a:rPr>
              <a:t>labours</a:t>
            </a: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 for a </a:t>
            </a:r>
            <a:r>
              <a:rPr lang="en-US" sz="1800" dirty="0" err="1">
                <a:latin typeface="Cairo" panose="020B0604020202020204" charset="-78"/>
                <a:cs typeface="Cairo" panose="020B0604020202020204" charset="-78"/>
              </a:rPr>
              <a:t>paticular</a:t>
            </a: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 job</a:t>
            </a:r>
          </a:p>
          <a:p>
            <a:endParaRPr lang="en-US" sz="1800" dirty="0">
              <a:latin typeface="Cairo" panose="020B0604020202020204" charset="-78"/>
              <a:cs typeface="Cairo" panose="020B0604020202020204" charset="-78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FC53CC-0A0C-965A-E8D7-E60A5DA1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888" y="1030573"/>
            <a:ext cx="2998912" cy="2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92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 clients and builders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81150"/>
            <a:ext cx="4267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Unable to find reliable </a:t>
            </a:r>
            <a:r>
              <a:rPr lang="en-US" sz="1800" dirty="0" err="1">
                <a:latin typeface="Cairo" panose="020B0604020202020204" charset="-78"/>
                <a:cs typeface="Cairo" panose="020B0604020202020204" charset="-78"/>
              </a:rPr>
              <a:t>thekedars</a:t>
            </a: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 for big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Projects delayed due to skilled </a:t>
            </a:r>
            <a:r>
              <a:rPr lang="en-US" sz="1800" dirty="0" err="1">
                <a:latin typeface="Cairo" panose="020B0604020202020204" charset="-78"/>
                <a:cs typeface="Cairo" panose="020B0604020202020204" charset="-78"/>
              </a:rPr>
              <a:t>labour</a:t>
            </a: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 shortage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iro" panose="020B0604020202020204" charset="-78"/>
                <a:cs typeface="Cairo" panose="020B0604020202020204" charset="-78"/>
              </a:rPr>
              <a:t>Poor regulations and management system</a:t>
            </a:r>
          </a:p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1AE44B-9F55-A46C-4BAA-6F81A11E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2395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9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504</Words>
  <Application>Microsoft Office PowerPoint</Application>
  <PresentationFormat>On-screen Show (16:9)</PresentationFormat>
  <Paragraphs>96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Bebas Neue</vt:lpstr>
      <vt:lpstr>Staatliches</vt:lpstr>
      <vt:lpstr>Cairo</vt:lpstr>
      <vt:lpstr>Cool Startup Business Plan by Slidesgo</vt:lpstr>
      <vt:lpstr>PowerPoint Presentation</vt:lpstr>
      <vt:lpstr>table of contents</vt:lpstr>
      <vt:lpstr>introduction</vt:lpstr>
      <vt:lpstr>labour dekho</vt:lpstr>
      <vt:lpstr>Problems</vt:lpstr>
      <vt:lpstr>What problems are we solving</vt:lpstr>
      <vt:lpstr>Problems faced by labour</vt:lpstr>
      <vt:lpstr>Problems faced by thekedars</vt:lpstr>
      <vt:lpstr>Problems faced by  clients and builders</vt:lpstr>
      <vt:lpstr>Solutions</vt:lpstr>
      <vt:lpstr>Solutions for labours</vt:lpstr>
      <vt:lpstr>Solutions for thekedars</vt:lpstr>
      <vt:lpstr>Solutions for builders and clients</vt:lpstr>
      <vt:lpstr>working</vt:lpstr>
      <vt:lpstr>Working cycle</vt:lpstr>
      <vt:lpstr>revenue</vt:lpstr>
      <vt:lpstr>commission</vt:lpstr>
      <vt:lpstr>MISSION STATEMENT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Aditya</dc:creator>
  <cp:lastModifiedBy>Aditya</cp:lastModifiedBy>
  <cp:revision>44</cp:revision>
  <dcterms:modified xsi:type="dcterms:W3CDTF">2023-09-17T21:51:03Z</dcterms:modified>
</cp:coreProperties>
</file>