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8"/>
  </p:notesMasterIdLst>
  <p:sldIdLst>
    <p:sldId id="276" r:id="rId2"/>
    <p:sldId id="257" r:id="rId3"/>
    <p:sldId id="258" r:id="rId4"/>
    <p:sldId id="261" r:id="rId5"/>
    <p:sldId id="262" r:id="rId6"/>
    <p:sldId id="267" r:id="rId7"/>
    <p:sldId id="263" r:id="rId8"/>
    <p:sldId id="266" r:id="rId9"/>
    <p:sldId id="273" r:id="rId10"/>
    <p:sldId id="274" r:id="rId11"/>
    <p:sldId id="275" r:id="rId12"/>
    <p:sldId id="269" r:id="rId13"/>
    <p:sldId id="270" r:id="rId14"/>
    <p:sldId id="271" r:id="rId15"/>
    <p:sldId id="272" r:id="rId16"/>
    <p:sldId id="260" r:id="rId17"/>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3 4"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DDF7D2-5FD7-4758-9660-2A3D298823AC}" v="47" dt="2023-10-28T05:49:11.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67" d="100"/>
          <a:sy n="67" d="100"/>
        </p:scale>
        <p:origin x="582" y="6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E323A93-B21A-D88D-FBE3-0A05F48F929E}"/>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E20C6603-2987-C97D-F2B3-FBC3C57FA7E7}"/>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F0C5375B-A496-69A3-02C2-AE221209EDC6}"/>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12195E8F-A108-F5C1-1819-B230D2A368D0}"/>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52EF4FA0-5A68-77D3-35E0-A88A9BA76857}"/>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8CB8C363-390C-73FE-0327-FF681365D464}"/>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EE13265D-B0DC-4B1A-810E-CA34CF8BDEB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7B6EC7A9-531C-9570-1B4F-2EE3097EC96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1F17472-0BC8-45DF-BE8B-235067829D00}" type="slidenum">
              <a:rPr lang="en-IN" altLang="en-US" sz="1400" smtClean="0">
                <a:ea typeface="DejaVu Sans"/>
                <a:cs typeface="DejaVu Sans"/>
              </a:rPr>
              <a:pPr fontAlgn="base">
                <a:spcBef>
                  <a:spcPct val="0"/>
                </a:spcBef>
                <a:spcAft>
                  <a:spcPct val="0"/>
                </a:spcAft>
              </a:pPr>
              <a:t>1</a:t>
            </a:fld>
            <a:endParaRPr lang="en-IN" altLang="en-US" sz="1400">
              <a:ea typeface="DejaVu Sans"/>
              <a:cs typeface="DejaVu Sans"/>
            </a:endParaRPr>
          </a:p>
        </p:txBody>
      </p:sp>
      <p:sp>
        <p:nvSpPr>
          <p:cNvPr id="7171" name="Rectangle 1">
            <a:extLst>
              <a:ext uri="{FF2B5EF4-FFF2-40B4-BE49-F238E27FC236}">
                <a16:creationId xmlns:a16="http://schemas.microsoft.com/office/drawing/2014/main" id="{56752FE3-BF57-9FA3-C7BA-A43B16A3BA6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D43BF517-4393-DDBC-4C78-131FB7714BF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EC535D84-88D3-1CBB-E6FB-3975BEABA17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DCF08E9-CBC3-45DE-8D8C-B8FA9E51FB8B}" type="slidenum">
              <a:rPr lang="en-IN" altLang="en-US" sz="1400" smtClean="0">
                <a:ea typeface="DejaVu Sans"/>
                <a:cs typeface="DejaVu Sans"/>
              </a:rPr>
              <a:pPr fontAlgn="base">
                <a:spcBef>
                  <a:spcPct val="0"/>
                </a:spcBef>
                <a:spcAft>
                  <a:spcPct val="0"/>
                </a:spcAft>
              </a:pPr>
              <a:t>10</a:t>
            </a:fld>
            <a:endParaRPr lang="en-IN" altLang="en-US" sz="1400">
              <a:ea typeface="DejaVu Sans"/>
              <a:cs typeface="DejaVu Sans"/>
            </a:endParaRPr>
          </a:p>
        </p:txBody>
      </p:sp>
      <p:sp>
        <p:nvSpPr>
          <p:cNvPr id="25603" name="Rectangle 1">
            <a:extLst>
              <a:ext uri="{FF2B5EF4-FFF2-40B4-BE49-F238E27FC236}">
                <a16:creationId xmlns:a16="http://schemas.microsoft.com/office/drawing/2014/main" id="{ABF70AE1-D5DB-5543-CB88-D3B62C227F5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780AA0AD-7BD7-EE12-FD18-772B51A2093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00CBE14-747A-2191-5774-F6177198173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CED31931-2E8A-4FC3-A6D9-C208B061BDE0}" type="slidenum">
              <a:rPr lang="en-IN" altLang="en-US" sz="1400" smtClean="0">
                <a:ea typeface="DejaVu Sans"/>
                <a:cs typeface="DejaVu Sans"/>
              </a:rPr>
              <a:pPr fontAlgn="base">
                <a:spcBef>
                  <a:spcPct val="0"/>
                </a:spcBef>
                <a:spcAft>
                  <a:spcPct val="0"/>
                </a:spcAft>
              </a:pPr>
              <a:t>11</a:t>
            </a:fld>
            <a:endParaRPr lang="en-IN" altLang="en-US" sz="1400">
              <a:ea typeface="DejaVu Sans"/>
              <a:cs typeface="DejaVu Sans"/>
            </a:endParaRPr>
          </a:p>
        </p:txBody>
      </p:sp>
      <p:sp>
        <p:nvSpPr>
          <p:cNvPr id="27651" name="Rectangle 1">
            <a:extLst>
              <a:ext uri="{FF2B5EF4-FFF2-40B4-BE49-F238E27FC236}">
                <a16:creationId xmlns:a16="http://schemas.microsoft.com/office/drawing/2014/main" id="{AD0ACD86-747E-0DF6-A34D-3AC5AD9BA1D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94027FAD-7863-1474-7927-58457BD796D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a:extLst>
              <a:ext uri="{FF2B5EF4-FFF2-40B4-BE49-F238E27FC236}">
                <a16:creationId xmlns:a16="http://schemas.microsoft.com/office/drawing/2014/main" id="{EED62F0A-4DB1-C3CB-3CEB-2226EBDBEFD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2D729B6-02AF-4E13-989C-EB709C074EF4}" type="slidenum">
              <a:rPr lang="en-IN" altLang="en-US" sz="1400" smtClean="0">
                <a:ea typeface="DejaVu Sans"/>
                <a:cs typeface="DejaVu Sans"/>
              </a:rPr>
              <a:pPr fontAlgn="base">
                <a:spcBef>
                  <a:spcPct val="0"/>
                </a:spcBef>
                <a:spcAft>
                  <a:spcPct val="0"/>
                </a:spcAft>
              </a:pPr>
              <a:t>16</a:t>
            </a:fld>
            <a:endParaRPr lang="en-IN" altLang="en-US" sz="1400">
              <a:ea typeface="DejaVu Sans"/>
              <a:cs typeface="DejaVu Sans"/>
            </a:endParaRPr>
          </a:p>
        </p:txBody>
      </p:sp>
      <p:sp>
        <p:nvSpPr>
          <p:cNvPr id="33795" name="Rectangle 1">
            <a:extLst>
              <a:ext uri="{FF2B5EF4-FFF2-40B4-BE49-F238E27FC236}">
                <a16:creationId xmlns:a16="http://schemas.microsoft.com/office/drawing/2014/main" id="{7203602B-8CA1-3375-8D3F-7652C913C3B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a:extLst>
              <a:ext uri="{FF2B5EF4-FFF2-40B4-BE49-F238E27FC236}">
                <a16:creationId xmlns:a16="http://schemas.microsoft.com/office/drawing/2014/main" id="{716F76BE-7E5E-32CE-B668-40551455EB3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AB67BF5F-2B93-D6EA-7210-0C732BA99AA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1F47EEF-F44E-478D-835B-3E76A0723926}" type="slidenum">
              <a:rPr lang="en-IN" altLang="en-US" sz="1400" smtClean="0">
                <a:ea typeface="DejaVu Sans"/>
                <a:cs typeface="DejaVu Sans"/>
              </a:rPr>
              <a:pPr fontAlgn="base">
                <a:spcBef>
                  <a:spcPct val="0"/>
                </a:spcBef>
                <a:spcAft>
                  <a:spcPct val="0"/>
                </a:spcAft>
              </a:pPr>
              <a:t>2</a:t>
            </a:fld>
            <a:endParaRPr lang="en-IN" altLang="en-US" sz="1400">
              <a:ea typeface="DejaVu Sans"/>
              <a:cs typeface="DejaVu Sans"/>
            </a:endParaRPr>
          </a:p>
        </p:txBody>
      </p:sp>
      <p:sp>
        <p:nvSpPr>
          <p:cNvPr id="9219" name="Rectangle 1">
            <a:extLst>
              <a:ext uri="{FF2B5EF4-FFF2-40B4-BE49-F238E27FC236}">
                <a16:creationId xmlns:a16="http://schemas.microsoft.com/office/drawing/2014/main" id="{D4494250-8404-A30B-6B11-7A6FDD52B3D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666D344A-F2A1-D8A7-DA83-415615E2211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A0A1AAE3-81FD-F2AB-F55B-6A084B9C6CD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AA2155C-55E5-4726-B243-B44BC46374F2}" type="slidenum">
              <a:rPr lang="en-IN" altLang="en-US" sz="1400" smtClean="0">
                <a:ea typeface="DejaVu Sans"/>
                <a:cs typeface="DejaVu Sans"/>
              </a:rPr>
              <a:pPr fontAlgn="base">
                <a:spcBef>
                  <a:spcPct val="0"/>
                </a:spcBef>
                <a:spcAft>
                  <a:spcPct val="0"/>
                </a:spcAft>
              </a:pPr>
              <a:t>3</a:t>
            </a:fld>
            <a:endParaRPr lang="en-IN" altLang="en-US" sz="1400">
              <a:ea typeface="DejaVu Sans"/>
              <a:cs typeface="DejaVu Sans"/>
            </a:endParaRPr>
          </a:p>
        </p:txBody>
      </p:sp>
      <p:sp>
        <p:nvSpPr>
          <p:cNvPr id="11267" name="Rectangle 1">
            <a:extLst>
              <a:ext uri="{FF2B5EF4-FFF2-40B4-BE49-F238E27FC236}">
                <a16:creationId xmlns:a16="http://schemas.microsoft.com/office/drawing/2014/main" id="{013D378A-4B21-FF6F-719F-CE6C3B2D534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70DA3BB1-671C-2BB6-32E5-2E41DFDF776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E89A571-A2BF-3C73-7E1B-0A6C01DE714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3A83810-9A08-4D3F-9F74-9F84C7F03BC6}" type="slidenum">
              <a:rPr lang="en-IN" altLang="en-US" sz="1400" smtClean="0">
                <a:ea typeface="DejaVu Sans"/>
                <a:cs typeface="DejaVu Sans"/>
              </a:rPr>
              <a:pPr fontAlgn="base">
                <a:spcBef>
                  <a:spcPct val="0"/>
                </a:spcBef>
                <a:spcAft>
                  <a:spcPct val="0"/>
                </a:spcAft>
              </a:pPr>
              <a:t>4</a:t>
            </a:fld>
            <a:endParaRPr lang="en-IN" altLang="en-US" sz="1400">
              <a:ea typeface="DejaVu Sans"/>
              <a:cs typeface="DejaVu Sans"/>
            </a:endParaRPr>
          </a:p>
        </p:txBody>
      </p:sp>
      <p:sp>
        <p:nvSpPr>
          <p:cNvPr id="13315" name="Rectangle 1">
            <a:extLst>
              <a:ext uri="{FF2B5EF4-FFF2-40B4-BE49-F238E27FC236}">
                <a16:creationId xmlns:a16="http://schemas.microsoft.com/office/drawing/2014/main" id="{6616DC17-A8FC-4E2C-73D2-24BCEC7B3B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6E953B1-91A3-EA9F-5680-D4A5638CE18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8E874E6C-47F7-9C65-CD02-82904DFD10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17B45C0-051C-4DB6-981F-99440A947C10}" type="slidenum">
              <a:rPr lang="en-IN" altLang="en-US" sz="1400" smtClean="0">
                <a:ea typeface="DejaVu Sans"/>
                <a:cs typeface="DejaVu Sans"/>
              </a:rPr>
              <a:pPr fontAlgn="base">
                <a:spcBef>
                  <a:spcPct val="0"/>
                </a:spcBef>
                <a:spcAft>
                  <a:spcPct val="0"/>
                </a:spcAft>
              </a:pPr>
              <a:t>5</a:t>
            </a:fld>
            <a:endParaRPr lang="en-IN" altLang="en-US" sz="1400">
              <a:ea typeface="DejaVu Sans"/>
              <a:cs typeface="DejaVu Sans"/>
            </a:endParaRPr>
          </a:p>
        </p:txBody>
      </p:sp>
      <p:sp>
        <p:nvSpPr>
          <p:cNvPr id="15363" name="Rectangle 1">
            <a:extLst>
              <a:ext uri="{FF2B5EF4-FFF2-40B4-BE49-F238E27FC236}">
                <a16:creationId xmlns:a16="http://schemas.microsoft.com/office/drawing/2014/main" id="{7623F15C-8EA9-8623-4010-13B8C2D655F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C0E884F6-8942-C0B3-B401-D051ED9C750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C6F33D65-E3CF-B97B-6FB6-BE8005276A1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BB45791-50DE-4BA5-8CF3-1922BC7026DD}" type="slidenum">
              <a:rPr lang="en-IN" altLang="en-US" sz="1400" smtClean="0">
                <a:ea typeface="DejaVu Sans"/>
                <a:cs typeface="DejaVu Sans"/>
              </a:rPr>
              <a:pPr fontAlgn="base">
                <a:spcBef>
                  <a:spcPct val="0"/>
                </a:spcBef>
                <a:spcAft>
                  <a:spcPct val="0"/>
                </a:spcAft>
              </a:pPr>
              <a:t>6</a:t>
            </a:fld>
            <a:endParaRPr lang="en-IN" altLang="en-US" sz="1400">
              <a:ea typeface="DejaVu Sans"/>
              <a:cs typeface="DejaVu Sans"/>
            </a:endParaRPr>
          </a:p>
        </p:txBody>
      </p:sp>
      <p:sp>
        <p:nvSpPr>
          <p:cNvPr id="17411" name="Rectangle 1">
            <a:extLst>
              <a:ext uri="{FF2B5EF4-FFF2-40B4-BE49-F238E27FC236}">
                <a16:creationId xmlns:a16="http://schemas.microsoft.com/office/drawing/2014/main" id="{DE5EA7FB-3457-9B88-FA5D-A1FE3E94CAE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23FF41C6-20A3-A9ED-3991-D3259436712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2BA0F6F6-A5FE-1E5F-6F52-98B811FAAE9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AE5B143-5198-4DBC-ABB3-B4D0A4663463}" type="slidenum">
              <a:rPr lang="en-IN" altLang="en-US" sz="1400" smtClean="0">
                <a:ea typeface="DejaVu Sans"/>
                <a:cs typeface="DejaVu Sans"/>
              </a:rPr>
              <a:pPr fontAlgn="base">
                <a:spcBef>
                  <a:spcPct val="0"/>
                </a:spcBef>
                <a:spcAft>
                  <a:spcPct val="0"/>
                </a:spcAft>
              </a:pPr>
              <a:t>7</a:t>
            </a:fld>
            <a:endParaRPr lang="en-IN" altLang="en-US" sz="1400">
              <a:ea typeface="DejaVu Sans"/>
              <a:cs typeface="DejaVu Sans"/>
            </a:endParaRPr>
          </a:p>
        </p:txBody>
      </p:sp>
      <p:sp>
        <p:nvSpPr>
          <p:cNvPr id="19459" name="Rectangle 1">
            <a:extLst>
              <a:ext uri="{FF2B5EF4-FFF2-40B4-BE49-F238E27FC236}">
                <a16:creationId xmlns:a16="http://schemas.microsoft.com/office/drawing/2014/main" id="{F202735C-1792-FA98-CF21-68EB5AFF9D9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CC8FFE30-28B7-52B0-E8C8-51AF6FCA4AF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573FFE43-A180-0405-3A0F-BDE8BB0E300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D694B16-ADAA-4F99-91D1-E56DABCEB82C}" type="slidenum">
              <a:rPr lang="en-IN" altLang="en-US" sz="1400" smtClean="0">
                <a:ea typeface="DejaVu Sans"/>
                <a:cs typeface="DejaVu Sans"/>
              </a:rPr>
              <a:pPr fontAlgn="base">
                <a:spcBef>
                  <a:spcPct val="0"/>
                </a:spcBef>
                <a:spcAft>
                  <a:spcPct val="0"/>
                </a:spcAft>
              </a:pPr>
              <a:t>8</a:t>
            </a:fld>
            <a:endParaRPr lang="en-IN" altLang="en-US" sz="1400">
              <a:ea typeface="DejaVu Sans"/>
              <a:cs typeface="DejaVu Sans"/>
            </a:endParaRPr>
          </a:p>
        </p:txBody>
      </p:sp>
      <p:sp>
        <p:nvSpPr>
          <p:cNvPr id="21507" name="Rectangle 1">
            <a:extLst>
              <a:ext uri="{FF2B5EF4-FFF2-40B4-BE49-F238E27FC236}">
                <a16:creationId xmlns:a16="http://schemas.microsoft.com/office/drawing/2014/main" id="{0470E6F3-EB89-89AA-19B5-EDBCC97674A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E5F8992F-7053-7B9D-C90D-D4C500293AA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E353BF71-668F-9E88-58C9-D489EA619A8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351A502-544E-405C-A53C-198A455ABB21}" type="slidenum">
              <a:rPr lang="en-IN" altLang="en-US" sz="1400" smtClean="0">
                <a:ea typeface="DejaVu Sans"/>
                <a:cs typeface="DejaVu Sans"/>
              </a:rPr>
              <a:pPr fontAlgn="base">
                <a:spcBef>
                  <a:spcPct val="0"/>
                </a:spcBef>
                <a:spcAft>
                  <a:spcPct val="0"/>
                </a:spcAft>
              </a:pPr>
              <a:t>9</a:t>
            </a:fld>
            <a:endParaRPr lang="en-IN" altLang="en-US" sz="1400">
              <a:ea typeface="DejaVu Sans"/>
              <a:cs typeface="DejaVu Sans"/>
            </a:endParaRPr>
          </a:p>
        </p:txBody>
      </p:sp>
      <p:sp>
        <p:nvSpPr>
          <p:cNvPr id="23555" name="Rectangle 1">
            <a:extLst>
              <a:ext uri="{FF2B5EF4-FFF2-40B4-BE49-F238E27FC236}">
                <a16:creationId xmlns:a16="http://schemas.microsoft.com/office/drawing/2014/main" id="{ED2E9F4D-FBEF-2813-4E67-AF923B27601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7AE26A73-75C2-3482-F49E-5F28F89295B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99607CD8-A54F-CF30-B29C-D2AFFC607A5E}"/>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5191BCB6-2080-AD44-CE75-0E59ED16F6D1}"/>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4A7F173-A387-8F87-0E5F-60277366C9D6}"/>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46C0B108-6337-AD46-A817-50DF08C6D16C}"/>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B8353117-F20C-EA3F-3237-2C75AF4F132B}"/>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63F5B072-145C-1192-5569-14A4729071CD}"/>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CB0A8976-C4B6-55D4-CB20-596A2E51EB4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7DD341B0-7440-2545-5034-B17AD975196A}"/>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08C37DA0-EECD-F6A3-91B8-6AA1EBB84856}"/>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981D0CDD-89F7-B942-4F6A-04795BD01DAC}"/>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A0E781E9-254E-FD41-A007-77071B31C029}"/>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82272B62-CAAC-AE65-A5D9-D4F44C61F491}"/>
              </a:ext>
            </a:extLst>
          </p:cNvPr>
          <p:cNvSpPr>
            <a:spLocks noGrp="1"/>
          </p:cNvSpPr>
          <p:nvPr>
            <p:ph type="dt" sz="half" idx="10"/>
          </p:nvPr>
        </p:nvSpPr>
        <p:spPr/>
        <p:txBody>
          <a:bodyPr/>
          <a:lstStyle>
            <a:lvl1pPr>
              <a:defRPr/>
            </a:lvl1pPr>
          </a:lstStyle>
          <a:p>
            <a:pPr>
              <a:defRPr/>
            </a:pPr>
            <a:fld id="{41DEDAFA-3969-455E-9A9B-17B31E5813D3}" type="datetimeFigureOut">
              <a:rPr lang="en-US"/>
              <a:pPr>
                <a:defRPr/>
              </a:pPr>
              <a:t>10/27/2023</a:t>
            </a:fld>
            <a:endParaRPr lang="en-US" dirty="0"/>
          </a:p>
        </p:txBody>
      </p:sp>
      <p:sp>
        <p:nvSpPr>
          <p:cNvPr id="16" name="Footer Placeholder 4">
            <a:extLst>
              <a:ext uri="{FF2B5EF4-FFF2-40B4-BE49-F238E27FC236}">
                <a16:creationId xmlns:a16="http://schemas.microsoft.com/office/drawing/2014/main" id="{98E44E08-FCA2-910F-AA74-1DB0AEBDFBF6}"/>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65177348-00CB-1C62-592C-236B03B90B54}"/>
              </a:ext>
            </a:extLst>
          </p:cNvPr>
          <p:cNvSpPr>
            <a:spLocks noGrp="1"/>
          </p:cNvSpPr>
          <p:nvPr>
            <p:ph type="sldNum" sz="quarter" idx="12"/>
          </p:nvPr>
        </p:nvSpPr>
        <p:spPr/>
        <p:txBody>
          <a:bodyPr/>
          <a:lstStyle>
            <a:lvl1pPr>
              <a:defRPr/>
            </a:lvl1pPr>
          </a:lstStyle>
          <a:p>
            <a:pPr>
              <a:defRPr/>
            </a:pPr>
            <a:fld id="{7030167F-8012-41B5-940D-A562643A4188}" type="slidenum">
              <a:rPr lang="en-US"/>
              <a:pPr>
                <a:defRPr/>
              </a:pPr>
              <a:t>‹#›</a:t>
            </a:fld>
            <a:endParaRPr lang="en-US" dirty="0"/>
          </a:p>
        </p:txBody>
      </p:sp>
    </p:spTree>
    <p:extLst>
      <p:ext uri="{BB962C8B-B14F-4D97-AF65-F5344CB8AC3E}">
        <p14:creationId xmlns:p14="http://schemas.microsoft.com/office/powerpoint/2010/main" val="211612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AE7C4-A45D-D6BA-CA45-64306B123F7E}"/>
              </a:ext>
            </a:extLst>
          </p:cNvPr>
          <p:cNvSpPr>
            <a:spLocks noGrp="1"/>
          </p:cNvSpPr>
          <p:nvPr>
            <p:ph type="dt" sz="half" idx="10"/>
          </p:nvPr>
        </p:nvSpPr>
        <p:spPr/>
        <p:txBody>
          <a:bodyPr/>
          <a:lstStyle>
            <a:lvl1pPr>
              <a:defRPr/>
            </a:lvl1pPr>
          </a:lstStyle>
          <a:p>
            <a:pPr>
              <a:defRPr/>
            </a:pPr>
            <a:fld id="{EDD18D43-58B5-4020-BBF7-0ABB80DAF06D}"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CE019147-8155-F85B-D73E-5C84D0D30AB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FBC321-CF59-21A2-4144-B9E632558D87}"/>
              </a:ext>
            </a:extLst>
          </p:cNvPr>
          <p:cNvSpPr>
            <a:spLocks noGrp="1"/>
          </p:cNvSpPr>
          <p:nvPr>
            <p:ph type="sldNum" sz="quarter" idx="12"/>
          </p:nvPr>
        </p:nvSpPr>
        <p:spPr/>
        <p:txBody>
          <a:bodyPr/>
          <a:lstStyle>
            <a:lvl1pPr>
              <a:defRPr/>
            </a:lvl1pPr>
          </a:lstStyle>
          <a:p>
            <a:pPr>
              <a:defRPr/>
            </a:pPr>
            <a:fld id="{3611DC56-75ED-48DE-A1AB-46E2E9DB0278}" type="slidenum">
              <a:rPr lang="en-US"/>
              <a:pPr>
                <a:defRPr/>
              </a:pPr>
              <a:t>‹#›</a:t>
            </a:fld>
            <a:endParaRPr lang="en-US" dirty="0"/>
          </a:p>
        </p:txBody>
      </p:sp>
    </p:spTree>
    <p:extLst>
      <p:ext uri="{BB962C8B-B14F-4D97-AF65-F5344CB8AC3E}">
        <p14:creationId xmlns:p14="http://schemas.microsoft.com/office/powerpoint/2010/main" val="418312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CB59B0-CB52-99DD-CD56-2685CBC1557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01AEACBE-67A0-1F63-9461-562C394DF0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0A492ED1-4C2A-27A7-5F9B-6BB981A74377}"/>
              </a:ext>
            </a:extLst>
          </p:cNvPr>
          <p:cNvSpPr>
            <a:spLocks noGrp="1"/>
          </p:cNvSpPr>
          <p:nvPr>
            <p:ph type="dt" sz="half" idx="14"/>
          </p:nvPr>
        </p:nvSpPr>
        <p:spPr/>
        <p:txBody>
          <a:bodyPr/>
          <a:lstStyle>
            <a:lvl1pPr>
              <a:defRPr/>
            </a:lvl1pPr>
          </a:lstStyle>
          <a:p>
            <a:pPr>
              <a:defRPr/>
            </a:pPr>
            <a:fld id="{8E702203-65F7-4FB6-8DCA-5F32483FD2B9}" type="datetimeFigureOut">
              <a:rPr lang="en-US"/>
              <a:pPr>
                <a:defRPr/>
              </a:pPr>
              <a:t>10/27/2023</a:t>
            </a:fld>
            <a:endParaRPr lang="en-US" dirty="0"/>
          </a:p>
        </p:txBody>
      </p:sp>
      <p:sp>
        <p:nvSpPr>
          <p:cNvPr id="7" name="Footer Placeholder 4">
            <a:extLst>
              <a:ext uri="{FF2B5EF4-FFF2-40B4-BE49-F238E27FC236}">
                <a16:creationId xmlns:a16="http://schemas.microsoft.com/office/drawing/2014/main" id="{7B4B5426-D9F5-3430-5A0B-D5AE175BE9CE}"/>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1DA08F4-1D1E-AA6B-8FF4-2C118A8A9F15}"/>
              </a:ext>
            </a:extLst>
          </p:cNvPr>
          <p:cNvSpPr>
            <a:spLocks noGrp="1"/>
          </p:cNvSpPr>
          <p:nvPr>
            <p:ph type="sldNum" sz="quarter" idx="16"/>
          </p:nvPr>
        </p:nvSpPr>
        <p:spPr/>
        <p:txBody>
          <a:bodyPr/>
          <a:lstStyle>
            <a:lvl1pPr>
              <a:defRPr/>
            </a:lvl1pPr>
          </a:lstStyle>
          <a:p>
            <a:pPr>
              <a:defRPr/>
            </a:pPr>
            <a:fld id="{2F7F0A32-5FC4-44EB-9EEC-885D5B1056B1}" type="slidenum">
              <a:rPr lang="en-US"/>
              <a:pPr>
                <a:defRPr/>
              </a:pPr>
              <a:t>‹#›</a:t>
            </a:fld>
            <a:endParaRPr lang="en-US" dirty="0"/>
          </a:p>
        </p:txBody>
      </p:sp>
    </p:spTree>
    <p:extLst>
      <p:ext uri="{BB962C8B-B14F-4D97-AF65-F5344CB8AC3E}">
        <p14:creationId xmlns:p14="http://schemas.microsoft.com/office/powerpoint/2010/main" val="452772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84F778-6698-F2A1-68FA-D4052C17F98E}"/>
              </a:ext>
            </a:extLst>
          </p:cNvPr>
          <p:cNvSpPr>
            <a:spLocks noGrp="1"/>
          </p:cNvSpPr>
          <p:nvPr>
            <p:ph type="dt" sz="half" idx="10"/>
          </p:nvPr>
        </p:nvSpPr>
        <p:spPr/>
        <p:txBody>
          <a:bodyPr/>
          <a:lstStyle>
            <a:lvl1pPr>
              <a:defRPr/>
            </a:lvl1pPr>
          </a:lstStyle>
          <a:p>
            <a:pPr>
              <a:defRPr/>
            </a:pPr>
            <a:fld id="{5439D4BD-1805-4793-B6AF-5AC112B8AF24}"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82B9C6B4-9265-0F94-8787-8DA6C1F5F4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0A34B9-E8BF-29D6-937B-EC8F41289F03}"/>
              </a:ext>
            </a:extLst>
          </p:cNvPr>
          <p:cNvSpPr>
            <a:spLocks noGrp="1"/>
          </p:cNvSpPr>
          <p:nvPr>
            <p:ph type="sldNum" sz="quarter" idx="12"/>
          </p:nvPr>
        </p:nvSpPr>
        <p:spPr/>
        <p:txBody>
          <a:bodyPr/>
          <a:lstStyle>
            <a:lvl1pPr>
              <a:defRPr/>
            </a:lvl1pPr>
          </a:lstStyle>
          <a:p>
            <a:pPr>
              <a:defRPr/>
            </a:pPr>
            <a:fld id="{00B76B10-D2AF-4295-892E-A0CEF88E1235}" type="slidenum">
              <a:rPr lang="en-US"/>
              <a:pPr>
                <a:defRPr/>
              </a:pPr>
              <a:t>‹#›</a:t>
            </a:fld>
            <a:endParaRPr lang="en-US" dirty="0"/>
          </a:p>
        </p:txBody>
      </p:sp>
    </p:spTree>
    <p:extLst>
      <p:ext uri="{BB962C8B-B14F-4D97-AF65-F5344CB8AC3E}">
        <p14:creationId xmlns:p14="http://schemas.microsoft.com/office/powerpoint/2010/main" val="1737462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05EF0E-B22D-96F3-F50D-CB00F601360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5F7A1051-764B-E5C2-75DB-35D5F2FDD9B7}"/>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95DF905-DD29-82B3-ECDF-881872EABC7C}"/>
              </a:ext>
            </a:extLst>
          </p:cNvPr>
          <p:cNvSpPr>
            <a:spLocks noGrp="1"/>
          </p:cNvSpPr>
          <p:nvPr>
            <p:ph type="dt" sz="half" idx="14"/>
          </p:nvPr>
        </p:nvSpPr>
        <p:spPr/>
        <p:txBody>
          <a:bodyPr/>
          <a:lstStyle>
            <a:lvl1pPr>
              <a:defRPr/>
            </a:lvl1pPr>
          </a:lstStyle>
          <a:p>
            <a:pPr>
              <a:defRPr/>
            </a:pPr>
            <a:fld id="{F1305B35-E632-49A8-9D28-7A3C9B05BB14}" type="datetimeFigureOut">
              <a:rPr lang="en-US"/>
              <a:pPr>
                <a:defRPr/>
              </a:pPr>
              <a:t>10/27/2023</a:t>
            </a:fld>
            <a:endParaRPr lang="en-US" dirty="0"/>
          </a:p>
        </p:txBody>
      </p:sp>
      <p:sp>
        <p:nvSpPr>
          <p:cNvPr id="7" name="Footer Placeholder 4">
            <a:extLst>
              <a:ext uri="{FF2B5EF4-FFF2-40B4-BE49-F238E27FC236}">
                <a16:creationId xmlns:a16="http://schemas.microsoft.com/office/drawing/2014/main" id="{7A94CF3F-DF87-216E-4114-CB4D79AAC57C}"/>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C81E521-EDBD-1B1D-EF4B-EA8D6919BF57}"/>
              </a:ext>
            </a:extLst>
          </p:cNvPr>
          <p:cNvSpPr>
            <a:spLocks noGrp="1"/>
          </p:cNvSpPr>
          <p:nvPr>
            <p:ph type="sldNum" sz="quarter" idx="16"/>
          </p:nvPr>
        </p:nvSpPr>
        <p:spPr/>
        <p:txBody>
          <a:bodyPr/>
          <a:lstStyle>
            <a:lvl1pPr>
              <a:defRPr/>
            </a:lvl1pPr>
          </a:lstStyle>
          <a:p>
            <a:pPr>
              <a:defRPr/>
            </a:pPr>
            <a:fld id="{7D91CCFC-2277-4C49-A0DF-C9E48B748C9A}" type="slidenum">
              <a:rPr lang="en-US"/>
              <a:pPr>
                <a:defRPr/>
              </a:pPr>
              <a:t>‹#›</a:t>
            </a:fld>
            <a:endParaRPr lang="en-US" dirty="0"/>
          </a:p>
        </p:txBody>
      </p:sp>
    </p:spTree>
    <p:extLst>
      <p:ext uri="{BB962C8B-B14F-4D97-AF65-F5344CB8AC3E}">
        <p14:creationId xmlns:p14="http://schemas.microsoft.com/office/powerpoint/2010/main" val="51507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44A09-8DC1-FD9B-E3A0-171E266846A4}"/>
              </a:ext>
            </a:extLst>
          </p:cNvPr>
          <p:cNvSpPr>
            <a:spLocks noGrp="1"/>
          </p:cNvSpPr>
          <p:nvPr>
            <p:ph type="dt" sz="half" idx="14"/>
          </p:nvPr>
        </p:nvSpPr>
        <p:spPr/>
        <p:txBody>
          <a:bodyPr/>
          <a:lstStyle>
            <a:lvl1pPr>
              <a:defRPr/>
            </a:lvl1pPr>
          </a:lstStyle>
          <a:p>
            <a:pPr>
              <a:defRPr/>
            </a:pPr>
            <a:fld id="{CF2197FF-9C73-4F1C-BF62-01B373362C83}"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78E2BFD0-5D93-C6BD-A651-2A2DC631723B}"/>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B107E6B-CFAB-1A89-FB0D-35D67D76BBC8}"/>
              </a:ext>
            </a:extLst>
          </p:cNvPr>
          <p:cNvSpPr>
            <a:spLocks noGrp="1"/>
          </p:cNvSpPr>
          <p:nvPr>
            <p:ph type="sldNum" sz="quarter" idx="16"/>
          </p:nvPr>
        </p:nvSpPr>
        <p:spPr/>
        <p:txBody>
          <a:bodyPr/>
          <a:lstStyle>
            <a:lvl1pPr>
              <a:defRPr/>
            </a:lvl1pPr>
          </a:lstStyle>
          <a:p>
            <a:pPr>
              <a:defRPr/>
            </a:pPr>
            <a:fld id="{44671F9B-964C-43F0-B2C0-F573254C25CF}" type="slidenum">
              <a:rPr lang="en-US"/>
              <a:pPr>
                <a:defRPr/>
              </a:pPr>
              <a:t>‹#›</a:t>
            </a:fld>
            <a:endParaRPr lang="en-US" dirty="0"/>
          </a:p>
        </p:txBody>
      </p:sp>
    </p:spTree>
    <p:extLst>
      <p:ext uri="{BB962C8B-B14F-4D97-AF65-F5344CB8AC3E}">
        <p14:creationId xmlns:p14="http://schemas.microsoft.com/office/powerpoint/2010/main" val="368901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96148A-146E-4250-F958-556D41F09C03}"/>
              </a:ext>
            </a:extLst>
          </p:cNvPr>
          <p:cNvSpPr>
            <a:spLocks noGrp="1"/>
          </p:cNvSpPr>
          <p:nvPr>
            <p:ph type="dt" sz="half" idx="10"/>
          </p:nvPr>
        </p:nvSpPr>
        <p:spPr/>
        <p:txBody>
          <a:bodyPr/>
          <a:lstStyle>
            <a:lvl1pPr>
              <a:defRPr/>
            </a:lvl1pPr>
          </a:lstStyle>
          <a:p>
            <a:pPr>
              <a:defRPr/>
            </a:pPr>
            <a:fld id="{AFF6540A-DBDD-4E7F-A326-E3BD08B1012F}"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A1862C31-9D5F-A74E-B911-E0B0403C64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27230F-9B3D-2B7D-2E5E-277836EB29FB}"/>
              </a:ext>
            </a:extLst>
          </p:cNvPr>
          <p:cNvSpPr>
            <a:spLocks noGrp="1"/>
          </p:cNvSpPr>
          <p:nvPr>
            <p:ph type="sldNum" sz="quarter" idx="12"/>
          </p:nvPr>
        </p:nvSpPr>
        <p:spPr/>
        <p:txBody>
          <a:bodyPr/>
          <a:lstStyle>
            <a:lvl1pPr>
              <a:defRPr/>
            </a:lvl1pPr>
          </a:lstStyle>
          <a:p>
            <a:pPr>
              <a:defRPr/>
            </a:pPr>
            <a:fld id="{5FA9E775-977B-410D-A3D5-8DA6934788FA}" type="slidenum">
              <a:rPr lang="en-US"/>
              <a:pPr>
                <a:defRPr/>
              </a:pPr>
              <a:t>‹#›</a:t>
            </a:fld>
            <a:endParaRPr lang="en-US" dirty="0"/>
          </a:p>
        </p:txBody>
      </p:sp>
    </p:spTree>
    <p:extLst>
      <p:ext uri="{BB962C8B-B14F-4D97-AF65-F5344CB8AC3E}">
        <p14:creationId xmlns:p14="http://schemas.microsoft.com/office/powerpoint/2010/main" val="242473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3CD01E5-BABF-F2CD-B790-EAEBD863BD41}"/>
              </a:ext>
            </a:extLst>
          </p:cNvPr>
          <p:cNvSpPr>
            <a:spLocks noGrp="1"/>
          </p:cNvSpPr>
          <p:nvPr>
            <p:ph type="dt" sz="half" idx="10"/>
          </p:nvPr>
        </p:nvSpPr>
        <p:spPr/>
        <p:txBody>
          <a:bodyPr/>
          <a:lstStyle>
            <a:lvl1pPr>
              <a:defRPr/>
            </a:lvl1pPr>
          </a:lstStyle>
          <a:p>
            <a:pPr>
              <a:defRPr/>
            </a:pPr>
            <a:fld id="{DD0F6A94-0ADC-4A03-B63E-5AFA373E4AC1}"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FBEE7DA4-F21E-2FA7-C91E-4627F787B2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95D5E2-07C8-F274-05FE-D495FD45273A}"/>
              </a:ext>
            </a:extLst>
          </p:cNvPr>
          <p:cNvSpPr>
            <a:spLocks noGrp="1"/>
          </p:cNvSpPr>
          <p:nvPr>
            <p:ph type="sldNum" sz="quarter" idx="12"/>
          </p:nvPr>
        </p:nvSpPr>
        <p:spPr/>
        <p:txBody>
          <a:bodyPr/>
          <a:lstStyle>
            <a:lvl1pPr>
              <a:defRPr/>
            </a:lvl1pPr>
          </a:lstStyle>
          <a:p>
            <a:pPr>
              <a:defRPr/>
            </a:pPr>
            <a:fld id="{968BBC95-7915-4858-BD16-63BC45454139}" type="slidenum">
              <a:rPr lang="en-US"/>
              <a:pPr>
                <a:defRPr/>
              </a:pPr>
              <a:t>‹#›</a:t>
            </a:fld>
            <a:endParaRPr lang="en-US" dirty="0"/>
          </a:p>
        </p:txBody>
      </p:sp>
    </p:spTree>
    <p:extLst>
      <p:ext uri="{BB962C8B-B14F-4D97-AF65-F5344CB8AC3E}">
        <p14:creationId xmlns:p14="http://schemas.microsoft.com/office/powerpoint/2010/main" val="400460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B7AF33-0C16-0FF9-1A68-C7749A3975C0}"/>
              </a:ext>
            </a:extLst>
          </p:cNvPr>
          <p:cNvSpPr>
            <a:spLocks noGrp="1"/>
          </p:cNvSpPr>
          <p:nvPr>
            <p:ph type="dt" sz="half" idx="10"/>
          </p:nvPr>
        </p:nvSpPr>
        <p:spPr/>
        <p:txBody>
          <a:bodyPr/>
          <a:lstStyle>
            <a:lvl1pPr>
              <a:defRPr/>
            </a:lvl1pPr>
          </a:lstStyle>
          <a:p>
            <a:pPr>
              <a:defRPr/>
            </a:pPr>
            <a:fld id="{9D38C40F-B45D-4199-84EB-34CC2E1212BC}"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C56A27F1-9C3F-289C-5765-FE00BBDD77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F94F8B-B126-AF37-EEF5-FC030624F7A1}"/>
              </a:ext>
            </a:extLst>
          </p:cNvPr>
          <p:cNvSpPr>
            <a:spLocks noGrp="1"/>
          </p:cNvSpPr>
          <p:nvPr>
            <p:ph type="sldNum" sz="quarter" idx="12"/>
          </p:nvPr>
        </p:nvSpPr>
        <p:spPr/>
        <p:txBody>
          <a:bodyPr/>
          <a:lstStyle>
            <a:lvl1pPr>
              <a:defRPr/>
            </a:lvl1pPr>
          </a:lstStyle>
          <a:p>
            <a:pPr>
              <a:defRPr/>
            </a:pPr>
            <a:fld id="{7C0961CA-B6D4-422F-AAD2-42F41A901740}" type="slidenum">
              <a:rPr lang="en-US"/>
              <a:pPr>
                <a:defRPr/>
              </a:pPr>
              <a:t>‹#›</a:t>
            </a:fld>
            <a:endParaRPr lang="en-US" dirty="0"/>
          </a:p>
        </p:txBody>
      </p:sp>
    </p:spTree>
    <p:extLst>
      <p:ext uri="{BB962C8B-B14F-4D97-AF65-F5344CB8AC3E}">
        <p14:creationId xmlns:p14="http://schemas.microsoft.com/office/powerpoint/2010/main" val="25100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92CBA-9161-7382-0E01-D515B707B4B4}"/>
              </a:ext>
            </a:extLst>
          </p:cNvPr>
          <p:cNvSpPr>
            <a:spLocks noGrp="1"/>
          </p:cNvSpPr>
          <p:nvPr>
            <p:ph type="dt" sz="half" idx="10"/>
          </p:nvPr>
        </p:nvSpPr>
        <p:spPr/>
        <p:txBody>
          <a:bodyPr/>
          <a:lstStyle>
            <a:lvl1pPr>
              <a:defRPr/>
            </a:lvl1pPr>
          </a:lstStyle>
          <a:p>
            <a:pPr>
              <a:defRPr/>
            </a:pPr>
            <a:fld id="{66FC1191-2E41-4BCC-9D86-BBCD3B349725}"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9AB82006-DD87-EDFA-33E3-CDB18116A4F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55F545-9A38-D23F-EE01-99D21021645C}"/>
              </a:ext>
            </a:extLst>
          </p:cNvPr>
          <p:cNvSpPr>
            <a:spLocks noGrp="1"/>
          </p:cNvSpPr>
          <p:nvPr>
            <p:ph type="sldNum" sz="quarter" idx="12"/>
          </p:nvPr>
        </p:nvSpPr>
        <p:spPr/>
        <p:txBody>
          <a:bodyPr/>
          <a:lstStyle>
            <a:lvl1pPr>
              <a:defRPr/>
            </a:lvl1pPr>
          </a:lstStyle>
          <a:p>
            <a:pPr>
              <a:defRPr/>
            </a:pPr>
            <a:fld id="{6B4C063A-529D-4254-A92A-188857670E8E}" type="slidenum">
              <a:rPr lang="en-US"/>
              <a:pPr>
                <a:defRPr/>
              </a:pPr>
              <a:t>‹#›</a:t>
            </a:fld>
            <a:endParaRPr lang="en-US" dirty="0"/>
          </a:p>
        </p:txBody>
      </p:sp>
    </p:spTree>
    <p:extLst>
      <p:ext uri="{BB962C8B-B14F-4D97-AF65-F5344CB8AC3E}">
        <p14:creationId xmlns:p14="http://schemas.microsoft.com/office/powerpoint/2010/main" val="178474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3C5ADD0-C187-B181-660B-008F20309D21}"/>
              </a:ext>
            </a:extLst>
          </p:cNvPr>
          <p:cNvSpPr>
            <a:spLocks noGrp="1"/>
          </p:cNvSpPr>
          <p:nvPr>
            <p:ph type="dt" sz="half" idx="10"/>
          </p:nvPr>
        </p:nvSpPr>
        <p:spPr/>
        <p:txBody>
          <a:bodyPr/>
          <a:lstStyle>
            <a:lvl1pPr>
              <a:defRPr/>
            </a:lvl1pPr>
          </a:lstStyle>
          <a:p>
            <a:pPr>
              <a:defRPr/>
            </a:pPr>
            <a:fld id="{0FB91F3D-DD4C-4FCF-BF01-07D9D313FC2A}" type="datetimeFigureOut">
              <a:rPr lang="en-US"/>
              <a:pPr>
                <a:defRPr/>
              </a:pPr>
              <a:t>10/27/2023</a:t>
            </a:fld>
            <a:endParaRPr lang="en-US" dirty="0"/>
          </a:p>
        </p:txBody>
      </p:sp>
      <p:sp>
        <p:nvSpPr>
          <p:cNvPr id="6" name="Footer Placeholder 4">
            <a:extLst>
              <a:ext uri="{FF2B5EF4-FFF2-40B4-BE49-F238E27FC236}">
                <a16:creationId xmlns:a16="http://schemas.microsoft.com/office/drawing/2014/main" id="{47D027E8-ED05-A374-F2DF-AF9A4CE22E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173B861-F855-9671-EDF4-1523B23C4E7A}"/>
              </a:ext>
            </a:extLst>
          </p:cNvPr>
          <p:cNvSpPr>
            <a:spLocks noGrp="1"/>
          </p:cNvSpPr>
          <p:nvPr>
            <p:ph type="sldNum" sz="quarter" idx="12"/>
          </p:nvPr>
        </p:nvSpPr>
        <p:spPr/>
        <p:txBody>
          <a:bodyPr/>
          <a:lstStyle>
            <a:lvl1pPr>
              <a:defRPr/>
            </a:lvl1pPr>
          </a:lstStyle>
          <a:p>
            <a:pPr>
              <a:defRPr/>
            </a:pPr>
            <a:fld id="{90377FC1-4DC8-4BFE-8296-22B19005ABD1}" type="slidenum">
              <a:rPr lang="en-US"/>
              <a:pPr>
                <a:defRPr/>
              </a:pPr>
              <a:t>‹#›</a:t>
            </a:fld>
            <a:endParaRPr lang="en-US" dirty="0"/>
          </a:p>
        </p:txBody>
      </p:sp>
    </p:spTree>
    <p:extLst>
      <p:ext uri="{BB962C8B-B14F-4D97-AF65-F5344CB8AC3E}">
        <p14:creationId xmlns:p14="http://schemas.microsoft.com/office/powerpoint/2010/main" val="280446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CC08659-479D-ECDF-5622-E607AB406402}"/>
              </a:ext>
            </a:extLst>
          </p:cNvPr>
          <p:cNvSpPr>
            <a:spLocks noGrp="1"/>
          </p:cNvSpPr>
          <p:nvPr>
            <p:ph type="dt" sz="half" idx="10"/>
          </p:nvPr>
        </p:nvSpPr>
        <p:spPr/>
        <p:txBody>
          <a:bodyPr/>
          <a:lstStyle>
            <a:lvl1pPr>
              <a:defRPr/>
            </a:lvl1pPr>
          </a:lstStyle>
          <a:p>
            <a:pPr>
              <a:defRPr/>
            </a:pPr>
            <a:fld id="{D67DEA3F-B10A-409D-BCE4-2C9408723D24}" type="datetimeFigureOut">
              <a:rPr lang="en-US"/>
              <a:pPr>
                <a:defRPr/>
              </a:pPr>
              <a:t>10/27/2023</a:t>
            </a:fld>
            <a:endParaRPr lang="en-US" dirty="0"/>
          </a:p>
        </p:txBody>
      </p:sp>
      <p:sp>
        <p:nvSpPr>
          <p:cNvPr id="8" name="Footer Placeholder 4">
            <a:extLst>
              <a:ext uri="{FF2B5EF4-FFF2-40B4-BE49-F238E27FC236}">
                <a16:creationId xmlns:a16="http://schemas.microsoft.com/office/drawing/2014/main" id="{5561095E-AD56-FF23-5658-FC8EAF717A0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9E57A4A-D7F7-1645-7D05-B216BE3E8CAA}"/>
              </a:ext>
            </a:extLst>
          </p:cNvPr>
          <p:cNvSpPr>
            <a:spLocks noGrp="1"/>
          </p:cNvSpPr>
          <p:nvPr>
            <p:ph type="sldNum" sz="quarter" idx="12"/>
          </p:nvPr>
        </p:nvSpPr>
        <p:spPr/>
        <p:txBody>
          <a:bodyPr/>
          <a:lstStyle>
            <a:lvl1pPr>
              <a:defRPr/>
            </a:lvl1pPr>
          </a:lstStyle>
          <a:p>
            <a:pPr>
              <a:defRPr/>
            </a:pPr>
            <a:fld id="{A36EE616-1369-4E6B-ABCC-EE216B78D3DF}" type="slidenum">
              <a:rPr lang="en-US"/>
              <a:pPr>
                <a:defRPr/>
              </a:pPr>
              <a:t>‹#›</a:t>
            </a:fld>
            <a:endParaRPr lang="en-US" dirty="0"/>
          </a:p>
        </p:txBody>
      </p:sp>
    </p:spTree>
    <p:extLst>
      <p:ext uri="{BB962C8B-B14F-4D97-AF65-F5344CB8AC3E}">
        <p14:creationId xmlns:p14="http://schemas.microsoft.com/office/powerpoint/2010/main" val="99621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D5406BD-7D8A-D4C5-C60D-7C8D331D8A37}"/>
              </a:ext>
            </a:extLst>
          </p:cNvPr>
          <p:cNvSpPr>
            <a:spLocks noGrp="1"/>
          </p:cNvSpPr>
          <p:nvPr>
            <p:ph type="dt" sz="half" idx="10"/>
          </p:nvPr>
        </p:nvSpPr>
        <p:spPr/>
        <p:txBody>
          <a:bodyPr/>
          <a:lstStyle>
            <a:lvl1pPr>
              <a:defRPr/>
            </a:lvl1pPr>
          </a:lstStyle>
          <a:p>
            <a:pPr>
              <a:defRPr/>
            </a:pPr>
            <a:fld id="{AA2113BC-CD6B-4924-9963-43163C64458B}" type="datetimeFigureOut">
              <a:rPr lang="en-US"/>
              <a:pPr>
                <a:defRPr/>
              </a:pPr>
              <a:t>10/27/2023</a:t>
            </a:fld>
            <a:endParaRPr lang="en-US" dirty="0"/>
          </a:p>
        </p:txBody>
      </p:sp>
      <p:sp>
        <p:nvSpPr>
          <p:cNvPr id="4" name="Footer Placeholder 4">
            <a:extLst>
              <a:ext uri="{FF2B5EF4-FFF2-40B4-BE49-F238E27FC236}">
                <a16:creationId xmlns:a16="http://schemas.microsoft.com/office/drawing/2014/main" id="{0B41FF4E-268E-0408-E02C-08F5F0F6D16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C45940A-FFDF-80A4-7D20-8BC35A084C5A}"/>
              </a:ext>
            </a:extLst>
          </p:cNvPr>
          <p:cNvSpPr>
            <a:spLocks noGrp="1"/>
          </p:cNvSpPr>
          <p:nvPr>
            <p:ph type="sldNum" sz="quarter" idx="12"/>
          </p:nvPr>
        </p:nvSpPr>
        <p:spPr/>
        <p:txBody>
          <a:bodyPr/>
          <a:lstStyle>
            <a:lvl1pPr>
              <a:defRPr/>
            </a:lvl1pPr>
          </a:lstStyle>
          <a:p>
            <a:pPr>
              <a:defRPr/>
            </a:pPr>
            <a:fld id="{5196528F-384A-4A76-B50E-704F5A91F2F7}" type="slidenum">
              <a:rPr lang="en-US"/>
              <a:pPr>
                <a:defRPr/>
              </a:pPr>
              <a:t>‹#›</a:t>
            </a:fld>
            <a:endParaRPr lang="en-US" dirty="0"/>
          </a:p>
        </p:txBody>
      </p:sp>
    </p:spTree>
    <p:extLst>
      <p:ext uri="{BB962C8B-B14F-4D97-AF65-F5344CB8AC3E}">
        <p14:creationId xmlns:p14="http://schemas.microsoft.com/office/powerpoint/2010/main" val="316244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7988850-8E99-67DE-886D-6FD30A3C7CFA}"/>
              </a:ext>
            </a:extLst>
          </p:cNvPr>
          <p:cNvSpPr>
            <a:spLocks noGrp="1"/>
          </p:cNvSpPr>
          <p:nvPr>
            <p:ph type="dt" sz="half" idx="10"/>
          </p:nvPr>
        </p:nvSpPr>
        <p:spPr/>
        <p:txBody>
          <a:bodyPr/>
          <a:lstStyle>
            <a:lvl1pPr>
              <a:defRPr/>
            </a:lvl1pPr>
          </a:lstStyle>
          <a:p>
            <a:pPr>
              <a:defRPr/>
            </a:pPr>
            <a:fld id="{077306CD-A7BB-4056-9178-C0CC05F376BF}" type="datetimeFigureOut">
              <a:rPr lang="en-US"/>
              <a:pPr>
                <a:defRPr/>
              </a:pPr>
              <a:t>10/27/2023</a:t>
            </a:fld>
            <a:endParaRPr lang="en-US" dirty="0"/>
          </a:p>
        </p:txBody>
      </p:sp>
      <p:sp>
        <p:nvSpPr>
          <p:cNvPr id="3" name="Footer Placeholder 4">
            <a:extLst>
              <a:ext uri="{FF2B5EF4-FFF2-40B4-BE49-F238E27FC236}">
                <a16:creationId xmlns:a16="http://schemas.microsoft.com/office/drawing/2014/main" id="{64D635C6-4733-0DD7-4B8C-2A73DC795C8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B1F2FFD-F8C7-F2DA-BC0A-775E75CC56AC}"/>
              </a:ext>
            </a:extLst>
          </p:cNvPr>
          <p:cNvSpPr>
            <a:spLocks noGrp="1"/>
          </p:cNvSpPr>
          <p:nvPr>
            <p:ph type="sldNum" sz="quarter" idx="12"/>
          </p:nvPr>
        </p:nvSpPr>
        <p:spPr/>
        <p:txBody>
          <a:bodyPr/>
          <a:lstStyle>
            <a:lvl1pPr>
              <a:defRPr/>
            </a:lvl1pPr>
          </a:lstStyle>
          <a:p>
            <a:pPr>
              <a:defRPr/>
            </a:pPr>
            <a:fld id="{53D9B062-3645-4E8D-B72C-FB6F970D35C3}" type="slidenum">
              <a:rPr lang="en-US"/>
              <a:pPr>
                <a:defRPr/>
              </a:pPr>
              <a:t>‹#›</a:t>
            </a:fld>
            <a:endParaRPr lang="en-US" dirty="0"/>
          </a:p>
        </p:txBody>
      </p:sp>
    </p:spTree>
    <p:extLst>
      <p:ext uri="{BB962C8B-B14F-4D97-AF65-F5344CB8AC3E}">
        <p14:creationId xmlns:p14="http://schemas.microsoft.com/office/powerpoint/2010/main" val="133328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E4394E86-3849-3F97-A63A-412A2F53E6ED}"/>
              </a:ext>
            </a:extLst>
          </p:cNvPr>
          <p:cNvSpPr>
            <a:spLocks noGrp="1"/>
          </p:cNvSpPr>
          <p:nvPr>
            <p:ph type="dt" sz="half" idx="10"/>
          </p:nvPr>
        </p:nvSpPr>
        <p:spPr/>
        <p:txBody>
          <a:bodyPr/>
          <a:lstStyle>
            <a:lvl1pPr>
              <a:defRPr/>
            </a:lvl1pPr>
          </a:lstStyle>
          <a:p>
            <a:pPr>
              <a:defRPr/>
            </a:pPr>
            <a:fld id="{2A2B9F8F-0941-4161-AA0A-22158B4AF981}" type="datetimeFigureOut">
              <a:rPr lang="en-US"/>
              <a:pPr>
                <a:defRPr/>
              </a:pPr>
              <a:t>10/27/2023</a:t>
            </a:fld>
            <a:endParaRPr lang="en-US" dirty="0"/>
          </a:p>
        </p:txBody>
      </p:sp>
      <p:sp>
        <p:nvSpPr>
          <p:cNvPr id="6" name="Footer Placeholder 4">
            <a:extLst>
              <a:ext uri="{FF2B5EF4-FFF2-40B4-BE49-F238E27FC236}">
                <a16:creationId xmlns:a16="http://schemas.microsoft.com/office/drawing/2014/main" id="{6BB6A4E7-A3F2-4317-F6F2-1EBD43D9C16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79BD2E3-8A64-9ECD-EBC2-EA6B24B2137F}"/>
              </a:ext>
            </a:extLst>
          </p:cNvPr>
          <p:cNvSpPr>
            <a:spLocks noGrp="1"/>
          </p:cNvSpPr>
          <p:nvPr>
            <p:ph type="sldNum" sz="quarter" idx="12"/>
          </p:nvPr>
        </p:nvSpPr>
        <p:spPr/>
        <p:txBody>
          <a:bodyPr/>
          <a:lstStyle>
            <a:lvl1pPr>
              <a:defRPr/>
            </a:lvl1pPr>
          </a:lstStyle>
          <a:p>
            <a:pPr>
              <a:defRPr/>
            </a:pPr>
            <a:fld id="{DD7C7CB5-2BB0-4437-A09A-7E343A5D87AE}" type="slidenum">
              <a:rPr lang="en-US"/>
              <a:pPr>
                <a:defRPr/>
              </a:pPr>
              <a:t>‹#›</a:t>
            </a:fld>
            <a:endParaRPr lang="en-US" dirty="0"/>
          </a:p>
        </p:txBody>
      </p:sp>
    </p:spTree>
    <p:extLst>
      <p:ext uri="{BB962C8B-B14F-4D97-AF65-F5344CB8AC3E}">
        <p14:creationId xmlns:p14="http://schemas.microsoft.com/office/powerpoint/2010/main" val="214005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7EF4949D-FC98-D220-D309-445BD6657630}"/>
              </a:ext>
            </a:extLst>
          </p:cNvPr>
          <p:cNvSpPr>
            <a:spLocks noGrp="1"/>
          </p:cNvSpPr>
          <p:nvPr>
            <p:ph type="dt" sz="half" idx="10"/>
          </p:nvPr>
        </p:nvSpPr>
        <p:spPr/>
        <p:txBody>
          <a:bodyPr/>
          <a:lstStyle>
            <a:lvl1pPr>
              <a:defRPr/>
            </a:lvl1pPr>
          </a:lstStyle>
          <a:p>
            <a:pPr>
              <a:defRPr/>
            </a:pPr>
            <a:fld id="{F760969E-85B4-4610-8FD2-364FCE26D6A9}" type="datetimeFigureOut">
              <a:rPr lang="en-US"/>
              <a:pPr>
                <a:defRPr/>
              </a:pPr>
              <a:t>10/27/2023</a:t>
            </a:fld>
            <a:endParaRPr lang="en-US" dirty="0"/>
          </a:p>
        </p:txBody>
      </p:sp>
      <p:sp>
        <p:nvSpPr>
          <p:cNvPr id="6" name="Footer Placeholder 4">
            <a:extLst>
              <a:ext uri="{FF2B5EF4-FFF2-40B4-BE49-F238E27FC236}">
                <a16:creationId xmlns:a16="http://schemas.microsoft.com/office/drawing/2014/main" id="{01EEA62F-8EF7-347F-07E8-F52902DBB4C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426B3CF-0539-DFCD-1135-5CAA6D6C451E}"/>
              </a:ext>
            </a:extLst>
          </p:cNvPr>
          <p:cNvSpPr>
            <a:spLocks noGrp="1"/>
          </p:cNvSpPr>
          <p:nvPr>
            <p:ph type="sldNum" sz="quarter" idx="12"/>
          </p:nvPr>
        </p:nvSpPr>
        <p:spPr/>
        <p:txBody>
          <a:bodyPr/>
          <a:lstStyle>
            <a:lvl1pPr>
              <a:defRPr/>
            </a:lvl1pPr>
          </a:lstStyle>
          <a:p>
            <a:pPr>
              <a:defRPr/>
            </a:pPr>
            <a:fld id="{CA98EF5B-B69F-417B-9E4C-8A150674AAD0}" type="slidenum">
              <a:rPr lang="en-US"/>
              <a:pPr>
                <a:defRPr/>
              </a:pPr>
              <a:t>‹#›</a:t>
            </a:fld>
            <a:endParaRPr lang="en-US" dirty="0"/>
          </a:p>
        </p:txBody>
      </p:sp>
    </p:spTree>
    <p:extLst>
      <p:ext uri="{BB962C8B-B14F-4D97-AF65-F5344CB8AC3E}">
        <p14:creationId xmlns:p14="http://schemas.microsoft.com/office/powerpoint/2010/main" val="194850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93288ACD-F83E-E348-6E1F-3E9071847824}"/>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529715AE-1935-AD90-91A6-351685281485}"/>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C54CAC55-7951-6CE9-1646-67712756515A}"/>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027AF3E-3528-A10B-E6C9-48260197600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BEE43A2C-293B-CD70-CCD2-DDA116525AA0}"/>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00C48ACA-2782-5A0A-ADE3-3438AE16C46D}"/>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B55F306D-B77B-85AB-C552-9DD63E787705}"/>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C6BCDD64-4857-98C6-5EE1-8129BA81750F}"/>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60986E3E-A650-5035-5DA5-C1ED8815C541}"/>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DE5DC559-4C91-2738-E94E-C8A589A7AC11}"/>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5F15CFB8-FC2B-22AE-4B72-6D7DDDCD8C7E}"/>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439B6AC5-46F7-5035-F3B3-39C3A6F6C952}"/>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81BE60DC-6F3E-F379-D405-1FCA4197367B}"/>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5058272-9522-8D9C-89DD-C4998A38A641}"/>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EC5DF8AF-DA25-4A40-B78D-F90DE34B3207}"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2571888E-C74A-FDC9-807B-144C427580F7}"/>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248511AB-977B-7F88-FD94-19F38E7CCF63}"/>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7540645D-8A4A-4BEB-AE06-05D3AC2BF19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4"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5" r:id="rId11"/>
    <p:sldLayoutId id="2147483830" r:id="rId12"/>
    <p:sldLayoutId id="2147483836" r:id="rId13"/>
    <p:sldLayoutId id="2147483831" r:id="rId14"/>
    <p:sldLayoutId id="2147483832" r:id="rId15"/>
    <p:sldLayoutId id="2147483833"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35F5CAC8-18AA-6707-E0CD-30F3BEC7794A}"/>
              </a:ext>
            </a:extLst>
          </p:cNvPr>
          <p:cNvSpPr>
            <a:spLocks noChangeArrowheads="1"/>
          </p:cNvSpPr>
          <p:nvPr/>
        </p:nvSpPr>
        <p:spPr bwMode="auto">
          <a:xfrm>
            <a:off x="71438" y="1716088"/>
            <a:ext cx="9718675" cy="5843587"/>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Lost And Found</a:t>
            </a:r>
            <a:endParaRPr lang="en-IN" altLang="en-US" sz="3600" b="1" dirty="0">
              <a:solidFill>
                <a:srgbClr val="000000"/>
              </a:solidFill>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b="1" dirty="0">
                <a:solidFill>
                  <a:srgbClr val="000000"/>
                </a:solidFill>
                <a:latin typeface="Times New Roman" panose="02020603050405020304" pitchFamily="18" charset="0"/>
                <a:cs typeface="Times New Roman" panose="02020603050405020304" pitchFamily="18" charset="0"/>
              </a:rPr>
              <a:t>(Website For Lost and Found)</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latin typeface="Times New Roman" panose="02020603050405020304" pitchFamily="18" charset="0"/>
                <a:cs typeface="Times New Roman" panose="02020603050405020304" pitchFamily="18" charset="0"/>
              </a:rPr>
              <a:t>Aditya Dandavate            22104014</a:t>
            </a:r>
          </a:p>
          <a:p>
            <a:pPr algn="ctr" eaLnBrk="1" fontAlgn="auto" hangingPunct="1">
              <a:spcBef>
                <a:spcPts val="0"/>
              </a:spcBef>
              <a:spcAft>
                <a:spcPts val="0"/>
              </a:spcAft>
              <a:defRPr/>
            </a:pPr>
            <a:r>
              <a:rPr lang="en-IN" altLang="en-US" sz="3200" b="1" dirty="0">
                <a:solidFill>
                  <a:srgbClr val="000000"/>
                </a:solidFill>
                <a:latin typeface="Times New Roman" panose="02020603050405020304" pitchFamily="18" charset="0"/>
                <a:cs typeface="Times New Roman" panose="02020603050405020304" pitchFamily="18" charset="0"/>
              </a:rPr>
              <a:t>Prakhar Asthana             22104116</a:t>
            </a:r>
          </a:p>
          <a:p>
            <a:pPr algn="ctr" eaLnBrk="1" fontAlgn="auto" hangingPunct="1">
              <a:spcBef>
                <a:spcPts val="0"/>
              </a:spcBef>
              <a:spcAft>
                <a:spcPts val="0"/>
              </a:spcAft>
              <a:defRPr/>
            </a:pPr>
            <a:r>
              <a:rPr lang="en-IN" altLang="en-US" sz="3200" b="1" dirty="0">
                <a:solidFill>
                  <a:srgbClr val="000000"/>
                </a:solidFill>
                <a:latin typeface="Times New Roman" panose="02020603050405020304" pitchFamily="18" charset="0"/>
                <a:cs typeface="Times New Roman" panose="02020603050405020304" pitchFamily="18" charset="0"/>
              </a:rPr>
              <a:t>Priyesh Jogu                     20104092</a:t>
            </a:r>
          </a:p>
          <a:p>
            <a:pPr eaLnBrk="1" fontAlgn="auto" hangingPunct="1">
              <a:spcBef>
                <a:spcPts val="0"/>
              </a:spcBef>
              <a:spcAft>
                <a:spcPts val="0"/>
              </a:spcAft>
              <a:defRPr/>
            </a:pPr>
            <a:r>
              <a:rPr lang="en-IN" altLang="en-US" sz="3200" b="1" dirty="0">
                <a:solidFill>
                  <a:srgbClr val="000000"/>
                </a:solidFill>
                <a:latin typeface="Times New Roman" panose="02020603050405020304" pitchFamily="18" charset="0"/>
                <a:cs typeface="Times New Roman" panose="02020603050405020304" pitchFamily="18" charset="0"/>
              </a:rPr>
              <a:t>                  Rohan Ahire                     22104199</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latin typeface="Times New Roman" panose="02020603050405020304" pitchFamily="18" charset="0"/>
                <a:cs typeface="Times New Roman" panose="02020603050405020304" pitchFamily="18" charset="0"/>
              </a:rPr>
              <a:t>Ms. Sneha Dalvi</a:t>
            </a:r>
          </a:p>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147" name="Picture 2">
            <a:extLst>
              <a:ext uri="{FF2B5EF4-FFF2-40B4-BE49-F238E27FC236}">
                <a16:creationId xmlns:a16="http://schemas.microsoft.com/office/drawing/2014/main" id="{B52E8257-557C-39E0-6A96-4DECC8B39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96838"/>
            <a:ext cx="9934575" cy="1871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a:extLst>
              <a:ext uri="{FF2B5EF4-FFF2-40B4-BE49-F238E27FC236}">
                <a16:creationId xmlns:a16="http://schemas.microsoft.com/office/drawing/2014/main" id="{DF9ED149-ED86-B7DC-547F-AAD6EDBB8BE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E71E054-D6EF-D207-478D-2F3DB3085996}"/>
              </a:ext>
            </a:extLst>
          </p:cNvPr>
          <p:cNvSpPr>
            <a:spLocks noChangeArrowheads="1"/>
          </p:cNvSpPr>
          <p:nvPr/>
        </p:nvSpPr>
        <p:spPr bwMode="auto">
          <a:xfrm>
            <a:off x="504825" y="-95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Use Case/Data Flow Diagram</a:t>
            </a:r>
          </a:p>
        </p:txBody>
      </p:sp>
      <p:sp>
        <p:nvSpPr>
          <p:cNvPr id="2" name="Rectangle 1">
            <a:extLst>
              <a:ext uri="{FF2B5EF4-FFF2-40B4-BE49-F238E27FC236}">
                <a16:creationId xmlns:a16="http://schemas.microsoft.com/office/drawing/2014/main" id="{FAA71BCB-D21F-E179-A42B-8394DBBFBD98}"/>
              </a:ext>
            </a:extLst>
          </p:cNvPr>
          <p:cNvSpPr/>
          <p:nvPr/>
        </p:nvSpPr>
        <p:spPr>
          <a:xfrm>
            <a:off x="3671888" y="1042988"/>
            <a:ext cx="2736850" cy="863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800" dirty="0">
                <a:solidFill>
                  <a:schemeClr val="tx1"/>
                </a:solidFill>
                <a:latin typeface="Times New Roman" panose="02020603050405020304" pitchFamily="18" charset="0"/>
                <a:cs typeface="Times New Roman" panose="02020603050405020304" pitchFamily="18" charset="0"/>
              </a:rPr>
              <a:t>Lost And Found Website</a:t>
            </a:r>
          </a:p>
        </p:txBody>
      </p:sp>
      <p:cxnSp>
        <p:nvCxnSpPr>
          <p:cNvPr id="4" name="Straight Connector 3">
            <a:extLst>
              <a:ext uri="{FF2B5EF4-FFF2-40B4-BE49-F238E27FC236}">
                <a16:creationId xmlns:a16="http://schemas.microsoft.com/office/drawing/2014/main" id="{C63F395A-E41D-352D-FF48-387B5D7D5526}"/>
              </a:ext>
            </a:extLst>
          </p:cNvPr>
          <p:cNvCxnSpPr>
            <a:cxnSpLocks/>
            <a:stCxn id="2" idx="2"/>
          </p:cNvCxnSpPr>
          <p:nvPr/>
        </p:nvCxnSpPr>
        <p:spPr>
          <a:xfrm>
            <a:off x="5040313" y="1906588"/>
            <a:ext cx="1587" cy="360362"/>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9E1C9EB-E3AA-8C5F-A8FF-21537E31D4C7}"/>
              </a:ext>
            </a:extLst>
          </p:cNvPr>
          <p:cNvCxnSpPr/>
          <p:nvPr/>
        </p:nvCxnSpPr>
        <p:spPr>
          <a:xfrm>
            <a:off x="5040313" y="2266950"/>
            <a:ext cx="223202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BA35F7A-EA7C-13B6-00D6-92B07E844B8F}"/>
              </a:ext>
            </a:extLst>
          </p:cNvPr>
          <p:cNvCxnSpPr/>
          <p:nvPr/>
        </p:nvCxnSpPr>
        <p:spPr>
          <a:xfrm>
            <a:off x="2808288" y="2266950"/>
            <a:ext cx="2232025"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8AE83C3-6B9B-0971-11B2-D24EDF1D8144}"/>
              </a:ext>
            </a:extLst>
          </p:cNvPr>
          <p:cNvCxnSpPr/>
          <p:nvPr/>
        </p:nvCxnSpPr>
        <p:spPr>
          <a:xfrm>
            <a:off x="2808288" y="2266950"/>
            <a:ext cx="0" cy="288925"/>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385CBA9-BD47-5DD6-D6A5-EC9A4DE5FD64}"/>
              </a:ext>
            </a:extLst>
          </p:cNvPr>
          <p:cNvCxnSpPr/>
          <p:nvPr/>
        </p:nvCxnSpPr>
        <p:spPr>
          <a:xfrm>
            <a:off x="7272338" y="2266950"/>
            <a:ext cx="0" cy="288925"/>
          </a:xfrm>
          <a:prstGeom prst="line">
            <a:avLst/>
          </a:prstGeom>
          <a:ln w="19050"/>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96DB1E8-6523-35AD-DDEF-4697FCF04AB1}"/>
              </a:ext>
            </a:extLst>
          </p:cNvPr>
          <p:cNvSpPr/>
          <p:nvPr/>
        </p:nvSpPr>
        <p:spPr>
          <a:xfrm>
            <a:off x="1692275" y="2555875"/>
            <a:ext cx="2232025" cy="717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User Interface</a:t>
            </a:r>
          </a:p>
        </p:txBody>
      </p:sp>
      <p:sp>
        <p:nvSpPr>
          <p:cNvPr id="13" name="Rectangle 12">
            <a:extLst>
              <a:ext uri="{FF2B5EF4-FFF2-40B4-BE49-F238E27FC236}">
                <a16:creationId xmlns:a16="http://schemas.microsoft.com/office/drawing/2014/main" id="{73F54C2E-55BB-8273-3EE6-9C5AD3705CB7}"/>
              </a:ext>
            </a:extLst>
          </p:cNvPr>
          <p:cNvSpPr/>
          <p:nvPr/>
        </p:nvSpPr>
        <p:spPr>
          <a:xfrm>
            <a:off x="6156325" y="2555875"/>
            <a:ext cx="2232025" cy="717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Admin</a:t>
            </a:r>
          </a:p>
        </p:txBody>
      </p:sp>
      <p:cxnSp>
        <p:nvCxnSpPr>
          <p:cNvPr id="16" name="Straight Connector 15">
            <a:extLst>
              <a:ext uri="{FF2B5EF4-FFF2-40B4-BE49-F238E27FC236}">
                <a16:creationId xmlns:a16="http://schemas.microsoft.com/office/drawing/2014/main" id="{50C7F278-BCF4-14DF-22FA-30F1556C7EE6}"/>
              </a:ext>
            </a:extLst>
          </p:cNvPr>
          <p:cNvCxnSpPr/>
          <p:nvPr/>
        </p:nvCxnSpPr>
        <p:spPr>
          <a:xfrm>
            <a:off x="2792413" y="3273425"/>
            <a:ext cx="0" cy="287338"/>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3770472-B0F4-052B-182E-99E79D69720E}"/>
              </a:ext>
            </a:extLst>
          </p:cNvPr>
          <p:cNvCxnSpPr/>
          <p:nvPr/>
        </p:nvCxnSpPr>
        <p:spPr>
          <a:xfrm>
            <a:off x="7272338" y="3273425"/>
            <a:ext cx="0" cy="287338"/>
          </a:xfrm>
          <a:prstGeom prst="line">
            <a:avLst/>
          </a:prstGeom>
          <a:ln w="19050"/>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7476947-5FD0-C025-106E-3DB2A813DE24}"/>
              </a:ext>
            </a:extLst>
          </p:cNvPr>
          <p:cNvSpPr/>
          <p:nvPr/>
        </p:nvSpPr>
        <p:spPr>
          <a:xfrm>
            <a:off x="1676400" y="3576638"/>
            <a:ext cx="2233613" cy="717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Report Lost Item</a:t>
            </a:r>
          </a:p>
        </p:txBody>
      </p:sp>
      <p:sp>
        <p:nvSpPr>
          <p:cNvPr id="19" name="Rectangle 18">
            <a:extLst>
              <a:ext uri="{FF2B5EF4-FFF2-40B4-BE49-F238E27FC236}">
                <a16:creationId xmlns:a16="http://schemas.microsoft.com/office/drawing/2014/main" id="{1E089B80-887B-0740-6D83-E071F0E35FD3}"/>
              </a:ext>
            </a:extLst>
          </p:cNvPr>
          <p:cNvSpPr/>
          <p:nvPr/>
        </p:nvSpPr>
        <p:spPr>
          <a:xfrm>
            <a:off x="6130925" y="3576638"/>
            <a:ext cx="2232025" cy="7032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Review Reported Item</a:t>
            </a:r>
          </a:p>
        </p:txBody>
      </p:sp>
      <p:cxnSp>
        <p:nvCxnSpPr>
          <p:cNvPr id="20" name="Straight Connector 19">
            <a:extLst>
              <a:ext uri="{FF2B5EF4-FFF2-40B4-BE49-F238E27FC236}">
                <a16:creationId xmlns:a16="http://schemas.microsoft.com/office/drawing/2014/main" id="{B18D82ED-5FED-167C-C500-BFBF88CF19EA}"/>
              </a:ext>
            </a:extLst>
          </p:cNvPr>
          <p:cNvCxnSpPr/>
          <p:nvPr/>
        </p:nvCxnSpPr>
        <p:spPr>
          <a:xfrm>
            <a:off x="2808288" y="4294188"/>
            <a:ext cx="0" cy="288925"/>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3C0EDCA-DFFF-50DD-36E3-FA03B703368B}"/>
              </a:ext>
            </a:extLst>
          </p:cNvPr>
          <p:cNvCxnSpPr/>
          <p:nvPr/>
        </p:nvCxnSpPr>
        <p:spPr>
          <a:xfrm>
            <a:off x="7280275" y="4265613"/>
            <a:ext cx="0" cy="287337"/>
          </a:xfrm>
          <a:prstGeom prst="line">
            <a:avLst/>
          </a:prstGeom>
          <a:ln w="19050"/>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EAB0ADC3-113D-AFE5-201F-B0B0487525A2}"/>
              </a:ext>
            </a:extLst>
          </p:cNvPr>
          <p:cNvSpPr/>
          <p:nvPr/>
        </p:nvSpPr>
        <p:spPr>
          <a:xfrm>
            <a:off x="1649413" y="4598988"/>
            <a:ext cx="2232025" cy="717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Lost Item Database</a:t>
            </a:r>
          </a:p>
        </p:txBody>
      </p:sp>
      <p:sp>
        <p:nvSpPr>
          <p:cNvPr id="23" name="Rectangle 22">
            <a:extLst>
              <a:ext uri="{FF2B5EF4-FFF2-40B4-BE49-F238E27FC236}">
                <a16:creationId xmlns:a16="http://schemas.microsoft.com/office/drawing/2014/main" id="{5C728CBD-D6FD-1AD9-B383-BBFEF1F0779B}"/>
              </a:ext>
            </a:extLst>
          </p:cNvPr>
          <p:cNvSpPr/>
          <p:nvPr/>
        </p:nvSpPr>
        <p:spPr>
          <a:xfrm>
            <a:off x="6130925" y="4570413"/>
            <a:ext cx="2232025" cy="7175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Found Items Database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2B56216-45C7-9332-745D-7953208C2A37}"/>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9. Technology Stack</a:t>
            </a:r>
          </a:p>
        </p:txBody>
      </p:sp>
      <p:sp>
        <p:nvSpPr>
          <p:cNvPr id="6146" name="Rectangle 2">
            <a:extLst>
              <a:ext uri="{FF2B5EF4-FFF2-40B4-BE49-F238E27FC236}">
                <a16:creationId xmlns:a16="http://schemas.microsoft.com/office/drawing/2014/main" id="{458F35AC-A055-C0ED-39EE-943049F4FAFB}"/>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IN" sz="2400" b="1" dirty="0">
                <a:latin typeface="Times New Roman" panose="02020603050405020304" pitchFamily="18" charset="0"/>
                <a:ea typeface="Calibri" panose="020F0502020204030204" pitchFamily="34" charset="0"/>
                <a:cs typeface="Times New Roman" panose="02020603050405020304" pitchFamily="18" charset="0"/>
              </a:rPr>
              <a:t>Front-end </a:t>
            </a:r>
            <a:r>
              <a:rPr lang="en-IN" alt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HTML ,CSS ,Java Script.</a:t>
            </a: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r>
              <a:rPr lang="en-IN" sz="2400" b="1" dirty="0">
                <a:latin typeface="Times New Roman" panose="02020603050405020304" pitchFamily="18" charset="0"/>
                <a:ea typeface="Calibri" panose="020F0502020204030204" pitchFamily="34" charset="0"/>
                <a:cs typeface="Times New Roman" panose="02020603050405020304" pitchFamily="18" charset="0"/>
              </a:rPr>
              <a:t>Database </a:t>
            </a:r>
            <a:r>
              <a:rPr lang="en-IN" altLang="en-US" sz="2400" dirty="0">
                <a:latin typeface="Times New Roman" panose="02020603050405020304" pitchFamily="18" charset="0"/>
                <a:cs typeface="Times New Roman" panose="02020603050405020304" pitchFamily="18" charset="0"/>
              </a:rPr>
              <a:t>– mySQL.</a:t>
            </a:r>
          </a:p>
          <a:p>
            <a:pPr marL="566737" indent="-457200" eaLnBrk="1" fontAlgn="auto" hangingPunct="1">
              <a:lnSpc>
                <a:spcPct val="150000"/>
              </a:lnSpc>
              <a:spcBef>
                <a:spcPts val="0"/>
              </a:spcBef>
              <a:spcAft>
                <a:spcPts val="1413"/>
              </a:spcAft>
              <a:buFontTx/>
              <a:buAutoNum type="arabicPeriod"/>
              <a:defRPr/>
            </a:pPr>
            <a:r>
              <a:rPr lang="en-IN" sz="2400" b="1" dirty="0">
                <a:latin typeface="Times New Roman" panose="02020603050405020304" pitchFamily="18" charset="0"/>
                <a:ea typeface="Calibri" panose="020F0502020204030204" pitchFamily="34" charset="0"/>
                <a:cs typeface="Times New Roman" panose="02020603050405020304" pitchFamily="18" charset="0"/>
              </a:rPr>
              <a:t>Integrated Development Environment (IDE) </a:t>
            </a:r>
            <a:r>
              <a:rPr lang="en-IN" alt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VS Code.</a:t>
            </a:r>
          </a:p>
          <a:p>
            <a:pPr marL="566737" indent="-457200" eaLnBrk="1" fontAlgn="auto" hangingPunct="1">
              <a:lnSpc>
                <a:spcPct val="150000"/>
              </a:lnSpc>
              <a:spcBef>
                <a:spcPts val="0"/>
              </a:spcBef>
              <a:spcAft>
                <a:spcPts val="1413"/>
              </a:spcAft>
              <a:buFontTx/>
              <a:buAutoNum type="arabicPeriod"/>
              <a:defRPr/>
            </a:pPr>
            <a:r>
              <a:rPr lang="en-IN" sz="2400" b="1" dirty="0">
                <a:latin typeface="Times New Roman" panose="02020603050405020304" pitchFamily="18" charset="0"/>
                <a:ea typeface="Calibri" panose="020F0502020204030204" pitchFamily="34" charset="0"/>
                <a:cs typeface="Times New Roman" panose="02020603050405020304" pitchFamily="18" charset="0"/>
              </a:rPr>
              <a:t>Platform </a:t>
            </a:r>
            <a:r>
              <a:rPr lang="en-IN" sz="2400" dirty="0">
                <a:latin typeface="Times New Roman" panose="02020603050405020304" pitchFamily="18" charset="0"/>
                <a:ea typeface="Calibri" panose="020F0502020204030204" pitchFamily="34" charset="0"/>
                <a:cs typeface="Times New Roman" panose="02020603050405020304" pitchFamily="18" charset="0"/>
              </a:rPr>
              <a:t>- Windows 10/11</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109537" indent="0" eaLnBrk="1" fontAlgn="auto" hangingPunct="1">
              <a:lnSpc>
                <a:spcPct val="150000"/>
              </a:lnSpc>
              <a:spcBef>
                <a:spcPts val="0"/>
              </a:spcBef>
              <a:spcAft>
                <a:spcPts val="1413"/>
              </a:spcAft>
              <a:defRP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566737" indent="-457200" eaLnBrk="1" fontAlgn="auto" hangingPunct="1">
              <a:lnSpc>
                <a:spcPct val="150000"/>
              </a:lnSpc>
              <a:spcBef>
                <a:spcPts val="0"/>
              </a:spcBef>
              <a:spcAft>
                <a:spcPts val="1413"/>
              </a:spcAft>
              <a:buFontTx/>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46BA-AEC7-04D8-8AF6-137CAFD6AE7B}"/>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Suggestions in Review-1</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0723" name="Content Placeholder 2">
            <a:extLst>
              <a:ext uri="{FF2B5EF4-FFF2-40B4-BE49-F238E27FC236}">
                <a16:creationId xmlns:a16="http://schemas.microsoft.com/office/drawing/2014/main" id="{C179A063-C765-9F80-20B2-AA2BBD26DFDC}"/>
              </a:ext>
            </a:extLst>
          </p:cNvPr>
          <p:cNvSpPr>
            <a:spLocks noGrp="1" noChangeArrowheads="1"/>
          </p:cNvSpPr>
          <p:nvPr>
            <p:ph idx="1"/>
          </p:nvPr>
        </p:nvSpPr>
        <p:spPr>
          <a:xfrm>
            <a:off x="431800" y="1639888"/>
            <a:ext cx="6997700" cy="4278312"/>
          </a:xfrm>
        </p:spPr>
        <p:txBody>
          <a:bodyPr/>
          <a:lstStyle/>
          <a:p>
            <a:pPr marL="457200" indent="-457200">
              <a:buFont typeface="+mj-lt"/>
              <a:buAutoNum type="arabicPeriod"/>
              <a:defRPr/>
            </a:pPr>
            <a:r>
              <a:rPr lang="en-IN" altLang="en-US" sz="2400" dirty="0">
                <a:solidFill>
                  <a:schemeClr val="tx1">
                    <a:lumMod val="95000"/>
                    <a:lumOff val="5000"/>
                  </a:schemeClr>
                </a:solidFill>
              </a:rPr>
              <a:t>Adding Database  </a:t>
            </a:r>
          </a:p>
          <a:p>
            <a:pPr marL="457200" indent="-457200">
              <a:buFont typeface="+mj-lt"/>
              <a:buAutoNum type="arabicPeriod"/>
              <a:defRPr/>
            </a:pPr>
            <a:r>
              <a:rPr lang="en-IN" altLang="en-US" sz="2400" dirty="0">
                <a:solidFill>
                  <a:schemeClr val="tx1">
                    <a:lumMod val="95000"/>
                    <a:lumOff val="5000"/>
                  </a:schemeClr>
                </a:solidFill>
              </a:rPr>
              <a:t>Adding a claim button to the listed items</a:t>
            </a:r>
          </a:p>
          <a:p>
            <a:pPr marL="457200" indent="-457200">
              <a:buFont typeface="+mj-lt"/>
              <a:buAutoNum type="arabicPeriod"/>
              <a:defRPr/>
            </a:pPr>
            <a:r>
              <a:rPr lang="en-IN" altLang="en-US" sz="2400" dirty="0">
                <a:solidFill>
                  <a:schemeClr val="tx1">
                    <a:lumMod val="95000"/>
                    <a:lumOff val="5000"/>
                  </a:schemeClr>
                </a:solidFill>
              </a:rPr>
              <a:t>Send Notification to the user from the website</a:t>
            </a:r>
          </a:p>
          <a:p>
            <a:pPr marL="457200" indent="-457200">
              <a:buFont typeface="+mj-lt"/>
              <a:buAutoNum type="arabicPeriod"/>
              <a:defRPr/>
            </a:pPr>
            <a:r>
              <a:rPr lang="en-IN" altLang="en-US" sz="2400" dirty="0">
                <a:solidFill>
                  <a:schemeClr val="tx1">
                    <a:lumMod val="95000"/>
                    <a:lumOff val="5000"/>
                  </a:schemeClr>
                </a:solidFill>
              </a:rPr>
              <a:t> Admin portal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2F4D-BE90-BB77-5953-AD6E8BA9FB1C}"/>
              </a:ext>
            </a:extLst>
          </p:cNvPr>
          <p:cNvSpPr>
            <a:spLocks noGrp="1"/>
          </p:cNvSpPr>
          <p:nvPr>
            <p:ph type="title"/>
          </p:nvPr>
        </p:nvSpPr>
        <p:spPr/>
        <p:txBody>
          <a:bodyPr/>
          <a:lstStyle/>
          <a:p>
            <a:pPr>
              <a:defRPr/>
            </a:pPr>
            <a:r>
              <a:rPr lang="en-IN" altLang="en-US" sz="4000" b="1" dirty="0">
                <a:solidFill>
                  <a:srgbClr val="000000"/>
                </a:solidFill>
                <a:latin typeface="Times New Roman" panose="02020603050405020304" pitchFamily="18" charset="0"/>
                <a:cs typeface="DejaVu Sans" charset="0"/>
              </a:rPr>
              <a:t>Result and Discussion</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29699" name="Content Placeholder 2">
            <a:extLst>
              <a:ext uri="{FF2B5EF4-FFF2-40B4-BE49-F238E27FC236}">
                <a16:creationId xmlns:a16="http://schemas.microsoft.com/office/drawing/2014/main" id="{AF0A893C-0899-FD45-1D6A-57463F19AECD}"/>
              </a:ext>
            </a:extLst>
          </p:cNvPr>
          <p:cNvSpPr>
            <a:spLocks noGrp="1" noChangeArrowheads="1"/>
          </p:cNvSpPr>
          <p:nvPr>
            <p:ph idx="1"/>
          </p:nvPr>
        </p:nvSpPr>
        <p:spPr>
          <a:xfrm>
            <a:off x="671513" y="1282958"/>
            <a:ext cx="6997700" cy="5376605"/>
          </a:xfrm>
        </p:spPr>
        <p:txBody>
          <a:bodyPr/>
          <a:lstStyle/>
          <a:p>
            <a:pPr marL="0" indent="0">
              <a:buNone/>
            </a:pPr>
            <a:endParaRPr lang="en-IN" sz="2000" dirty="0">
              <a:solidFill>
                <a:schemeClr val="tx1"/>
              </a:solidFill>
              <a:latin typeface="Times New Roman"/>
              <a:cs typeface="Times New Roman"/>
            </a:endParaRPr>
          </a:p>
          <a:p>
            <a:r>
              <a:rPr lang="en-IN" sz="2000" dirty="0">
                <a:solidFill>
                  <a:schemeClr val="tx1"/>
                </a:solidFill>
                <a:latin typeface="Times New Roman"/>
                <a:ea typeface="+mn-lt"/>
                <a:cs typeface="+mn-lt"/>
              </a:rPr>
              <a:t>User Engagement and Activity:</a:t>
            </a:r>
            <a:endParaRPr lang="en-IN" sz="2000" dirty="0">
              <a:solidFill>
                <a:schemeClr val="tx1"/>
              </a:solidFill>
              <a:latin typeface="Times New Roman"/>
              <a:cs typeface="Times New Roman"/>
            </a:endParaRPr>
          </a:p>
          <a:p>
            <a:pPr marL="817245" lvl="1"/>
            <a:r>
              <a:rPr lang="en-IN" sz="2000" dirty="0">
                <a:solidFill>
                  <a:schemeClr val="tx1"/>
                </a:solidFill>
                <a:latin typeface="Times New Roman"/>
                <a:ea typeface="+mn-lt"/>
                <a:cs typeface="+mn-lt"/>
              </a:rPr>
              <a:t>Provide statistics on the website's user engagement, such as the number of registered users, active users, and frequency of use.</a:t>
            </a:r>
            <a:endParaRPr lang="en-IN" sz="2000">
              <a:solidFill>
                <a:schemeClr val="tx1"/>
              </a:solidFill>
              <a:latin typeface="Times New Roman"/>
              <a:cs typeface="Times New Roman"/>
            </a:endParaRPr>
          </a:p>
          <a:p>
            <a:pPr marL="817245" lvl="1"/>
            <a:r>
              <a:rPr lang="en-IN" sz="2000" dirty="0">
                <a:solidFill>
                  <a:schemeClr val="tx1"/>
                </a:solidFill>
                <a:latin typeface="Times New Roman"/>
                <a:ea typeface="+mn-lt"/>
                <a:cs typeface="+mn-lt"/>
              </a:rPr>
              <a:t>Discuss the types of items commonly reported as lost or found on the platform.</a:t>
            </a:r>
            <a:endParaRPr lang="en-IN" sz="2000">
              <a:solidFill>
                <a:schemeClr val="tx1"/>
              </a:solidFill>
              <a:latin typeface="Times New Roman"/>
              <a:cs typeface="Times New Roman"/>
            </a:endParaRPr>
          </a:p>
          <a:p>
            <a:r>
              <a:rPr lang="en-IN" sz="2000" dirty="0">
                <a:solidFill>
                  <a:schemeClr val="tx1"/>
                </a:solidFill>
                <a:latin typeface="Times New Roman"/>
                <a:ea typeface="+mn-lt"/>
                <a:cs typeface="+mn-lt"/>
              </a:rPr>
              <a:t>Success Rate:</a:t>
            </a:r>
            <a:endParaRPr lang="en-IN" sz="2000">
              <a:solidFill>
                <a:schemeClr val="tx1"/>
              </a:solidFill>
              <a:latin typeface="Times New Roman"/>
              <a:cs typeface="Times New Roman"/>
            </a:endParaRPr>
          </a:p>
          <a:p>
            <a:pPr marL="817245" lvl="1"/>
            <a:r>
              <a:rPr lang="en-IN" sz="2000" dirty="0">
                <a:solidFill>
                  <a:schemeClr val="tx1"/>
                </a:solidFill>
                <a:latin typeface="Times New Roman"/>
                <a:ea typeface="+mn-lt"/>
                <a:cs typeface="+mn-lt"/>
              </a:rPr>
              <a:t>Calculate the success rate of items being reunited with their owners through the website. This can be a percentage of successful matches against the total number of cases.</a:t>
            </a:r>
            <a:endParaRPr lang="en-IN" sz="2000" dirty="0">
              <a:solidFill>
                <a:schemeClr val="tx1"/>
              </a:solidFill>
              <a:latin typeface="Times New Roman"/>
            </a:endParaRPr>
          </a:p>
          <a:p>
            <a:endParaRPr lang="en-I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2CED-5AA7-CE4F-3739-07ADB02A6BAE}"/>
              </a:ext>
            </a:extLst>
          </p:cNvPr>
          <p:cNvSpPr>
            <a:spLocks noGrp="1"/>
          </p:cNvSpPr>
          <p:nvPr>
            <p:ph type="title"/>
          </p:nvPr>
        </p:nvSpPr>
        <p:spPr>
          <a:xfrm>
            <a:off x="287338" y="96838"/>
            <a:ext cx="6997700" cy="803275"/>
          </a:xfrm>
        </p:spPr>
        <p:txBody>
          <a:bodyPr/>
          <a:lstStyle/>
          <a:p>
            <a:pPr>
              <a:defRPr/>
            </a:pPr>
            <a:r>
              <a:rPr lang="en-IN" altLang="en-US" sz="4000" b="1" dirty="0">
                <a:solidFill>
                  <a:srgbClr val="000000"/>
                </a:solidFill>
                <a:latin typeface="Times New Roman" panose="02020603050405020304" pitchFamily="18" charset="0"/>
                <a:cs typeface="DejaVu Sans" charset="0"/>
              </a:rPr>
              <a:t>Conclusion and Future Scope</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2771" name="Content Placeholder 2">
            <a:extLst>
              <a:ext uri="{FF2B5EF4-FFF2-40B4-BE49-F238E27FC236}">
                <a16:creationId xmlns:a16="http://schemas.microsoft.com/office/drawing/2014/main" id="{B451658D-4B86-21D3-B5F8-9BE30C8D7D93}"/>
              </a:ext>
            </a:extLst>
          </p:cNvPr>
          <p:cNvSpPr>
            <a:spLocks noGrp="1" noChangeArrowheads="1"/>
          </p:cNvSpPr>
          <p:nvPr>
            <p:ph idx="1"/>
          </p:nvPr>
        </p:nvSpPr>
        <p:spPr>
          <a:xfrm>
            <a:off x="287338" y="900113"/>
            <a:ext cx="8785225" cy="6408737"/>
          </a:xfrm>
        </p:spPr>
        <p:txBody>
          <a:bodyPr/>
          <a:lstStyle/>
          <a:p>
            <a:pPr>
              <a:buFont typeface="Wingdings" panose="05000000000000000000" pitchFamily="2" charset="2"/>
              <a:buChar char="q"/>
              <a:defRPr/>
            </a:pPr>
            <a:r>
              <a:rPr lang="en-US" sz="2000" dirty="0">
                <a:solidFill>
                  <a:schemeClr val="tx1">
                    <a:lumMod val="95000"/>
                    <a:lumOff val="5000"/>
                  </a:schemeClr>
                </a:solidFill>
              </a:rPr>
              <a:t>Conclusion:</a:t>
            </a:r>
          </a:p>
          <a:p>
            <a:pPr>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 lost and found website serves as a valuable platform for connecting people who have lost or found items. It can be a highly beneficial resource for communities, organizations, and individuals, offering a convenient way to reunite lost possessions with their rightful owners. Here are some key conclusions regarding a lost and found website</a:t>
            </a:r>
          </a:p>
          <a:p>
            <a:pPr>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Lost and found websites are a helpful resource for individuals who have lost personal belongings, as well as for those who have found items and want to return them to their owners</a:t>
            </a:r>
            <a:r>
              <a:rPr lang="en-US" dirty="0">
                <a:solidFill>
                  <a:schemeClr val="tx1">
                    <a:lumMod val="95000"/>
                    <a:lumOff val="5000"/>
                  </a:schemeClr>
                </a:solidFill>
                <a:latin typeface="Söhne"/>
              </a:rPr>
              <a:t>.</a:t>
            </a:r>
          </a:p>
          <a:p>
            <a:pPr>
              <a:buFont typeface="Wingdings" panose="05000000000000000000" pitchFamily="2" charset="2"/>
              <a:buChar char="q"/>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a:t>
            </a:r>
          </a:p>
          <a:p>
            <a:pPr>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future of lost and found websites is promising, with several opportunities for growth and improvement</a:t>
            </a:r>
          </a:p>
          <a:p>
            <a:pPr>
              <a:defRP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Continuously improving the user interface and experience will attract more users and make it easier for them to report or search for lost items. Developing mobile apps can make it even more accessible for users to post and search for lost and found items on the go..</a:t>
            </a:r>
            <a:endParaRPr lang="en-IN" alt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8342-70DE-910D-8BE1-C3D4104867AC}"/>
              </a:ext>
            </a:extLst>
          </p:cNvPr>
          <p:cNvSpPr>
            <a:spLocks noGrp="1"/>
          </p:cNvSpPr>
          <p:nvPr>
            <p:ph type="title"/>
          </p:nvPr>
        </p:nvSpPr>
        <p:spPr>
          <a:xfrm>
            <a:off x="503238" y="466725"/>
            <a:ext cx="6997700" cy="1455738"/>
          </a:xfrm>
        </p:spPr>
        <p:txBody>
          <a:bodyPr/>
          <a:lstStyle/>
          <a:p>
            <a:pPr>
              <a:defRPr/>
            </a:pPr>
            <a:r>
              <a:rPr lang="en-IN" altLang="en-US" sz="4000" b="1" dirty="0">
                <a:solidFill>
                  <a:srgbClr val="000000"/>
                </a:solidFill>
                <a:latin typeface="Times New Roman" panose="02020603050405020304" pitchFamily="18" charset="0"/>
                <a:cs typeface="DejaVu Sans" charset="0"/>
              </a:rPr>
              <a:t>References</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3795" name="Content Placeholder 2">
            <a:extLst>
              <a:ext uri="{FF2B5EF4-FFF2-40B4-BE49-F238E27FC236}">
                <a16:creationId xmlns:a16="http://schemas.microsoft.com/office/drawing/2014/main" id="{86E4B0CA-D235-86BA-C932-668CBAA3566A}"/>
              </a:ext>
            </a:extLst>
          </p:cNvPr>
          <p:cNvSpPr>
            <a:spLocks noGrp="1" noChangeArrowheads="1"/>
          </p:cNvSpPr>
          <p:nvPr>
            <p:ph idx="1"/>
          </p:nvPr>
        </p:nvSpPr>
        <p:spPr>
          <a:xfrm>
            <a:off x="647700" y="2411413"/>
            <a:ext cx="6997700" cy="4278312"/>
          </a:xfrm>
        </p:spPr>
        <p:txBody>
          <a:bodyPr/>
          <a:lstStyle/>
          <a:p>
            <a:pPr>
              <a:defRPr/>
            </a:pPr>
            <a:r>
              <a:rPr lang="en-IN" altLang="en-US" sz="2000" dirty="0" err="1">
                <a:solidFill>
                  <a:schemeClr val="tx1">
                    <a:lumMod val="95000"/>
                    <a:lumOff val="5000"/>
                  </a:schemeClr>
                </a:solidFill>
                <a:latin typeface="Times New Roman" panose="02020603050405020304" pitchFamily="18" charset="0"/>
                <a:cs typeface="Times New Roman" panose="02020603050405020304" pitchFamily="18" charset="0"/>
              </a:rPr>
              <a:t>Chatgpt</a:t>
            </a:r>
            <a:endParaRPr lang="en-IN" alt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defRPr/>
            </a:pPr>
            <a:r>
              <a:rPr lang="en-IN" altLang="en-US" sz="2000" dirty="0">
                <a:solidFill>
                  <a:schemeClr val="tx1">
                    <a:lumMod val="95000"/>
                    <a:lumOff val="5000"/>
                  </a:schemeClr>
                </a:solidFill>
                <a:latin typeface="Times New Roman" panose="02020603050405020304" pitchFamily="18" charset="0"/>
                <a:cs typeface="Times New Roman" panose="02020603050405020304" pitchFamily="18" charset="0"/>
              </a:rPr>
              <a:t>Mumbai lost and Found website</a:t>
            </a:r>
          </a:p>
          <a:p>
            <a:pPr>
              <a:defRPr/>
            </a:pPr>
            <a:r>
              <a:rPr lang="en-IN" altLang="en-US" sz="2000" dirty="0">
                <a:solidFill>
                  <a:schemeClr val="tx1">
                    <a:lumMod val="95000"/>
                    <a:lumOff val="5000"/>
                  </a:schemeClr>
                </a:solidFill>
                <a:latin typeface="Times New Roman" panose="02020603050405020304" pitchFamily="18" charset="0"/>
                <a:cs typeface="Times New Roman" panose="02020603050405020304" pitchFamily="18" charset="0"/>
              </a:rPr>
              <a:t>Alpha code camp(</a:t>
            </a:r>
            <a:r>
              <a:rPr lang="en-IN" altLang="en-US" sz="2000" dirty="0" err="1">
                <a:solidFill>
                  <a:schemeClr val="tx1">
                    <a:lumMod val="95000"/>
                    <a:lumOff val="5000"/>
                  </a:schemeClr>
                </a:solidFill>
                <a:latin typeface="Times New Roman" panose="02020603050405020304" pitchFamily="18" charset="0"/>
                <a:cs typeface="Times New Roman" panose="02020603050405020304" pitchFamily="18" charset="0"/>
              </a:rPr>
              <a:t>Youtube</a:t>
            </a:r>
            <a:r>
              <a:rPr lang="en-IN" alt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C65D6315-604E-D383-8E8A-7DC2DF775CB3}"/>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ea typeface="DejaVu Sans"/>
                <a:cs typeface="DejaVu Sans"/>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E1FB47A-87A5-3D49-9E3D-51CC6BC7F705}"/>
              </a:ext>
            </a:extLst>
          </p:cNvPr>
          <p:cNvSpPr>
            <a:spLocks noChangeArrowheads="1"/>
          </p:cNvSpPr>
          <p:nvPr/>
        </p:nvSpPr>
        <p:spPr bwMode="auto">
          <a:xfrm>
            <a:off x="504825" y="-6350"/>
            <a:ext cx="90709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ea typeface="DejaVu Sans"/>
                <a:cs typeface="DejaVu Sans"/>
              </a:rPr>
              <a:t>Contents</a:t>
            </a:r>
          </a:p>
        </p:txBody>
      </p:sp>
      <p:sp>
        <p:nvSpPr>
          <p:cNvPr id="8195" name="Rectangle 2">
            <a:extLst>
              <a:ext uri="{FF2B5EF4-FFF2-40B4-BE49-F238E27FC236}">
                <a16:creationId xmlns:a16="http://schemas.microsoft.com/office/drawing/2014/main" id="{DD20BE9F-97A6-4A9A-BD72-A9CE3111F256}"/>
              </a:ext>
            </a:extLst>
          </p:cNvPr>
          <p:cNvSpPr>
            <a:spLocks noChangeArrowheads="1"/>
          </p:cNvSpPr>
          <p:nvPr/>
        </p:nvSpPr>
        <p:spPr bwMode="auto">
          <a:xfrm>
            <a:off x="377825" y="466725"/>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Introduction</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Objectives</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Scope</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Literature Survey</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Proposed System</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Project Outcomes</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Block Diagram </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Use Case/DFD</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Technology Stack</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Suggestions in Review-1</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Result and Discussion</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400" b="1">
                <a:solidFill>
                  <a:srgbClr val="000000"/>
                </a:solidFill>
                <a:latin typeface="Times New Roman" panose="02020603050405020304" pitchFamily="18" charset="0"/>
                <a:ea typeface="DejaVu Sans"/>
                <a:cs typeface="DejaVu Sans"/>
              </a:rPr>
              <a:t>References</a:t>
            </a:r>
          </a:p>
          <a:p>
            <a:pPr eaLnBrk="1" hangingPunct="1">
              <a:lnSpc>
                <a:spcPct val="150000"/>
              </a:lnSpc>
              <a:spcAft>
                <a:spcPts val="1413"/>
              </a:spcAft>
              <a:buClr>
                <a:srgbClr val="000000"/>
              </a:buClr>
              <a:buSzPct val="45000"/>
              <a:buFont typeface="Wingdings" panose="05000000000000000000" pitchFamily="2" charset="2"/>
              <a:buChar char=""/>
            </a:pPr>
            <a:endParaRPr lang="en-IN" altLang="en-US" sz="2400">
              <a:solidFill>
                <a:srgbClr val="000000"/>
              </a:solidFill>
              <a:latin typeface="Times New Roman" panose="02020603050405020304" pitchFamily="18" charset="0"/>
              <a:ea typeface="DejaVu Sans"/>
              <a:cs typeface="DejaVu Sans"/>
            </a:endParaRP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a:solidFill>
                <a:srgbClr val="000000"/>
              </a:solidFill>
              <a:latin typeface="Times New Roman" panose="02020603050405020304" pitchFamily="18" charset="0"/>
              <a:ea typeface="DejaVu Sans"/>
              <a:cs typeface="DejaVu Sans"/>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8DE16EB-3A95-DC9B-167F-25233474878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0243" name="Rectangle 2">
            <a:extLst>
              <a:ext uri="{FF2B5EF4-FFF2-40B4-BE49-F238E27FC236}">
                <a16:creationId xmlns:a16="http://schemas.microsoft.com/office/drawing/2014/main" id="{18039880-89B1-14F2-7BE3-89089F770DD4}"/>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Purpose of the lost and found website</a:t>
            </a:r>
            <a:r>
              <a:rPr lang="en-IN" altLang="en-US" sz="2400">
                <a:solidFill>
                  <a:srgbClr val="000000"/>
                </a:solidFill>
                <a:latin typeface="Times New Roman" panose="02020603050405020304" pitchFamily="18" charset="0"/>
                <a:cs typeface="Times New Roman" panose="02020603050405020304" pitchFamily="18" charset="0"/>
              </a:rPr>
              <a:t> : </a:t>
            </a:r>
          </a:p>
          <a:p>
            <a:pPr lvl="2" algn="just" eaLnBrk="1" hangingPunct="1">
              <a:lnSpc>
                <a:spcPct val="93000"/>
              </a:lnSpc>
              <a:spcAft>
                <a:spcPts val="1413"/>
              </a:spcAft>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In the labyrinth of misplaced items, a professional lost and found website becomes the guiding light for college students.</a:t>
            </a:r>
          </a:p>
          <a:p>
            <a:pPr lvl="2" algn="just" eaLnBrk="1" hangingPunct="1">
              <a:lnSpc>
                <a:spcPct val="93000"/>
              </a:lnSpc>
              <a:spcAft>
                <a:spcPts val="1413"/>
              </a:spcAft>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Crafting a seamless digital platform that helps navigate the maze of lost belongings and reunites them with their owners calls for expertis</a:t>
            </a:r>
            <a:r>
              <a:rPr lang="en-IN" altLang="en-US" sz="2400">
                <a:solidFill>
                  <a:srgbClr val="000000"/>
                </a:solidFill>
                <a:latin typeface="Times New Roman" panose="02020603050405020304" pitchFamily="18" charset="0"/>
                <a:cs typeface="Times New Roman" panose="02020603050405020304" pitchFamily="18" charset="0"/>
              </a:rPr>
              <a:t>.</a:t>
            </a:r>
          </a:p>
          <a:p>
            <a:pPr lvl="2" algn="just" eaLnBrk="1" hangingPunct="1">
              <a:lnSpc>
                <a:spcPct val="93000"/>
              </a:lnSpc>
              <a:spcAft>
                <a:spcPts val="1413"/>
              </a:spcAf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In this digital age, we believe that technology can bring people together and simplify the process of recovering lost items or reconnecting with loved ones. Our platform offers a user-friendly interface, powerful search tools, and a network of individuals who are ready to lend a helping hand.</a:t>
            </a:r>
            <a:endParaRPr lang="en-IN" altLang="en-US" sz="240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19C35A0-263A-2565-7D2C-DD6E5A68C84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C06A2714-2141-465D-67E3-3413A309FF4D}"/>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algn="just" eaLnBrk="1" fontAlgn="auto" hangingPunct="1">
              <a:lnSpc>
                <a:spcPct val="93000"/>
              </a:lnSpc>
              <a:spcBef>
                <a:spcPts val="0"/>
              </a:spcBef>
              <a:spcAft>
                <a:spcPts val="1413"/>
              </a:spcAft>
              <a:buFont typeface="Trebuchet MS" panose="020B0603020202020204" pitchFamily="34" charset="0"/>
              <a:buAutoNum type="arabicPeriod"/>
              <a:defRPr/>
            </a:pPr>
            <a:r>
              <a:rPr lang="en-US" sz="2400" dirty="0">
                <a:latin typeface="Times New Roman" panose="02020603050405020304" pitchFamily="18" charset="0"/>
                <a:ea typeface="Times New Roman" panose="02020603050405020304" pitchFamily="18" charset="0"/>
              </a:rPr>
              <a:t>To build a successful lost and found website for college, it is crucial to understand the needs of college students.</a:t>
            </a:r>
            <a:r>
              <a:rPr lang="en-IN" sz="2400" dirty="0">
                <a:latin typeface="Times New Roman" panose="02020603050405020304" pitchFamily="18" charset="0"/>
                <a:ea typeface="Times New Roman" panose="02020603050405020304" pitchFamily="18" charset="0"/>
              </a:rPr>
              <a:t> </a:t>
            </a:r>
          </a:p>
          <a:p>
            <a:pPr algn="just" eaLnBrk="1" fontAlgn="auto" hangingPunct="1">
              <a:lnSpc>
                <a:spcPct val="93000"/>
              </a:lnSpc>
              <a:spcBef>
                <a:spcPts val="0"/>
              </a:spcBef>
              <a:spcAft>
                <a:spcPts val="1413"/>
              </a:spcAft>
              <a:buFont typeface="Trebuchet MS" panose="020B0603020202020204" pitchFamily="34" charset="0"/>
              <a:buAutoNum type="arabicPeriod"/>
              <a:defRPr/>
            </a:pPr>
            <a:r>
              <a:rPr lang="en-IN" sz="2400"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They require a platform that is user-friendly, accessible across devices, and equipped with features like search filters, and a secure system for reporting and claiming lost items.</a:t>
            </a: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By meeting these needs, we can create a website that effectively solves the misplacement items on campus.</a:t>
            </a: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sz="2400" dirty="0">
                <a:solidFill>
                  <a:schemeClr val="tx1"/>
                </a:solidFill>
                <a:latin typeface="Times New Roman" panose="02020603050405020304" pitchFamily="18" charset="0"/>
                <a:cs typeface="Times New Roman" panose="02020603050405020304" pitchFamily="18" charset="0"/>
              </a:rPr>
              <a:t>Our primary goal is to facilitate the swift and successful reunification of lost items with their rightful owners. Whether it's a lost wallet, phone, or cherished personal item, we aim to provide a centralized hub where people can report lost items and find what they've lost</a:t>
            </a:r>
            <a:endParaRPr lang="en-IN" sz="2400" dirty="0">
              <a:solidFill>
                <a:schemeClr val="tx1"/>
              </a:solidFill>
              <a:latin typeface="Times New Roman" panose="02020603050405020304" pitchFamily="18" charset="0"/>
              <a:ea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6BCAB7E-5F1C-F52D-0D12-11C71E23EC2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FDAE5EAF-BBBD-22D6-D19C-7EBACC5C2BE4}"/>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 Reporting lost items: Users can post details about items they have       lost, including descriptions, locations, and contact information.</a:t>
            </a:r>
          </a:p>
          <a:p>
            <a:pPr marL="107950" indent="0">
              <a:defRPr/>
            </a:pPr>
            <a:r>
              <a:rPr lang="en-US" sz="2400" dirty="0">
                <a:solidFill>
                  <a:schemeClr val="tx1"/>
                </a:solidFill>
                <a:latin typeface="Times New Roman" panose="02020603050405020304" pitchFamily="18" charset="0"/>
                <a:cs typeface="Times New Roman" panose="02020603050405020304" pitchFamily="18" charset="0"/>
              </a:rPr>
              <a:t>   </a:t>
            </a:r>
          </a:p>
          <a:p>
            <a:pPr marL="450850" indent="-3429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Searching for lost items: Others can search the database of lost items to check if something they found matches a reported lost item</a:t>
            </a:r>
            <a:r>
              <a:rPr lang="en-US" sz="2400" dirty="0">
                <a:solidFill>
                  <a:srgbClr val="D1D5DB"/>
                </a:solidFill>
                <a:latin typeface="Söhne"/>
              </a:rPr>
              <a:t>.    </a:t>
            </a:r>
          </a:p>
          <a:p>
            <a:pPr marL="450850" indent="-342900">
              <a:buFont typeface="Arial" panose="020B0604020202020204" pitchFamily="34" charset="0"/>
              <a:buChar char="•"/>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Can be used to build professional website for collage.</a:t>
            </a:r>
          </a:p>
          <a:p>
            <a:pPr marL="566737" indent="-457200" eaLnBrk="1" fontAlgn="auto" hangingPunct="1">
              <a:lnSpc>
                <a:spcPct val="93000"/>
              </a:lnSpc>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Can be helpful for track down and if they have been found, and if and when they were returned.</a:t>
            </a:r>
          </a:p>
          <a:p>
            <a:pPr marL="566737" indent="-457200" eaLnBrk="1" fontAlgn="auto" hangingPunct="1">
              <a:lnSpc>
                <a:spcPct val="93000"/>
              </a:lnSpc>
              <a:spcBef>
                <a:spcPts val="0"/>
              </a:spcBef>
              <a:spcAft>
                <a:spcPts val="1413"/>
              </a:spcAft>
              <a:buFont typeface="Arial" panose="020B0604020202020204" pitchFamily="34" charset="0"/>
              <a:buChar char="•"/>
              <a:defRPr/>
            </a:pPr>
            <a:r>
              <a:rPr lang="en-US" sz="2400" dirty="0">
                <a:latin typeface="Times New Roman" panose="02020603050405020304" pitchFamily="18" charset="0"/>
                <a:ea typeface="Times New Roman" panose="02020603050405020304" pitchFamily="18" charset="0"/>
              </a:rPr>
              <a:t>Reuniting students and staff with their lost belongings contributes to their overall well-being and satisfaction with college life.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65E08F1-1F81-115F-C800-9BE3D20D9B4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a:extLst>
              <a:ext uri="{FF2B5EF4-FFF2-40B4-BE49-F238E27FC236}">
                <a16:creationId xmlns:a16="http://schemas.microsoft.com/office/drawing/2014/main" id="{C4940974-088B-861B-90B3-7E6CC2ED312B}"/>
              </a:ext>
            </a:extLst>
          </p:cNvPr>
          <p:cNvSpPr>
            <a:spLocks noChangeArrowheads="1"/>
          </p:cNvSpPr>
          <p:nvPr/>
        </p:nvSpPr>
        <p:spPr bwMode="auto">
          <a:xfrm>
            <a:off x="287338" y="12842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a:buFont typeface="Wingdings" panose="05000000000000000000" pitchFamily="2" charset="2"/>
              <a:buChar char="§"/>
              <a:defRPr/>
            </a:pPr>
            <a:r>
              <a:rPr lang="en-US" sz="2400" b="1" dirty="0">
                <a:solidFill>
                  <a:schemeClr val="tx1"/>
                </a:solidFill>
                <a:latin typeface="Times New Roman" panose="02020603050405020304" pitchFamily="18" charset="0"/>
                <a:cs typeface="Times New Roman" panose="02020603050405020304" pitchFamily="18" charset="0"/>
              </a:rPr>
              <a:t>Lost and Found Services:</a:t>
            </a: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Wingdings 3" panose="05040102010807070707" pitchFamily="18" charset="2"/>
              <a:buNone/>
              <a:defRPr/>
            </a:pPr>
            <a:r>
              <a:rPr lang="en-US" sz="2400" dirty="0">
                <a:solidFill>
                  <a:schemeClr val="tx1"/>
                </a:solidFill>
                <a:latin typeface="Times New Roman" panose="02020603050405020304" pitchFamily="18" charset="0"/>
                <a:cs typeface="Times New Roman" panose="02020603050405020304" pitchFamily="18" charset="0"/>
              </a:rPr>
              <a:t>Explore academic papers, articles, and books that discuss the concept of lost and found services, both in physical spaces (e.g., airports, train stations) and digital platforms.</a:t>
            </a:r>
          </a:p>
          <a:p>
            <a:pPr>
              <a:buFont typeface="Wingdings" panose="05000000000000000000" pitchFamily="2" charset="2"/>
              <a:buChar char="§"/>
              <a:defRPr/>
            </a:pPr>
            <a:r>
              <a:rPr lang="en-US" sz="2400" b="1" dirty="0">
                <a:solidFill>
                  <a:schemeClr val="tx1"/>
                </a:solidFill>
                <a:latin typeface="Times New Roman" panose="02020603050405020304" pitchFamily="18" charset="0"/>
                <a:cs typeface="Times New Roman" panose="02020603050405020304" pitchFamily="18" charset="0"/>
              </a:rPr>
              <a:t>Online Lost and Found Platforms:</a:t>
            </a: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Wingdings 3" panose="05040102010807070707" pitchFamily="18" charset="2"/>
              <a:buNone/>
              <a:defRPr/>
            </a:pPr>
            <a:r>
              <a:rPr lang="en-US" sz="2400" dirty="0">
                <a:solidFill>
                  <a:schemeClr val="tx1"/>
                </a:solidFill>
                <a:latin typeface="Times New Roman" panose="02020603050405020304" pitchFamily="18" charset="0"/>
                <a:cs typeface="Times New Roman" panose="02020603050405020304" pitchFamily="18" charset="0"/>
              </a:rPr>
              <a:t>Research existing online platforms and websites dedicated to lost and found services. Examine their features, user experiences, and success stories.</a:t>
            </a:r>
          </a:p>
          <a:p>
            <a:pPr>
              <a:buFont typeface="Wingdings" panose="05000000000000000000" pitchFamily="2" charset="2"/>
              <a:buChar char="§"/>
              <a:defRPr/>
            </a:pPr>
            <a:r>
              <a:rPr lang="en-US" sz="2400" b="1" dirty="0">
                <a:solidFill>
                  <a:schemeClr val="tx1"/>
                </a:solidFill>
                <a:latin typeface="Times New Roman" panose="02020603050405020304" pitchFamily="18" charset="0"/>
                <a:cs typeface="Times New Roman" panose="02020603050405020304" pitchFamily="18" charset="0"/>
              </a:rPr>
              <a:t>Community Engagement:</a:t>
            </a: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Wingdings 3" panose="05040102010807070707" pitchFamily="18" charset="2"/>
              <a:buNone/>
              <a:defRPr/>
            </a:pPr>
            <a:r>
              <a:rPr lang="en-US" sz="2400" dirty="0">
                <a:solidFill>
                  <a:schemeClr val="tx1"/>
                </a:solidFill>
                <a:latin typeface="Times New Roman" panose="02020603050405020304" pitchFamily="18" charset="0"/>
                <a:cs typeface="Times New Roman" panose="02020603050405020304" pitchFamily="18" charset="0"/>
              </a:rPr>
              <a:t>Investigate the role of community engagement in lost and found services. Look for studies on how communities contribute to the recovery of lost items.</a:t>
            </a:r>
          </a:p>
          <a:p>
            <a:pPr>
              <a:buFont typeface="Wingdings" panose="05000000000000000000" pitchFamily="2" charset="2"/>
              <a:buChar char="§"/>
              <a:defRPr/>
            </a:pPr>
            <a:r>
              <a:rPr lang="en-US" sz="2400" b="1" dirty="0">
                <a:solidFill>
                  <a:schemeClr val="tx1"/>
                </a:solidFill>
                <a:latin typeface="Times New Roman" panose="02020603050405020304" pitchFamily="18" charset="0"/>
                <a:cs typeface="Times New Roman" panose="02020603050405020304" pitchFamily="18" charset="0"/>
              </a:rPr>
              <a:t>Data Privacy and Security:</a:t>
            </a:r>
            <a:endParaRPr lang="en-US" sz="2400" dirty="0">
              <a:solidFill>
                <a:schemeClr val="tx1"/>
              </a:solidFill>
              <a:latin typeface="Times New Roman" panose="02020603050405020304" pitchFamily="18" charset="0"/>
              <a:cs typeface="Times New Roman" panose="02020603050405020304" pitchFamily="18" charset="0"/>
            </a:endParaRPr>
          </a:p>
          <a:p>
            <a:pPr lvl="1">
              <a:buFont typeface="Wingdings 3" panose="05040102010807070707" pitchFamily="18" charset="2"/>
              <a:buNone/>
              <a:defRPr/>
            </a:pPr>
            <a:r>
              <a:rPr lang="en-US" sz="2400" dirty="0">
                <a:solidFill>
                  <a:schemeClr val="tx1"/>
                </a:solidFill>
                <a:latin typeface="Times New Roman" panose="02020603050405020304" pitchFamily="18" charset="0"/>
                <a:cs typeface="Times New Roman" panose="02020603050405020304" pitchFamily="18" charset="0"/>
              </a:rPr>
              <a:t>Review literature on data privacy and security concerns associated with online lost and found platforms. Explore strategies for safeguarding user information.</a:t>
            </a:r>
          </a:p>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8B530C8-4F03-3866-1402-AA548DBC6B5B}"/>
              </a:ext>
            </a:extLst>
          </p:cNvPr>
          <p:cNvSpPr>
            <a:spLocks noChangeArrowheads="1"/>
          </p:cNvSpPr>
          <p:nvPr/>
        </p:nvSpPr>
        <p:spPr bwMode="auto">
          <a:xfrm>
            <a:off x="504825" y="7938"/>
            <a:ext cx="9070975" cy="1262062"/>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a:t>
            </a:r>
            <a:r>
              <a:rPr lang="en-IN" altLang="en-US" sz="3600" b="1" dirty="0">
                <a:solidFill>
                  <a:srgbClr val="000000"/>
                </a:solidFill>
                <a:latin typeface="Times New Roman" panose="02020603050405020304" pitchFamily="18" charset="0"/>
                <a:cs typeface="DejaVu Sans" charset="0"/>
              </a:rPr>
              <a:t>Proposed System</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15ABE1C6-F24E-D7E0-868D-5AAE673F7A19}"/>
              </a:ext>
            </a:extLst>
          </p:cNvPr>
          <p:cNvSpPr>
            <a:spLocks noChangeArrowheads="1"/>
          </p:cNvSpPr>
          <p:nvPr/>
        </p:nvSpPr>
        <p:spPr bwMode="auto">
          <a:xfrm>
            <a:off x="287338" y="755650"/>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0850" indent="-342900">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1. User Registration and Profiles:</a:t>
            </a:r>
            <a:endParaRPr lang="en-US" sz="2400" dirty="0">
              <a:solidFill>
                <a:schemeClr val="tx1"/>
              </a:solidFill>
              <a:latin typeface="Times New Roman" panose="02020603050405020304" pitchFamily="18" charset="0"/>
              <a:cs typeface="Times New Roman" panose="02020603050405020304" pitchFamily="18" charset="0"/>
            </a:endParaRPr>
          </a:p>
          <a:p>
            <a:pPr marL="565150" indent="-4572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Users can create accounts with their email or social media profiles.</a:t>
            </a:r>
          </a:p>
          <a:p>
            <a:pPr marL="565150" indent="-4572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User profiles allow individuals to manage their lost item reports, found item listings, and personal information.</a:t>
            </a:r>
          </a:p>
          <a:p>
            <a:pPr marL="565150" indent="-457200">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2. Lost Item Reporting:</a:t>
            </a:r>
            <a:endParaRPr lang="en-US" sz="2400" dirty="0">
              <a:solidFill>
                <a:schemeClr val="tx1"/>
              </a:solidFill>
              <a:latin typeface="Times New Roman" panose="02020603050405020304" pitchFamily="18" charset="0"/>
              <a:cs typeface="Times New Roman" panose="02020603050405020304" pitchFamily="18" charset="0"/>
            </a:endParaRPr>
          </a:p>
          <a:p>
            <a:pPr marL="565150" indent="-4572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Users can submit detailed reports of lost items, including descriptions, photos, location, and date of loss.</a:t>
            </a:r>
          </a:p>
          <a:p>
            <a:pPr marL="565150" indent="-4572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Include an option for users to categorize lost items (e.g., electronics, personal belongings, pets).</a:t>
            </a:r>
          </a:p>
          <a:p>
            <a:pPr marL="565150" indent="-4572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Implement a tagging system for easy search and categorization.</a:t>
            </a:r>
          </a:p>
          <a:p>
            <a:pPr marL="565150" indent="-457200">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3. Found Item Listings:</a:t>
            </a:r>
            <a:endParaRPr lang="en-US" sz="2400" dirty="0">
              <a:solidFill>
                <a:schemeClr val="tx1"/>
              </a:solidFill>
              <a:latin typeface="Times New Roman" panose="02020603050405020304" pitchFamily="18" charset="0"/>
              <a:cs typeface="Times New Roman" panose="02020603050405020304" pitchFamily="18" charset="0"/>
            </a:endParaRPr>
          </a:p>
          <a:p>
            <a:pPr marL="565150" indent="-4572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Users who have found items can create listings with descriptions, photos, and location details.</a:t>
            </a:r>
          </a:p>
          <a:p>
            <a:pPr marL="565150" indent="-4572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Provide a feature for verifying found items to reduce fraudulent listings.</a:t>
            </a:r>
          </a:p>
          <a:p>
            <a:pPr marL="565150" indent="-457200">
              <a:buFont typeface="Arial" panose="020B0604020202020204" pitchFamily="34" charset="0"/>
              <a:buChar char="•"/>
              <a:defRPr/>
            </a:pPr>
            <a:r>
              <a:rPr lang="en-US" sz="2400" b="1" dirty="0">
                <a:solidFill>
                  <a:schemeClr val="tx1"/>
                </a:solidFill>
                <a:latin typeface="Times New Roman" panose="02020603050405020304" pitchFamily="18" charset="0"/>
                <a:cs typeface="Times New Roman" panose="02020603050405020304" pitchFamily="18" charset="0"/>
              </a:rPr>
              <a:t>4.</a:t>
            </a:r>
            <a:r>
              <a:rPr lang="en-US" sz="2400" b="1" dirty="0">
                <a:latin typeface="Söhne"/>
              </a:rPr>
              <a:t>Customer Support and Help Center:</a:t>
            </a:r>
            <a:r>
              <a:rPr lang="en-US" sz="2400" dirty="0">
                <a:solidFill>
                  <a:srgbClr val="D1D5DB"/>
                </a:solidFill>
                <a:latin typeface="Söhne"/>
              </a:rPr>
              <a:t> </a:t>
            </a:r>
          </a:p>
          <a:p>
            <a:pPr marL="450850" indent="-342900">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 Provide user-friendly customer support channels, including email, chat, or a knowledge base to assist users with inquiries and issues</a:t>
            </a: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027A58-EBF3-0654-FBE8-33A3EAE1A0C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Outcome of Project</a:t>
            </a:r>
          </a:p>
        </p:txBody>
      </p:sp>
      <p:sp>
        <p:nvSpPr>
          <p:cNvPr id="6146" name="Rectangle 2">
            <a:extLst>
              <a:ext uri="{FF2B5EF4-FFF2-40B4-BE49-F238E27FC236}">
                <a16:creationId xmlns:a16="http://schemas.microsoft.com/office/drawing/2014/main" id="{E8E7CE6A-BBA0-1A05-5644-94081B2A9CE3}"/>
              </a:ext>
            </a:extLst>
          </p:cNvPr>
          <p:cNvSpPr>
            <a:spLocks noChangeArrowheads="1"/>
          </p:cNvSpPr>
          <p:nvPr/>
        </p:nvSpPr>
        <p:spPr bwMode="auto">
          <a:xfrm>
            <a:off x="479425" y="12842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US" sz="2400" b="1" dirty="0">
                <a:latin typeface="Söhne"/>
              </a:rPr>
              <a:t>Recovery of Lost Items:</a:t>
            </a:r>
            <a:r>
              <a:rPr lang="en-US" sz="2400" dirty="0">
                <a:solidFill>
                  <a:srgbClr val="D1D5DB"/>
                </a:solidFill>
                <a:latin typeface="Söhne"/>
              </a:rPr>
              <a:t> </a:t>
            </a:r>
            <a:r>
              <a:rPr lang="en-US" sz="2400" dirty="0">
                <a:solidFill>
                  <a:schemeClr val="tx1"/>
                </a:solidFill>
                <a:latin typeface="Times New Roman" panose="02020603050405020304" pitchFamily="18" charset="0"/>
                <a:cs typeface="Times New Roman" panose="02020603050405020304" pitchFamily="18" charset="0"/>
              </a:rPr>
              <a:t>The primary outcome is the successful recovery of lost items by their rightful owners. Users who report lost possessions have a higher chance of reuniting with their belongings due to the platform's efficient matching and communication features</a:t>
            </a:r>
            <a:r>
              <a:rPr lang="en-US" sz="2400" dirty="0">
                <a:solidFill>
                  <a:srgbClr val="D1D5DB"/>
                </a:solidFill>
                <a:latin typeface="Söhne"/>
              </a:rPr>
              <a:t>.</a:t>
            </a:r>
            <a:endParaRPr lang="en-IN" altLang="en-US" sz="2400" dirty="0">
              <a:latin typeface="Times New Roman" panose="02020603050405020304" pitchFamily="18" charset="0"/>
              <a:cs typeface="Times New Roman" panose="02020603050405020304" pitchFamily="18" charset="0"/>
            </a:endParaRPr>
          </a:p>
          <a:p>
            <a:pPr eaLnBrk="1" fontAlgn="auto" hangingPunct="1">
              <a:lnSpc>
                <a:spcPct val="150000"/>
              </a:lnSpc>
              <a:spcBef>
                <a:spcPts val="0"/>
              </a:spcBef>
              <a:spcAft>
                <a:spcPts val="1413"/>
              </a:spcAft>
              <a:buFontTx/>
              <a:buAutoNum type="arabicPeriod"/>
              <a:defRPr/>
            </a:pPr>
            <a:r>
              <a:rPr lang="en-IN" altLang="en-US" sz="2400" dirty="0">
                <a:latin typeface="Times New Roman" panose="02020603050405020304" pitchFamily="18" charset="0"/>
                <a:cs typeface="Times New Roman" panose="02020603050405020304" pitchFamily="18" charset="0"/>
              </a:rPr>
              <a:t> </a:t>
            </a:r>
            <a:r>
              <a:rPr lang="en-US" sz="2400" b="1" dirty="0">
                <a:latin typeface="Söhne"/>
              </a:rPr>
              <a:t>Data Privacy and Security:</a:t>
            </a:r>
            <a:r>
              <a:rPr lang="en-US" sz="2400" dirty="0">
                <a:solidFill>
                  <a:srgbClr val="D1D5DB"/>
                </a:solidFill>
                <a:latin typeface="Söhne"/>
              </a:rPr>
              <a:t> </a:t>
            </a:r>
            <a:r>
              <a:rPr lang="en-US" sz="2400" dirty="0">
                <a:solidFill>
                  <a:schemeClr val="tx1"/>
                </a:solidFill>
                <a:latin typeface="Times New Roman" panose="02020603050405020304" pitchFamily="18" charset="0"/>
                <a:cs typeface="Times New Roman" panose="02020603050405020304" pitchFamily="18" charset="0"/>
              </a:rPr>
              <a:t>Ensuring user data privacy and security is a critical outcome. Users should feel confident that their personal information is protected when using the platform</a:t>
            </a:r>
            <a:r>
              <a:rPr lang="en-US" sz="2400" dirty="0">
                <a:solidFill>
                  <a:srgbClr val="D1D5DB"/>
                </a:solidFill>
                <a:latin typeface="Söhne"/>
              </a:rPr>
              <a:t>.</a:t>
            </a:r>
            <a:endParaRPr lang="en-IN" altLang="en-US" sz="2400" dirty="0">
              <a:latin typeface="Times New Roman" panose="02020603050405020304" pitchFamily="18" charset="0"/>
              <a:cs typeface="Times New Roman" panose="02020603050405020304" pitchFamily="18" charset="0"/>
            </a:endParaRPr>
          </a:p>
          <a:p>
            <a:pPr eaLnBrk="1" fontAlgn="auto" hangingPunct="1">
              <a:lnSpc>
                <a:spcPct val="150000"/>
              </a:lnSpc>
              <a:spcBef>
                <a:spcPts val="0"/>
              </a:spcBef>
              <a:spcAft>
                <a:spcPts val="1413"/>
              </a:spcAft>
              <a:buFontTx/>
              <a:buAutoNum type="arabicPeriod"/>
              <a:defRPr/>
            </a:pPr>
            <a:r>
              <a:rPr lang="en-US" sz="2400" b="1" dirty="0">
                <a:latin typeface="Söhne"/>
              </a:rPr>
              <a:t>Awareness and Prevention:</a:t>
            </a:r>
            <a:r>
              <a:rPr lang="en-US" sz="2400" dirty="0">
                <a:solidFill>
                  <a:srgbClr val="D1D5DB"/>
                </a:solidFill>
                <a:latin typeface="Söhne"/>
              </a:rPr>
              <a:t> </a:t>
            </a:r>
            <a:r>
              <a:rPr lang="en-US" sz="2400" dirty="0">
                <a:solidFill>
                  <a:schemeClr val="tx1"/>
                </a:solidFill>
                <a:latin typeface="Times New Roman" panose="02020603050405020304" pitchFamily="18" charset="0"/>
                <a:cs typeface="Times New Roman" panose="02020603050405020304" pitchFamily="18" charset="0"/>
              </a:rPr>
              <a:t>The website can contribute to raising awareness about the importance of reporting lost items and taking preventive measures to avoid future losses.</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7938627-9FA8-E6E8-D7ED-C7EA7D45473F}"/>
              </a:ext>
            </a:extLst>
          </p:cNvPr>
          <p:cNvSpPr>
            <a:spLocks noChangeArrowheads="1"/>
          </p:cNvSpPr>
          <p:nvPr/>
        </p:nvSpPr>
        <p:spPr bwMode="auto">
          <a:xfrm>
            <a:off x="468313" y="-39688"/>
            <a:ext cx="9718675" cy="1235076"/>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 / Flowchart</a:t>
            </a:r>
          </a:p>
        </p:txBody>
      </p:sp>
      <p:sp>
        <p:nvSpPr>
          <p:cNvPr id="22531" name="Rectangle 2">
            <a:extLst>
              <a:ext uri="{FF2B5EF4-FFF2-40B4-BE49-F238E27FC236}">
                <a16:creationId xmlns:a16="http://schemas.microsoft.com/office/drawing/2014/main" id="{A7E3D8C2-2078-B69C-46D7-440BD1D2DA46}"/>
              </a:ext>
            </a:extLst>
          </p:cNvPr>
          <p:cNvSpPr>
            <a:spLocks noChangeArrowheads="1"/>
          </p:cNvSpPr>
          <p:nvPr/>
        </p:nvSpPr>
        <p:spPr bwMode="auto">
          <a:xfrm>
            <a:off x="468313" y="1327150"/>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695DC18-7FBF-D753-39D8-1ACC3CA85AA1}"/>
              </a:ext>
            </a:extLst>
          </p:cNvPr>
          <p:cNvSpPr/>
          <p:nvPr/>
        </p:nvSpPr>
        <p:spPr>
          <a:xfrm>
            <a:off x="4248150" y="1347788"/>
            <a:ext cx="1512888" cy="4318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800" dirty="0">
                <a:latin typeface="Times New Roman" panose="02020603050405020304" pitchFamily="18" charset="0"/>
                <a:cs typeface="Times New Roman" panose="02020603050405020304" pitchFamily="18" charset="0"/>
              </a:rPr>
              <a:t>User</a:t>
            </a:r>
          </a:p>
        </p:txBody>
      </p:sp>
      <p:cxnSp>
        <p:nvCxnSpPr>
          <p:cNvPr id="4" name="Straight Connector 3">
            <a:extLst>
              <a:ext uri="{FF2B5EF4-FFF2-40B4-BE49-F238E27FC236}">
                <a16:creationId xmlns:a16="http://schemas.microsoft.com/office/drawing/2014/main" id="{5F03758C-E146-5766-160E-D7200330D655}"/>
              </a:ext>
            </a:extLst>
          </p:cNvPr>
          <p:cNvCxnSpPr>
            <a:stCxn id="2" idx="2"/>
          </p:cNvCxnSpPr>
          <p:nvPr/>
        </p:nvCxnSpPr>
        <p:spPr>
          <a:xfrm>
            <a:off x="5003800" y="1779588"/>
            <a:ext cx="0" cy="274637"/>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9734F7D-1CE7-152D-4DE4-F3F40FADED6E}"/>
              </a:ext>
            </a:extLst>
          </p:cNvPr>
          <p:cNvCxnSpPr>
            <a:cxnSpLocks/>
          </p:cNvCxnSpPr>
          <p:nvPr/>
        </p:nvCxnSpPr>
        <p:spPr>
          <a:xfrm>
            <a:off x="5038725" y="2054225"/>
            <a:ext cx="181133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BEED588-B947-EE72-08A2-5D7349895E8A}"/>
              </a:ext>
            </a:extLst>
          </p:cNvPr>
          <p:cNvCxnSpPr>
            <a:cxnSpLocks/>
          </p:cNvCxnSpPr>
          <p:nvPr/>
        </p:nvCxnSpPr>
        <p:spPr>
          <a:xfrm>
            <a:off x="3227388" y="2054225"/>
            <a:ext cx="1811337" cy="0"/>
          </a:xfrm>
          <a:prstGeom prst="line">
            <a:avLst/>
          </a:prstGeom>
          <a:ln w="19050"/>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324825CC-5B57-5D94-A6D9-E785A757F719}"/>
              </a:ext>
            </a:extLst>
          </p:cNvPr>
          <p:cNvSpPr/>
          <p:nvPr/>
        </p:nvSpPr>
        <p:spPr>
          <a:xfrm>
            <a:off x="2160588" y="2455863"/>
            <a:ext cx="2043112" cy="7207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Report Lost Item</a:t>
            </a:r>
          </a:p>
        </p:txBody>
      </p:sp>
      <p:sp>
        <p:nvSpPr>
          <p:cNvPr id="10" name="Rectangle 9">
            <a:extLst>
              <a:ext uri="{FF2B5EF4-FFF2-40B4-BE49-F238E27FC236}">
                <a16:creationId xmlns:a16="http://schemas.microsoft.com/office/drawing/2014/main" id="{306466F3-9E37-B1B5-A828-E1370880CEDC}"/>
              </a:ext>
            </a:extLst>
          </p:cNvPr>
          <p:cNvSpPr/>
          <p:nvPr/>
        </p:nvSpPr>
        <p:spPr>
          <a:xfrm>
            <a:off x="5876925" y="2455863"/>
            <a:ext cx="2116138" cy="7207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Report Found Item</a:t>
            </a:r>
            <a:endParaRPr lang="en-US" sz="24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E027FE78-7D86-0ED0-0D8C-D4BD5A84C01A}"/>
              </a:ext>
            </a:extLst>
          </p:cNvPr>
          <p:cNvCxnSpPr>
            <a:cxnSpLocks/>
          </p:cNvCxnSpPr>
          <p:nvPr/>
        </p:nvCxnSpPr>
        <p:spPr>
          <a:xfrm>
            <a:off x="3227388" y="2054225"/>
            <a:ext cx="0" cy="401638"/>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0BB43C2-8C55-1681-0BE3-9D61C0AB9B5B}"/>
              </a:ext>
            </a:extLst>
          </p:cNvPr>
          <p:cNvCxnSpPr>
            <a:cxnSpLocks/>
            <a:endCxn id="10" idx="0"/>
          </p:cNvCxnSpPr>
          <p:nvPr/>
        </p:nvCxnSpPr>
        <p:spPr>
          <a:xfrm>
            <a:off x="6934200" y="2054225"/>
            <a:ext cx="0" cy="401638"/>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02F47EC-CCD3-A51D-1E0A-32CD709C8BBB}"/>
              </a:ext>
            </a:extLst>
          </p:cNvPr>
          <p:cNvCxnSpPr/>
          <p:nvPr/>
        </p:nvCxnSpPr>
        <p:spPr>
          <a:xfrm flipH="1">
            <a:off x="6624638" y="2054225"/>
            <a:ext cx="309562" cy="0"/>
          </a:xfrm>
          <a:prstGeom prst="line">
            <a:avLst/>
          </a:prstGeom>
          <a:ln w="12700"/>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B793CAFB-C066-7CD7-3C96-0C1008601DDF}"/>
              </a:ext>
            </a:extLst>
          </p:cNvPr>
          <p:cNvSpPr/>
          <p:nvPr/>
        </p:nvSpPr>
        <p:spPr>
          <a:xfrm>
            <a:off x="2160588" y="3563938"/>
            <a:ext cx="2043112" cy="7207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Database</a:t>
            </a:r>
          </a:p>
          <a:p>
            <a:pPr algn="ctr">
              <a:defRPr/>
            </a:pPr>
            <a:r>
              <a:rPr lang="en-US" sz="2400" dirty="0">
                <a:solidFill>
                  <a:schemeClr val="tx1"/>
                </a:solidFill>
                <a:latin typeface="Times New Roman" panose="02020603050405020304" pitchFamily="18" charset="0"/>
                <a:cs typeface="Times New Roman" panose="02020603050405020304" pitchFamily="18" charset="0"/>
              </a:rPr>
              <a:t>(Lost DB)</a:t>
            </a:r>
          </a:p>
        </p:txBody>
      </p:sp>
      <p:sp>
        <p:nvSpPr>
          <p:cNvPr id="24" name="Rectangle 23">
            <a:extLst>
              <a:ext uri="{FF2B5EF4-FFF2-40B4-BE49-F238E27FC236}">
                <a16:creationId xmlns:a16="http://schemas.microsoft.com/office/drawing/2014/main" id="{C29B2734-747A-0139-C446-243508493260}"/>
              </a:ext>
            </a:extLst>
          </p:cNvPr>
          <p:cNvSpPr/>
          <p:nvPr/>
        </p:nvSpPr>
        <p:spPr>
          <a:xfrm>
            <a:off x="5943600" y="3563938"/>
            <a:ext cx="2043113" cy="7207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schemeClr val="tx1"/>
              </a:solidFill>
              <a:latin typeface="Times New Roman" panose="02020603050405020304" pitchFamily="18" charset="0"/>
              <a:cs typeface="Times New Roman" panose="02020603050405020304" pitchFamily="18" charset="0"/>
            </a:endParaRPr>
          </a:p>
          <a:p>
            <a:pPr algn="ctr">
              <a:defRPr/>
            </a:pPr>
            <a:r>
              <a:rPr lang="en-US" sz="2400" dirty="0">
                <a:solidFill>
                  <a:schemeClr val="tx1"/>
                </a:solidFill>
                <a:latin typeface="Times New Roman" panose="02020603050405020304" pitchFamily="18" charset="0"/>
                <a:cs typeface="Times New Roman" panose="02020603050405020304" pitchFamily="18" charset="0"/>
              </a:rPr>
              <a:t>Database</a:t>
            </a:r>
          </a:p>
          <a:p>
            <a:pPr algn="ctr">
              <a:defRPr/>
            </a:pPr>
            <a:r>
              <a:rPr lang="en-US" sz="2400" dirty="0">
                <a:solidFill>
                  <a:schemeClr val="tx1"/>
                </a:solidFill>
                <a:latin typeface="Times New Roman" panose="02020603050405020304" pitchFamily="18" charset="0"/>
                <a:cs typeface="Times New Roman" panose="02020603050405020304" pitchFamily="18" charset="0"/>
              </a:rPr>
              <a:t>(Lost DB)</a:t>
            </a:r>
          </a:p>
          <a:p>
            <a:pPr algn="ctr">
              <a:defRPr/>
            </a:pPr>
            <a:endParaRPr lang="en-US" sz="2000" dirty="0"/>
          </a:p>
        </p:txBody>
      </p:sp>
      <p:sp>
        <p:nvSpPr>
          <p:cNvPr id="25" name="Rectangle 24">
            <a:extLst>
              <a:ext uri="{FF2B5EF4-FFF2-40B4-BE49-F238E27FC236}">
                <a16:creationId xmlns:a16="http://schemas.microsoft.com/office/drawing/2014/main" id="{8AD9C1CF-4349-B0FD-664A-156FE56F1371}"/>
              </a:ext>
            </a:extLst>
          </p:cNvPr>
          <p:cNvSpPr/>
          <p:nvPr/>
        </p:nvSpPr>
        <p:spPr>
          <a:xfrm>
            <a:off x="2174875" y="4672013"/>
            <a:ext cx="2043113" cy="719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Website Application</a:t>
            </a:r>
          </a:p>
        </p:txBody>
      </p:sp>
      <p:sp>
        <p:nvSpPr>
          <p:cNvPr id="26" name="Rectangle 25">
            <a:extLst>
              <a:ext uri="{FF2B5EF4-FFF2-40B4-BE49-F238E27FC236}">
                <a16:creationId xmlns:a16="http://schemas.microsoft.com/office/drawing/2014/main" id="{114285B3-2AE7-D870-03CA-06C06EC7749B}"/>
              </a:ext>
            </a:extLst>
          </p:cNvPr>
          <p:cNvSpPr/>
          <p:nvPr/>
        </p:nvSpPr>
        <p:spPr>
          <a:xfrm>
            <a:off x="5943600" y="4672013"/>
            <a:ext cx="2043113" cy="719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latin typeface="Times New Roman" panose="02020603050405020304" pitchFamily="18" charset="0"/>
                <a:cs typeface="Times New Roman" panose="02020603050405020304" pitchFamily="18" charset="0"/>
              </a:rPr>
              <a:t>Website Application</a:t>
            </a:r>
          </a:p>
        </p:txBody>
      </p:sp>
      <p:sp>
        <p:nvSpPr>
          <p:cNvPr id="27" name="Rectangle 26">
            <a:extLst>
              <a:ext uri="{FF2B5EF4-FFF2-40B4-BE49-F238E27FC236}">
                <a16:creationId xmlns:a16="http://schemas.microsoft.com/office/drawing/2014/main" id="{BE09F441-2135-2203-2BBE-C1391EB58B59}"/>
              </a:ext>
            </a:extLst>
          </p:cNvPr>
          <p:cNvSpPr/>
          <p:nvPr/>
        </p:nvSpPr>
        <p:spPr>
          <a:xfrm>
            <a:off x="2178050" y="5911850"/>
            <a:ext cx="2043113" cy="7191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schemeClr val="tx1"/>
              </a:solidFill>
              <a:latin typeface="Times New Roman" panose="02020603050405020304" pitchFamily="18" charset="0"/>
              <a:cs typeface="Times New Roman" panose="02020603050405020304" pitchFamily="18" charset="0"/>
            </a:endParaRPr>
          </a:p>
          <a:p>
            <a:pPr algn="ctr">
              <a:defRPr/>
            </a:pPr>
            <a:r>
              <a:rPr lang="en-US" sz="2400" dirty="0">
                <a:solidFill>
                  <a:schemeClr val="tx1"/>
                </a:solidFill>
                <a:latin typeface="Times New Roman" panose="02020603050405020304" pitchFamily="18" charset="0"/>
                <a:cs typeface="Times New Roman" panose="02020603050405020304" pitchFamily="18" charset="0"/>
              </a:rPr>
              <a:t>User Interface</a:t>
            </a:r>
          </a:p>
          <a:p>
            <a:pPr algn="ctr">
              <a:defRPr/>
            </a:pPr>
            <a:endParaRPr lang="en-US" sz="2000" dirty="0"/>
          </a:p>
        </p:txBody>
      </p:sp>
      <p:sp>
        <p:nvSpPr>
          <p:cNvPr id="28" name="Rectangle 27">
            <a:extLst>
              <a:ext uri="{FF2B5EF4-FFF2-40B4-BE49-F238E27FC236}">
                <a16:creationId xmlns:a16="http://schemas.microsoft.com/office/drawing/2014/main" id="{029BFF65-BF0D-7939-2FDD-7973160A8B3A}"/>
              </a:ext>
            </a:extLst>
          </p:cNvPr>
          <p:cNvSpPr/>
          <p:nvPr/>
        </p:nvSpPr>
        <p:spPr>
          <a:xfrm>
            <a:off x="5953125" y="5911850"/>
            <a:ext cx="2043113" cy="7191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US" sz="2000" dirty="0">
              <a:solidFill>
                <a:schemeClr val="tx1"/>
              </a:solidFill>
              <a:latin typeface="Times New Roman" panose="02020603050405020304" pitchFamily="18" charset="0"/>
              <a:cs typeface="Times New Roman" panose="02020603050405020304" pitchFamily="18" charset="0"/>
            </a:endParaRPr>
          </a:p>
          <a:p>
            <a:pPr algn="ctr">
              <a:defRPr/>
            </a:pPr>
            <a:r>
              <a:rPr lang="en-US" sz="2400" dirty="0">
                <a:solidFill>
                  <a:schemeClr val="tx1"/>
                </a:solidFill>
                <a:latin typeface="Times New Roman" panose="02020603050405020304" pitchFamily="18" charset="0"/>
                <a:cs typeface="Times New Roman" panose="02020603050405020304" pitchFamily="18" charset="0"/>
              </a:rPr>
              <a:t>User Interface</a:t>
            </a:r>
          </a:p>
          <a:p>
            <a:pPr algn="ctr">
              <a:defRPr/>
            </a:pPr>
            <a:endParaRPr lang="en-US" sz="2000" dirty="0"/>
          </a:p>
        </p:txBody>
      </p:sp>
      <p:cxnSp>
        <p:nvCxnSpPr>
          <p:cNvPr id="31" name="Straight Connector 30">
            <a:extLst>
              <a:ext uri="{FF2B5EF4-FFF2-40B4-BE49-F238E27FC236}">
                <a16:creationId xmlns:a16="http://schemas.microsoft.com/office/drawing/2014/main" id="{CECB0549-AA27-7943-B36B-91EE4516F5C5}"/>
              </a:ext>
            </a:extLst>
          </p:cNvPr>
          <p:cNvCxnSpPr>
            <a:stCxn id="9" idx="2"/>
            <a:endCxn id="23" idx="0"/>
          </p:cNvCxnSpPr>
          <p:nvPr/>
        </p:nvCxnSpPr>
        <p:spPr>
          <a:xfrm>
            <a:off x="3181350" y="3176588"/>
            <a:ext cx="0" cy="38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21504" name="Straight Connector 21503">
            <a:extLst>
              <a:ext uri="{FF2B5EF4-FFF2-40B4-BE49-F238E27FC236}">
                <a16:creationId xmlns:a16="http://schemas.microsoft.com/office/drawing/2014/main" id="{70A08A34-4E82-E000-9174-C7750E65E5A5}"/>
              </a:ext>
            </a:extLst>
          </p:cNvPr>
          <p:cNvCxnSpPr/>
          <p:nvPr/>
        </p:nvCxnSpPr>
        <p:spPr>
          <a:xfrm>
            <a:off x="6934200" y="3176588"/>
            <a:ext cx="0" cy="38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21505" name="Straight Connector 21504">
            <a:extLst>
              <a:ext uri="{FF2B5EF4-FFF2-40B4-BE49-F238E27FC236}">
                <a16:creationId xmlns:a16="http://schemas.microsoft.com/office/drawing/2014/main" id="{46C96BAF-60CB-3F55-ECE7-A9CA72FE8D89}"/>
              </a:ext>
            </a:extLst>
          </p:cNvPr>
          <p:cNvCxnSpPr/>
          <p:nvPr/>
        </p:nvCxnSpPr>
        <p:spPr>
          <a:xfrm>
            <a:off x="3195638" y="4284663"/>
            <a:ext cx="0" cy="38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21506" name="Straight Connector 21505">
            <a:extLst>
              <a:ext uri="{FF2B5EF4-FFF2-40B4-BE49-F238E27FC236}">
                <a16:creationId xmlns:a16="http://schemas.microsoft.com/office/drawing/2014/main" id="{5DD08001-8FF0-DC48-9080-9A820BBB4B01}"/>
              </a:ext>
            </a:extLst>
          </p:cNvPr>
          <p:cNvCxnSpPr/>
          <p:nvPr/>
        </p:nvCxnSpPr>
        <p:spPr>
          <a:xfrm>
            <a:off x="6934200" y="4284663"/>
            <a:ext cx="0" cy="387350"/>
          </a:xfrm>
          <a:prstGeom prst="line">
            <a:avLst/>
          </a:prstGeom>
          <a:ln w="19050"/>
        </p:spPr>
        <p:style>
          <a:lnRef idx="1">
            <a:schemeClr val="dk1"/>
          </a:lnRef>
          <a:fillRef idx="0">
            <a:schemeClr val="dk1"/>
          </a:fillRef>
          <a:effectRef idx="0">
            <a:schemeClr val="dk1"/>
          </a:effectRef>
          <a:fontRef idx="minor">
            <a:schemeClr val="tx1"/>
          </a:fontRef>
        </p:style>
      </p:cxnSp>
      <p:cxnSp>
        <p:nvCxnSpPr>
          <p:cNvPr id="21510" name="Straight Connector 21509">
            <a:extLst>
              <a:ext uri="{FF2B5EF4-FFF2-40B4-BE49-F238E27FC236}">
                <a16:creationId xmlns:a16="http://schemas.microsoft.com/office/drawing/2014/main" id="{D89989AC-EC03-0E4E-68F0-7041365869CB}"/>
              </a:ext>
            </a:extLst>
          </p:cNvPr>
          <p:cNvCxnSpPr>
            <a:cxnSpLocks/>
            <a:stCxn id="25" idx="2"/>
            <a:endCxn id="27" idx="0"/>
          </p:cNvCxnSpPr>
          <p:nvPr/>
        </p:nvCxnSpPr>
        <p:spPr>
          <a:xfrm>
            <a:off x="3197225" y="5391150"/>
            <a:ext cx="3175" cy="5207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514" name="Straight Connector 21513">
            <a:extLst>
              <a:ext uri="{FF2B5EF4-FFF2-40B4-BE49-F238E27FC236}">
                <a16:creationId xmlns:a16="http://schemas.microsoft.com/office/drawing/2014/main" id="{873E98DA-F255-92B4-58E3-27971E0BAF03}"/>
              </a:ext>
            </a:extLst>
          </p:cNvPr>
          <p:cNvCxnSpPr>
            <a:cxnSpLocks/>
          </p:cNvCxnSpPr>
          <p:nvPr/>
        </p:nvCxnSpPr>
        <p:spPr>
          <a:xfrm>
            <a:off x="6931025" y="5391150"/>
            <a:ext cx="1588" cy="52070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199</TotalTime>
  <Words>1118</Words>
  <Application>Microsoft Office PowerPoint</Application>
  <PresentationFormat>Custom</PresentationFormat>
  <Paragraphs>126</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Suggestions in Review-1 </vt:lpstr>
      <vt:lpstr>Result and Discussion </vt:lpstr>
      <vt:lpstr>Conclusion and Future Scope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123 4</cp:lastModifiedBy>
  <cp:revision>43</cp:revision>
  <cp:lastPrinted>1601-01-01T00:00:00Z</cp:lastPrinted>
  <dcterms:created xsi:type="dcterms:W3CDTF">2017-10-25T08:22:14Z</dcterms:created>
  <dcterms:modified xsi:type="dcterms:W3CDTF">2023-10-28T05:54:55Z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