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DROCK" userId="9a6b84c6ebb736e2" providerId="LiveId" clId="{16B0540A-108B-41F0-B37C-806ADFD60632}"/>
    <pc:docChg chg="undo custSel addSld delSld modSld sldOrd">
      <pc:chgData name="LEGENDROCK" userId="9a6b84c6ebb736e2" providerId="LiveId" clId="{16B0540A-108B-41F0-B37C-806ADFD60632}" dt="2022-11-24T17:02:21.093" v="3964" actId="20577"/>
      <pc:docMkLst>
        <pc:docMk/>
      </pc:docMkLst>
      <pc:sldChg chg="modSp mod">
        <pc:chgData name="LEGENDROCK" userId="9a6b84c6ebb736e2" providerId="LiveId" clId="{16B0540A-108B-41F0-B37C-806ADFD60632}" dt="2022-11-24T16:52:24.597" v="3936"/>
        <pc:sldMkLst>
          <pc:docMk/>
          <pc:sldMk cId="1279395384" sldId="256"/>
        </pc:sldMkLst>
        <pc:spChg chg="mod">
          <ac:chgData name="LEGENDROCK" userId="9a6b84c6ebb736e2" providerId="LiveId" clId="{16B0540A-108B-41F0-B37C-806ADFD60632}" dt="2022-11-24T16:52:24.597" v="3936"/>
          <ac:spMkLst>
            <pc:docMk/>
            <pc:sldMk cId="1279395384" sldId="256"/>
            <ac:spMk id="3" creationId="{F6EF7DC3-1B45-CC74-8126-65361BC81E47}"/>
          </ac:spMkLst>
        </pc:spChg>
      </pc:sldChg>
      <pc:sldChg chg="modSp mod">
        <pc:chgData name="LEGENDROCK" userId="9a6b84c6ebb736e2" providerId="LiveId" clId="{16B0540A-108B-41F0-B37C-806ADFD60632}" dt="2022-11-24T16:37:08.161" v="3810" actId="5793"/>
        <pc:sldMkLst>
          <pc:docMk/>
          <pc:sldMk cId="2610156375" sldId="257"/>
        </pc:sldMkLst>
        <pc:spChg chg="mod">
          <ac:chgData name="LEGENDROCK" userId="9a6b84c6ebb736e2" providerId="LiveId" clId="{16B0540A-108B-41F0-B37C-806ADFD60632}" dt="2022-11-24T16:34:31.683" v="3787" actId="14100"/>
          <ac:spMkLst>
            <pc:docMk/>
            <pc:sldMk cId="2610156375" sldId="257"/>
            <ac:spMk id="2" creationId="{179B0C8A-5BBA-27D5-9E72-E9CBF5D63D75}"/>
          </ac:spMkLst>
        </pc:spChg>
        <pc:spChg chg="mod">
          <ac:chgData name="LEGENDROCK" userId="9a6b84c6ebb736e2" providerId="LiveId" clId="{16B0540A-108B-41F0-B37C-806ADFD60632}" dt="2022-11-24T16:37:08.161" v="3810" actId="5793"/>
          <ac:spMkLst>
            <pc:docMk/>
            <pc:sldMk cId="2610156375" sldId="257"/>
            <ac:spMk id="3" creationId="{8F8CE581-8902-4D62-ACA7-E035BA44790F}"/>
          </ac:spMkLst>
        </pc:spChg>
      </pc:sldChg>
      <pc:sldChg chg="modSp mod">
        <pc:chgData name="LEGENDROCK" userId="9a6b84c6ebb736e2" providerId="LiveId" clId="{16B0540A-108B-41F0-B37C-806ADFD60632}" dt="2022-11-24T16:37:57.067" v="3816" actId="20577"/>
        <pc:sldMkLst>
          <pc:docMk/>
          <pc:sldMk cId="2515880369" sldId="258"/>
        </pc:sldMkLst>
        <pc:spChg chg="mod">
          <ac:chgData name="LEGENDROCK" userId="9a6b84c6ebb736e2" providerId="LiveId" clId="{16B0540A-108B-41F0-B37C-806ADFD60632}" dt="2022-11-24T16:19:34.995" v="3366" actId="404"/>
          <ac:spMkLst>
            <pc:docMk/>
            <pc:sldMk cId="2515880369" sldId="258"/>
            <ac:spMk id="2" creationId="{CD8D9C79-CE1B-A141-D7A1-8155C99394C4}"/>
          </ac:spMkLst>
        </pc:spChg>
        <pc:spChg chg="mod">
          <ac:chgData name="LEGENDROCK" userId="9a6b84c6ebb736e2" providerId="LiveId" clId="{16B0540A-108B-41F0-B37C-806ADFD60632}" dt="2022-11-24T16:37:57.067" v="3816" actId="20577"/>
          <ac:spMkLst>
            <pc:docMk/>
            <pc:sldMk cId="2515880369" sldId="258"/>
            <ac:spMk id="3" creationId="{D3C8D4C7-680E-E2B0-A813-75723664DA72}"/>
          </ac:spMkLst>
        </pc:spChg>
      </pc:sldChg>
      <pc:sldChg chg="modSp del mod">
        <pc:chgData name="LEGENDROCK" userId="9a6b84c6ebb736e2" providerId="LiveId" clId="{16B0540A-108B-41F0-B37C-806ADFD60632}" dt="2022-11-24T12:57:30.790" v="3140" actId="47"/>
        <pc:sldMkLst>
          <pc:docMk/>
          <pc:sldMk cId="970660026" sldId="260"/>
        </pc:sldMkLst>
        <pc:spChg chg="mod">
          <ac:chgData name="LEGENDROCK" userId="9a6b84c6ebb736e2" providerId="LiveId" clId="{16B0540A-108B-41F0-B37C-806ADFD60632}" dt="2022-11-24T03:01:51.456" v="5" actId="1076"/>
          <ac:spMkLst>
            <pc:docMk/>
            <pc:sldMk cId="970660026" sldId="260"/>
            <ac:spMk id="2" creationId="{4454558F-73AE-7461-3163-C54469759B0A}"/>
          </ac:spMkLst>
        </pc:spChg>
        <pc:spChg chg="mod">
          <ac:chgData name="LEGENDROCK" userId="9a6b84c6ebb736e2" providerId="LiveId" clId="{16B0540A-108B-41F0-B37C-806ADFD60632}" dt="2022-11-24T09:40:25.284" v="434" actId="20577"/>
          <ac:spMkLst>
            <pc:docMk/>
            <pc:sldMk cId="970660026" sldId="260"/>
            <ac:spMk id="3" creationId="{94F639BE-B8A2-3299-FC28-97EE9869BE84}"/>
          </ac:spMkLst>
        </pc:spChg>
      </pc:sldChg>
      <pc:sldChg chg="addSp delSp modSp mod">
        <pc:chgData name="LEGENDROCK" userId="9a6b84c6ebb736e2" providerId="LiveId" clId="{16B0540A-108B-41F0-B37C-806ADFD60632}" dt="2022-11-24T16:39:07.549" v="3833" actId="255"/>
        <pc:sldMkLst>
          <pc:docMk/>
          <pc:sldMk cId="1081136846" sldId="261"/>
        </pc:sldMkLst>
        <pc:spChg chg="del">
          <ac:chgData name="LEGENDROCK" userId="9a6b84c6ebb736e2" providerId="LiveId" clId="{16B0540A-108B-41F0-B37C-806ADFD60632}" dt="2022-11-24T12:52:00.219" v="3003" actId="478"/>
          <ac:spMkLst>
            <pc:docMk/>
            <pc:sldMk cId="1081136846" sldId="261"/>
            <ac:spMk id="2" creationId="{2588D27E-4E16-FBEF-B665-141343545375}"/>
          </ac:spMkLst>
        </pc:spChg>
        <pc:spChg chg="mod">
          <ac:chgData name="LEGENDROCK" userId="9a6b84c6ebb736e2" providerId="LiveId" clId="{16B0540A-108B-41F0-B37C-806ADFD60632}" dt="2022-11-24T16:39:07.549" v="3833" actId="255"/>
          <ac:spMkLst>
            <pc:docMk/>
            <pc:sldMk cId="1081136846" sldId="261"/>
            <ac:spMk id="3" creationId="{3F7566B1-0B24-BB6A-AC1B-D4FB562DC1F0}"/>
          </ac:spMkLst>
        </pc:spChg>
        <pc:spChg chg="add del mod">
          <ac:chgData name="LEGENDROCK" userId="9a6b84c6ebb736e2" providerId="LiveId" clId="{16B0540A-108B-41F0-B37C-806ADFD60632}" dt="2022-11-24T12:52:05.541" v="3004" actId="478"/>
          <ac:spMkLst>
            <pc:docMk/>
            <pc:sldMk cId="1081136846" sldId="261"/>
            <ac:spMk id="5" creationId="{6CF8D10F-9355-BDEE-9CB9-B008AD118F20}"/>
          </ac:spMkLst>
        </pc:spChg>
      </pc:sldChg>
      <pc:sldChg chg="modSp del mod">
        <pc:chgData name="LEGENDROCK" userId="9a6b84c6ebb736e2" providerId="LiveId" clId="{16B0540A-108B-41F0-B37C-806ADFD60632}" dt="2022-11-24T11:19:37.451" v="2571" actId="47"/>
        <pc:sldMkLst>
          <pc:docMk/>
          <pc:sldMk cId="1517513357" sldId="262"/>
        </pc:sldMkLst>
        <pc:spChg chg="mod">
          <ac:chgData name="LEGENDROCK" userId="9a6b84c6ebb736e2" providerId="LiveId" clId="{16B0540A-108B-41F0-B37C-806ADFD60632}" dt="2022-11-24T03:02:01.435" v="7" actId="1076"/>
          <ac:spMkLst>
            <pc:docMk/>
            <pc:sldMk cId="1517513357" sldId="262"/>
            <ac:spMk id="2" creationId="{EFABBBAB-A29A-5C2D-3E6D-27E75401E7FF}"/>
          </ac:spMkLst>
        </pc:spChg>
        <pc:spChg chg="mod">
          <ac:chgData name="LEGENDROCK" userId="9a6b84c6ebb736e2" providerId="LiveId" clId="{16B0540A-108B-41F0-B37C-806ADFD60632}" dt="2022-11-24T03:02:05.724" v="8" actId="14100"/>
          <ac:spMkLst>
            <pc:docMk/>
            <pc:sldMk cId="1517513357" sldId="262"/>
            <ac:spMk id="3" creationId="{EF0234DE-65C2-8A90-8C96-E057F77DDC44}"/>
          </ac:spMkLst>
        </pc:spChg>
      </pc:sldChg>
      <pc:sldChg chg="modSp mod ord">
        <pc:chgData name="LEGENDROCK" userId="9a6b84c6ebb736e2" providerId="LiveId" clId="{16B0540A-108B-41F0-B37C-806ADFD60632}" dt="2022-11-24T16:39:21.941" v="3837" actId="20577"/>
        <pc:sldMkLst>
          <pc:docMk/>
          <pc:sldMk cId="977363340" sldId="263"/>
        </pc:sldMkLst>
        <pc:spChg chg="mod">
          <ac:chgData name="LEGENDROCK" userId="9a6b84c6ebb736e2" providerId="LiveId" clId="{16B0540A-108B-41F0-B37C-806ADFD60632}" dt="2022-11-24T16:21:25.549" v="3484" actId="20577"/>
          <ac:spMkLst>
            <pc:docMk/>
            <pc:sldMk cId="977363340" sldId="263"/>
            <ac:spMk id="2" creationId="{15FC38A5-FEE4-6715-461B-92151879617A}"/>
          </ac:spMkLst>
        </pc:spChg>
        <pc:spChg chg="mod">
          <ac:chgData name="LEGENDROCK" userId="9a6b84c6ebb736e2" providerId="LiveId" clId="{16B0540A-108B-41F0-B37C-806ADFD60632}" dt="2022-11-24T16:39:21.941" v="3837" actId="20577"/>
          <ac:spMkLst>
            <pc:docMk/>
            <pc:sldMk cId="977363340" sldId="263"/>
            <ac:spMk id="3" creationId="{739A53ED-3A7E-95EF-BDDC-2240E8D15907}"/>
          </ac:spMkLst>
        </pc:spChg>
      </pc:sldChg>
      <pc:sldChg chg="addSp delSp modSp mod">
        <pc:chgData name="LEGENDROCK" userId="9a6b84c6ebb736e2" providerId="LiveId" clId="{16B0540A-108B-41F0-B37C-806ADFD60632}" dt="2022-11-24T17:02:21.093" v="3964" actId="20577"/>
        <pc:sldMkLst>
          <pc:docMk/>
          <pc:sldMk cId="798785147" sldId="264"/>
        </pc:sldMkLst>
        <pc:spChg chg="mod">
          <ac:chgData name="LEGENDROCK" userId="9a6b84c6ebb736e2" providerId="LiveId" clId="{16B0540A-108B-41F0-B37C-806ADFD60632}" dt="2022-11-24T17:02:21.093" v="3964" actId="20577"/>
          <ac:spMkLst>
            <pc:docMk/>
            <pc:sldMk cId="798785147" sldId="264"/>
            <ac:spMk id="2" creationId="{4DDE140B-41F8-AA88-3F34-1968EF2FD1A7}"/>
          </ac:spMkLst>
        </pc:spChg>
        <pc:spChg chg="del mod">
          <ac:chgData name="LEGENDROCK" userId="9a6b84c6ebb736e2" providerId="LiveId" clId="{16B0540A-108B-41F0-B37C-806ADFD60632}" dt="2022-11-24T11:26:12.599" v="2624"/>
          <ac:spMkLst>
            <pc:docMk/>
            <pc:sldMk cId="798785147" sldId="264"/>
            <ac:spMk id="3" creationId="{C993A5F2-A399-5479-3004-D3DB1B8B753F}"/>
          </ac:spMkLst>
        </pc:spChg>
        <pc:graphicFrameChg chg="add mod modGraphic">
          <ac:chgData name="LEGENDROCK" userId="9a6b84c6ebb736e2" providerId="LiveId" clId="{16B0540A-108B-41F0-B37C-806ADFD60632}" dt="2022-11-24T11:27:40.720" v="2649" actId="14100"/>
          <ac:graphicFrameMkLst>
            <pc:docMk/>
            <pc:sldMk cId="798785147" sldId="264"/>
            <ac:graphicFrameMk id="4" creationId="{AB83FFCF-92C0-E0EC-2DFC-BC1A1BAF1866}"/>
          </ac:graphicFrameMkLst>
        </pc:graphicFrameChg>
      </pc:sldChg>
      <pc:sldChg chg="addSp delSp modSp mod">
        <pc:chgData name="LEGENDROCK" userId="9a6b84c6ebb736e2" providerId="LiveId" clId="{16B0540A-108B-41F0-B37C-806ADFD60632}" dt="2022-11-24T16:27:47.235" v="3634" actId="14100"/>
        <pc:sldMkLst>
          <pc:docMk/>
          <pc:sldMk cId="1066876417" sldId="265"/>
        </pc:sldMkLst>
        <pc:spChg chg="del mod">
          <ac:chgData name="LEGENDROCK" userId="9a6b84c6ebb736e2" providerId="LiveId" clId="{16B0540A-108B-41F0-B37C-806ADFD60632}" dt="2022-11-24T11:30:26.818" v="2656" actId="478"/>
          <ac:spMkLst>
            <pc:docMk/>
            <pc:sldMk cId="1066876417" sldId="265"/>
            <ac:spMk id="2" creationId="{E4536A85-4FA1-A46A-936A-4D0BB528C600}"/>
          </ac:spMkLst>
        </pc:spChg>
        <pc:spChg chg="del mod">
          <ac:chgData name="LEGENDROCK" userId="9a6b84c6ebb736e2" providerId="LiveId" clId="{16B0540A-108B-41F0-B37C-806ADFD60632}" dt="2022-11-24T11:32:46.811" v="2661" actId="22"/>
          <ac:spMkLst>
            <pc:docMk/>
            <pc:sldMk cId="1066876417" sldId="265"/>
            <ac:spMk id="3" creationId="{04F5592D-19EB-7CEE-8440-D936B0977592}"/>
          </ac:spMkLst>
        </pc:spChg>
        <pc:picChg chg="add mod ord">
          <ac:chgData name="LEGENDROCK" userId="9a6b84c6ebb736e2" providerId="LiveId" clId="{16B0540A-108B-41F0-B37C-806ADFD60632}" dt="2022-11-24T16:27:47.235" v="3634" actId="14100"/>
          <ac:picMkLst>
            <pc:docMk/>
            <pc:sldMk cId="1066876417" sldId="265"/>
            <ac:picMk id="5" creationId="{D73F7852-8881-5559-47CC-A9615AD72C14}"/>
          </ac:picMkLst>
        </pc:picChg>
      </pc:sldChg>
      <pc:sldChg chg="modSp mod">
        <pc:chgData name="LEGENDROCK" userId="9a6b84c6ebb736e2" providerId="LiveId" clId="{16B0540A-108B-41F0-B37C-806ADFD60632}" dt="2022-11-23T20:06:18.387" v="0" actId="20577"/>
        <pc:sldMkLst>
          <pc:docMk/>
          <pc:sldMk cId="4078840429" sldId="266"/>
        </pc:sldMkLst>
        <pc:spChg chg="mod">
          <ac:chgData name="LEGENDROCK" userId="9a6b84c6ebb736e2" providerId="LiveId" clId="{16B0540A-108B-41F0-B37C-806ADFD60632}" dt="2022-11-23T20:06:18.387" v="0" actId="20577"/>
          <ac:spMkLst>
            <pc:docMk/>
            <pc:sldMk cId="4078840429" sldId="266"/>
            <ac:spMk id="3" creationId="{711ACF05-3EB9-EDAA-4E88-713B0A1A9FB8}"/>
          </ac:spMkLst>
        </pc:spChg>
      </pc:sldChg>
      <pc:sldChg chg="delSp modSp new del mod">
        <pc:chgData name="LEGENDROCK" userId="9a6b84c6ebb736e2" providerId="LiveId" clId="{16B0540A-108B-41F0-B37C-806ADFD60632}" dt="2022-11-24T16:26:10.811" v="3623" actId="2696"/>
        <pc:sldMkLst>
          <pc:docMk/>
          <pc:sldMk cId="108949812" sldId="267"/>
        </pc:sldMkLst>
        <pc:spChg chg="del">
          <ac:chgData name="LEGENDROCK" userId="9a6b84c6ebb736e2" providerId="LiveId" clId="{16B0540A-108B-41F0-B37C-806ADFD60632}" dt="2022-11-24T09:07:49.064" v="104" actId="478"/>
          <ac:spMkLst>
            <pc:docMk/>
            <pc:sldMk cId="108949812" sldId="267"/>
            <ac:spMk id="2" creationId="{995905A5-9B2A-A719-0C89-CFFD069B7F74}"/>
          </ac:spMkLst>
        </pc:spChg>
        <pc:spChg chg="mod">
          <ac:chgData name="LEGENDROCK" userId="9a6b84c6ebb736e2" providerId="LiveId" clId="{16B0540A-108B-41F0-B37C-806ADFD60632}" dt="2022-11-24T16:15:31.946" v="3334" actId="21"/>
          <ac:spMkLst>
            <pc:docMk/>
            <pc:sldMk cId="108949812" sldId="267"/>
            <ac:spMk id="3" creationId="{944F7243-B438-8C5F-46C0-EB0391D66103}"/>
          </ac:spMkLst>
        </pc:spChg>
      </pc:sldChg>
      <pc:sldChg chg="addSp delSp modSp new mod">
        <pc:chgData name="LEGENDROCK" userId="9a6b84c6ebb736e2" providerId="LiveId" clId="{16B0540A-108B-41F0-B37C-806ADFD60632}" dt="2022-11-24T16:46:17.221" v="3877" actId="1076"/>
        <pc:sldMkLst>
          <pc:docMk/>
          <pc:sldMk cId="737671390" sldId="268"/>
        </pc:sldMkLst>
        <pc:spChg chg="del">
          <ac:chgData name="LEGENDROCK" userId="9a6b84c6ebb736e2" providerId="LiveId" clId="{16B0540A-108B-41F0-B37C-806ADFD60632}" dt="2022-11-24T10:17:45.300" v="1281" actId="478"/>
          <ac:spMkLst>
            <pc:docMk/>
            <pc:sldMk cId="737671390" sldId="268"/>
            <ac:spMk id="2" creationId="{DBEBD885-0FCB-03F9-B38E-DB7EF48D938D}"/>
          </ac:spMkLst>
        </pc:spChg>
        <pc:spChg chg="mod">
          <ac:chgData name="LEGENDROCK" userId="9a6b84c6ebb736e2" providerId="LiveId" clId="{16B0540A-108B-41F0-B37C-806ADFD60632}" dt="2022-11-24T16:34:17.045" v="3786" actId="20577"/>
          <ac:spMkLst>
            <pc:docMk/>
            <pc:sldMk cId="737671390" sldId="268"/>
            <ac:spMk id="3" creationId="{0892F57A-4334-183C-2E98-2F5C4B95E08E}"/>
          </ac:spMkLst>
        </pc:spChg>
        <pc:spChg chg="add del mod">
          <ac:chgData name="LEGENDROCK" userId="9a6b84c6ebb736e2" providerId="LiveId" clId="{16B0540A-108B-41F0-B37C-806ADFD60632}" dt="2022-11-24T16:24:29.639" v="3527" actId="20577"/>
          <ac:spMkLst>
            <pc:docMk/>
            <pc:sldMk cId="737671390" sldId="268"/>
            <ac:spMk id="6" creationId="{9209536E-6BBD-7C0F-AA08-470C8B4A094A}"/>
          </ac:spMkLst>
        </pc:spChg>
        <pc:spChg chg="add del">
          <ac:chgData name="LEGENDROCK" userId="9a6b84c6ebb736e2" providerId="LiveId" clId="{16B0540A-108B-41F0-B37C-806ADFD60632}" dt="2022-11-24T10:32:41.857" v="1494"/>
          <ac:spMkLst>
            <pc:docMk/>
            <pc:sldMk cId="737671390" sldId="268"/>
            <ac:spMk id="7" creationId="{E97ED016-76C8-8170-A985-918812CDEC7F}"/>
          </ac:spMkLst>
        </pc:spChg>
        <pc:spChg chg="add del">
          <ac:chgData name="LEGENDROCK" userId="9a6b84c6ebb736e2" providerId="LiveId" clId="{16B0540A-108B-41F0-B37C-806ADFD60632}" dt="2022-11-24T10:33:16.276" v="1498"/>
          <ac:spMkLst>
            <pc:docMk/>
            <pc:sldMk cId="737671390" sldId="268"/>
            <ac:spMk id="8" creationId="{4F4CDC12-5185-7106-62E2-A708896AA012}"/>
          </ac:spMkLst>
        </pc:spChg>
        <pc:graphicFrameChg chg="add mod modGraphic">
          <ac:chgData name="LEGENDROCK" userId="9a6b84c6ebb736e2" providerId="LiveId" clId="{16B0540A-108B-41F0-B37C-806ADFD60632}" dt="2022-11-24T16:46:17.221" v="3877" actId="1076"/>
          <ac:graphicFrameMkLst>
            <pc:docMk/>
            <pc:sldMk cId="737671390" sldId="268"/>
            <ac:graphicFrameMk id="5" creationId="{AC482319-397D-47C9-8BCF-5AD4A1C88353}"/>
          </ac:graphicFrameMkLst>
        </pc:graphicFrameChg>
        <pc:picChg chg="add mod">
          <ac:chgData name="LEGENDROCK" userId="9a6b84c6ebb736e2" providerId="LiveId" clId="{16B0540A-108B-41F0-B37C-806ADFD60632}" dt="2022-11-24T16:44:05.597" v="3851" actId="1076"/>
          <ac:picMkLst>
            <pc:docMk/>
            <pc:sldMk cId="737671390" sldId="268"/>
            <ac:picMk id="4" creationId="{B0E3292C-496F-BAE4-7B46-05B9F9CBEF40}"/>
          </ac:picMkLst>
        </pc:picChg>
      </pc:sldChg>
      <pc:sldChg chg="addSp delSp modSp add mod">
        <pc:chgData name="LEGENDROCK" userId="9a6b84c6ebb736e2" providerId="LiveId" clId="{16B0540A-108B-41F0-B37C-806ADFD60632}" dt="2022-11-24T16:48:15.050" v="3905" actId="20577"/>
        <pc:sldMkLst>
          <pc:docMk/>
          <pc:sldMk cId="2441124617" sldId="269"/>
        </pc:sldMkLst>
        <pc:spChg chg="mod">
          <ac:chgData name="LEGENDROCK" userId="9a6b84c6ebb736e2" providerId="LiveId" clId="{16B0540A-108B-41F0-B37C-806ADFD60632}" dt="2022-11-24T16:33:57.843" v="3784" actId="20577"/>
          <ac:spMkLst>
            <pc:docMk/>
            <pc:sldMk cId="2441124617" sldId="269"/>
            <ac:spMk id="3" creationId="{0892F57A-4334-183C-2E98-2F5C4B95E08E}"/>
          </ac:spMkLst>
        </pc:spChg>
        <pc:spChg chg="mod">
          <ac:chgData name="LEGENDROCK" userId="9a6b84c6ebb736e2" providerId="LiveId" clId="{16B0540A-108B-41F0-B37C-806ADFD60632}" dt="2022-11-24T16:48:15.050" v="3905" actId="20577"/>
          <ac:spMkLst>
            <pc:docMk/>
            <pc:sldMk cId="2441124617" sldId="269"/>
            <ac:spMk id="6" creationId="{9209536E-6BBD-7C0F-AA08-470C8B4A094A}"/>
          </ac:spMkLst>
        </pc:spChg>
        <pc:spChg chg="add del">
          <ac:chgData name="LEGENDROCK" userId="9a6b84c6ebb736e2" providerId="LiveId" clId="{16B0540A-108B-41F0-B37C-806ADFD60632}" dt="2022-11-24T10:49:07.665" v="1783"/>
          <ac:spMkLst>
            <pc:docMk/>
            <pc:sldMk cId="2441124617" sldId="269"/>
            <ac:spMk id="8" creationId="{FBBFB521-9ABA-6DAE-AA3B-6C1EB3ED052C}"/>
          </ac:spMkLst>
        </pc:spChg>
        <pc:spChg chg="add del mod">
          <ac:chgData name="LEGENDROCK" userId="9a6b84c6ebb736e2" providerId="LiveId" clId="{16B0540A-108B-41F0-B37C-806ADFD60632}" dt="2022-11-24T10:49:07.145" v="1782"/>
          <ac:spMkLst>
            <pc:docMk/>
            <pc:sldMk cId="2441124617" sldId="269"/>
            <ac:spMk id="9" creationId="{713527E6-900A-8FA9-A480-4ECE4C2F34C7}"/>
          </ac:spMkLst>
        </pc:spChg>
        <pc:graphicFrameChg chg="del">
          <ac:chgData name="LEGENDROCK" userId="9a6b84c6ebb736e2" providerId="LiveId" clId="{16B0540A-108B-41F0-B37C-806ADFD60632}" dt="2022-11-24T10:47:27.077" v="1756" actId="478"/>
          <ac:graphicFrameMkLst>
            <pc:docMk/>
            <pc:sldMk cId="2441124617" sldId="269"/>
            <ac:graphicFrameMk id="5" creationId="{AC482319-397D-47C9-8BCF-5AD4A1C88353}"/>
          </ac:graphicFrameMkLst>
        </pc:graphicFrameChg>
        <pc:graphicFrameChg chg="add mod modGraphic">
          <ac:chgData name="LEGENDROCK" userId="9a6b84c6ebb736e2" providerId="LiveId" clId="{16B0540A-108B-41F0-B37C-806ADFD60632}" dt="2022-11-24T16:47:31.337" v="3888" actId="1076"/>
          <ac:graphicFrameMkLst>
            <pc:docMk/>
            <pc:sldMk cId="2441124617" sldId="269"/>
            <ac:graphicFrameMk id="7" creationId="{144ABC92-4FA4-36DD-B014-E00AD65B584F}"/>
          </ac:graphicFrameMkLst>
        </pc:graphicFrameChg>
        <pc:picChg chg="add mod">
          <ac:chgData name="LEGENDROCK" userId="9a6b84c6ebb736e2" providerId="LiveId" clId="{16B0540A-108B-41F0-B37C-806ADFD60632}" dt="2022-11-24T16:47:50.189" v="3889" actId="1076"/>
          <ac:picMkLst>
            <pc:docMk/>
            <pc:sldMk cId="2441124617" sldId="269"/>
            <ac:picMk id="2" creationId="{1E1188E9-1A0C-353C-80DD-B499C816DB80}"/>
          </ac:picMkLst>
        </pc:picChg>
        <pc:picChg chg="del">
          <ac:chgData name="LEGENDROCK" userId="9a6b84c6ebb736e2" providerId="LiveId" clId="{16B0540A-108B-41F0-B37C-806ADFD60632}" dt="2022-11-24T10:46:40.495" v="1751" actId="478"/>
          <ac:picMkLst>
            <pc:docMk/>
            <pc:sldMk cId="2441124617" sldId="269"/>
            <ac:picMk id="4" creationId="{B0E3292C-496F-BAE4-7B46-05B9F9CBEF40}"/>
          </ac:picMkLst>
        </pc:picChg>
      </pc:sldChg>
      <pc:sldChg chg="addSp delSp modSp add mod">
        <pc:chgData name="LEGENDROCK" userId="9a6b84c6ebb736e2" providerId="LiveId" clId="{16B0540A-108B-41F0-B37C-806ADFD60632}" dt="2022-11-24T16:56:32.928" v="3939" actId="20577"/>
        <pc:sldMkLst>
          <pc:docMk/>
          <pc:sldMk cId="2324151720" sldId="270"/>
        </pc:sldMkLst>
        <pc:spChg chg="mod">
          <ac:chgData name="LEGENDROCK" userId="9a6b84c6ebb736e2" providerId="LiveId" clId="{16B0540A-108B-41F0-B37C-806ADFD60632}" dt="2022-11-24T16:51:37.289" v="3933" actId="20577"/>
          <ac:spMkLst>
            <pc:docMk/>
            <pc:sldMk cId="2324151720" sldId="270"/>
            <ac:spMk id="3" creationId="{0892F57A-4334-183C-2E98-2F5C4B95E08E}"/>
          </ac:spMkLst>
        </pc:spChg>
        <pc:spChg chg="mod">
          <ac:chgData name="LEGENDROCK" userId="9a6b84c6ebb736e2" providerId="LiveId" clId="{16B0540A-108B-41F0-B37C-806ADFD60632}" dt="2022-11-24T16:56:32.928" v="3939" actId="20577"/>
          <ac:spMkLst>
            <pc:docMk/>
            <pc:sldMk cId="2324151720" sldId="270"/>
            <ac:spMk id="6" creationId="{9209536E-6BBD-7C0F-AA08-470C8B4A094A}"/>
          </ac:spMkLst>
        </pc:spChg>
        <pc:graphicFrameChg chg="del mod modGraphic">
          <ac:chgData name="LEGENDROCK" userId="9a6b84c6ebb736e2" providerId="LiveId" clId="{16B0540A-108B-41F0-B37C-806ADFD60632}" dt="2022-11-24T10:58:50.168" v="2115" actId="478"/>
          <ac:graphicFrameMkLst>
            <pc:docMk/>
            <pc:sldMk cId="2324151720" sldId="270"/>
            <ac:graphicFrameMk id="5" creationId="{AC482319-397D-47C9-8BCF-5AD4A1C88353}"/>
          </ac:graphicFrameMkLst>
        </pc:graphicFrameChg>
        <pc:graphicFrameChg chg="add mod modGraphic">
          <ac:chgData name="LEGENDROCK" userId="9a6b84c6ebb736e2" providerId="LiveId" clId="{16B0540A-108B-41F0-B37C-806ADFD60632}" dt="2022-11-24T16:49:42.332" v="3920" actId="1076"/>
          <ac:graphicFrameMkLst>
            <pc:docMk/>
            <pc:sldMk cId="2324151720" sldId="270"/>
            <ac:graphicFrameMk id="7" creationId="{12C0338C-726C-DFC0-B8D0-C176D9F6CCFC}"/>
          </ac:graphicFrameMkLst>
        </pc:graphicFrameChg>
        <pc:picChg chg="add mod">
          <ac:chgData name="LEGENDROCK" userId="9a6b84c6ebb736e2" providerId="LiveId" clId="{16B0540A-108B-41F0-B37C-806ADFD60632}" dt="2022-11-24T16:43:49.693" v="3849" actId="14100"/>
          <ac:picMkLst>
            <pc:docMk/>
            <pc:sldMk cId="2324151720" sldId="270"/>
            <ac:picMk id="2" creationId="{B39C4B3B-DABE-8FA7-2FC3-B85F615C96EB}"/>
          </ac:picMkLst>
        </pc:picChg>
        <pc:picChg chg="del">
          <ac:chgData name="LEGENDROCK" userId="9a6b84c6ebb736e2" providerId="LiveId" clId="{16B0540A-108B-41F0-B37C-806ADFD60632}" dt="2022-11-24T10:58:07.375" v="2103" actId="478"/>
          <ac:picMkLst>
            <pc:docMk/>
            <pc:sldMk cId="2324151720" sldId="270"/>
            <ac:picMk id="4" creationId="{B0E3292C-496F-BAE4-7B46-05B9F9CBEF40}"/>
          </ac:picMkLst>
        </pc:picChg>
      </pc:sldChg>
      <pc:sldChg chg="addSp delSp modSp add mod">
        <pc:chgData name="LEGENDROCK" userId="9a6b84c6ebb736e2" providerId="LiveId" clId="{16B0540A-108B-41F0-B37C-806ADFD60632}" dt="2022-11-24T16:51:46.955" v="3934" actId="20577"/>
        <pc:sldMkLst>
          <pc:docMk/>
          <pc:sldMk cId="2927185856" sldId="271"/>
        </pc:sldMkLst>
        <pc:spChg chg="add del mod">
          <ac:chgData name="LEGENDROCK" userId="9a6b84c6ebb736e2" providerId="LiveId" clId="{16B0540A-108B-41F0-B37C-806ADFD60632}" dt="2022-11-24T11:05:20.060" v="2204"/>
          <ac:spMkLst>
            <pc:docMk/>
            <pc:sldMk cId="2927185856" sldId="271"/>
            <ac:spMk id="2" creationId="{DBE1D24E-2B21-DFD8-D4CE-D572379D1F3A}"/>
          </ac:spMkLst>
        </pc:spChg>
        <pc:spChg chg="mod">
          <ac:chgData name="LEGENDROCK" userId="9a6b84c6ebb736e2" providerId="LiveId" clId="{16B0540A-108B-41F0-B37C-806ADFD60632}" dt="2022-11-24T16:51:46.955" v="3934" actId="20577"/>
          <ac:spMkLst>
            <pc:docMk/>
            <pc:sldMk cId="2927185856" sldId="271"/>
            <ac:spMk id="3" creationId="{0892F57A-4334-183C-2E98-2F5C4B95E08E}"/>
          </ac:spMkLst>
        </pc:spChg>
        <pc:spChg chg="mod">
          <ac:chgData name="LEGENDROCK" userId="9a6b84c6ebb736e2" providerId="LiveId" clId="{16B0540A-108B-41F0-B37C-806ADFD60632}" dt="2022-11-24T16:42:15.374" v="3846" actId="1076"/>
          <ac:spMkLst>
            <pc:docMk/>
            <pc:sldMk cId="2927185856" sldId="271"/>
            <ac:spMk id="6" creationId="{9209536E-6BBD-7C0F-AA08-470C8B4A094A}"/>
          </ac:spMkLst>
        </pc:spChg>
        <pc:graphicFrameChg chg="del">
          <ac:chgData name="LEGENDROCK" userId="9a6b84c6ebb736e2" providerId="LiveId" clId="{16B0540A-108B-41F0-B37C-806ADFD60632}" dt="2022-11-24T11:05:48.576" v="2211" actId="478"/>
          <ac:graphicFrameMkLst>
            <pc:docMk/>
            <pc:sldMk cId="2927185856" sldId="271"/>
            <ac:graphicFrameMk id="5" creationId="{AC482319-397D-47C9-8BCF-5AD4A1C88353}"/>
          </ac:graphicFrameMkLst>
        </pc:graphicFrameChg>
        <pc:graphicFrameChg chg="add mod modGraphic">
          <ac:chgData name="LEGENDROCK" userId="9a6b84c6ebb736e2" providerId="LiveId" clId="{16B0540A-108B-41F0-B37C-806ADFD60632}" dt="2022-11-24T16:50:14.038" v="3924" actId="122"/>
          <ac:graphicFrameMkLst>
            <pc:docMk/>
            <pc:sldMk cId="2927185856" sldId="271"/>
            <ac:graphicFrameMk id="8" creationId="{7DEE3CA8-4084-6D20-81D7-ACECE86E8649}"/>
          </ac:graphicFrameMkLst>
        </pc:graphicFrameChg>
        <pc:picChg chg="del">
          <ac:chgData name="LEGENDROCK" userId="9a6b84c6ebb736e2" providerId="LiveId" clId="{16B0540A-108B-41F0-B37C-806ADFD60632}" dt="2022-11-24T11:05:05.890" v="2202" actId="478"/>
          <ac:picMkLst>
            <pc:docMk/>
            <pc:sldMk cId="2927185856" sldId="271"/>
            <ac:picMk id="4" creationId="{B0E3292C-496F-BAE4-7B46-05B9F9CBEF40}"/>
          </ac:picMkLst>
        </pc:picChg>
        <pc:picChg chg="add mod">
          <ac:chgData name="LEGENDROCK" userId="9a6b84c6ebb736e2" providerId="LiveId" clId="{16B0540A-108B-41F0-B37C-806ADFD60632}" dt="2022-11-24T16:49:49.220" v="3921" actId="14100"/>
          <ac:picMkLst>
            <pc:docMk/>
            <pc:sldMk cId="2927185856" sldId="271"/>
            <ac:picMk id="7" creationId="{4E282E05-8D0E-4C99-48D8-069333C1B76A}"/>
          </ac:picMkLst>
        </pc:picChg>
      </pc:sldChg>
      <pc:sldChg chg="addSp delSp modSp add mod">
        <pc:chgData name="LEGENDROCK" userId="9a6b84c6ebb736e2" providerId="LiveId" clId="{16B0540A-108B-41F0-B37C-806ADFD60632}" dt="2022-11-24T16:51:04.213" v="3931" actId="1076"/>
        <pc:sldMkLst>
          <pc:docMk/>
          <pc:sldMk cId="3993747876" sldId="272"/>
        </pc:sldMkLst>
        <pc:spChg chg="mod">
          <ac:chgData name="LEGENDROCK" userId="9a6b84c6ebb736e2" providerId="LiveId" clId="{16B0540A-108B-41F0-B37C-806ADFD60632}" dt="2022-11-24T16:34:03.252" v="3785" actId="20577"/>
          <ac:spMkLst>
            <pc:docMk/>
            <pc:sldMk cId="3993747876" sldId="272"/>
            <ac:spMk id="3" creationId="{0892F57A-4334-183C-2E98-2F5C4B95E08E}"/>
          </ac:spMkLst>
        </pc:spChg>
        <pc:spChg chg="mod">
          <ac:chgData name="LEGENDROCK" userId="9a6b84c6ebb736e2" providerId="LiveId" clId="{16B0540A-108B-41F0-B37C-806ADFD60632}" dt="2022-11-24T16:25:35.511" v="3619" actId="20577"/>
          <ac:spMkLst>
            <pc:docMk/>
            <pc:sldMk cId="3993747876" sldId="272"/>
            <ac:spMk id="6" creationId="{9209536E-6BBD-7C0F-AA08-470C8B4A094A}"/>
          </ac:spMkLst>
        </pc:spChg>
        <pc:spChg chg="add del">
          <ac:chgData name="LEGENDROCK" userId="9a6b84c6ebb736e2" providerId="LiveId" clId="{16B0540A-108B-41F0-B37C-806ADFD60632}" dt="2022-11-24T12:44:58.886" v="2818"/>
          <ac:spMkLst>
            <pc:docMk/>
            <pc:sldMk cId="3993747876" sldId="272"/>
            <ac:spMk id="8" creationId="{394080C6-A6FC-CF16-292F-08F706D81BF0}"/>
          </ac:spMkLst>
        </pc:spChg>
        <pc:graphicFrameChg chg="del mod modGraphic">
          <ac:chgData name="LEGENDROCK" userId="9a6b84c6ebb736e2" providerId="LiveId" clId="{16B0540A-108B-41F0-B37C-806ADFD60632}" dt="2022-11-24T11:17:45.120" v="2543" actId="478"/>
          <ac:graphicFrameMkLst>
            <pc:docMk/>
            <pc:sldMk cId="3993747876" sldId="272"/>
            <ac:graphicFrameMk id="5" creationId="{AC482319-397D-47C9-8BCF-5AD4A1C88353}"/>
          </ac:graphicFrameMkLst>
        </pc:graphicFrameChg>
        <pc:graphicFrameChg chg="add mod modGraphic">
          <ac:chgData name="LEGENDROCK" userId="9a6b84c6ebb736e2" providerId="LiveId" clId="{16B0540A-108B-41F0-B37C-806ADFD60632}" dt="2022-11-24T16:51:04.213" v="3931" actId="1076"/>
          <ac:graphicFrameMkLst>
            <pc:docMk/>
            <pc:sldMk cId="3993747876" sldId="272"/>
            <ac:graphicFrameMk id="7" creationId="{2EC91841-DF0E-9C7B-2E7E-01E1553C9F91}"/>
          </ac:graphicFrameMkLst>
        </pc:graphicFrameChg>
        <pc:picChg chg="add mod">
          <ac:chgData name="LEGENDROCK" userId="9a6b84c6ebb736e2" providerId="LiveId" clId="{16B0540A-108B-41F0-B37C-806ADFD60632}" dt="2022-11-24T16:50:34.229" v="3926" actId="1076"/>
          <ac:picMkLst>
            <pc:docMk/>
            <pc:sldMk cId="3993747876" sldId="272"/>
            <ac:picMk id="2" creationId="{C789DF22-C7AB-765A-1AE1-181AC7D8FDF5}"/>
          </ac:picMkLst>
        </pc:picChg>
        <pc:picChg chg="del">
          <ac:chgData name="LEGENDROCK" userId="9a6b84c6ebb736e2" providerId="LiveId" clId="{16B0540A-108B-41F0-B37C-806ADFD60632}" dt="2022-11-24T11:17:16.919" v="2537" actId="478"/>
          <ac:picMkLst>
            <pc:docMk/>
            <pc:sldMk cId="3993747876" sldId="272"/>
            <ac:picMk id="4" creationId="{B0E3292C-496F-BAE4-7B46-05B9F9CBEF40}"/>
          </ac:picMkLst>
        </pc:picChg>
      </pc:sldChg>
      <pc:sldChg chg="modSp new mod">
        <pc:chgData name="LEGENDROCK" userId="9a6b84c6ebb736e2" providerId="LiveId" clId="{16B0540A-108B-41F0-B37C-806ADFD60632}" dt="2022-11-24T17:00:56.723" v="3962" actId="5793"/>
        <pc:sldMkLst>
          <pc:docMk/>
          <pc:sldMk cId="475346299" sldId="273"/>
        </pc:sldMkLst>
        <pc:spChg chg="mod">
          <ac:chgData name="LEGENDROCK" userId="9a6b84c6ebb736e2" providerId="LiveId" clId="{16B0540A-108B-41F0-B37C-806ADFD60632}" dt="2022-11-24T16:27:15.166" v="3630" actId="404"/>
          <ac:spMkLst>
            <pc:docMk/>
            <pc:sldMk cId="475346299" sldId="273"/>
            <ac:spMk id="2" creationId="{EF9C50A2-4950-A0C8-B985-440541B0A0AD}"/>
          </ac:spMkLst>
        </pc:spChg>
        <pc:spChg chg="mod">
          <ac:chgData name="LEGENDROCK" userId="9a6b84c6ebb736e2" providerId="LiveId" clId="{16B0540A-108B-41F0-B37C-806ADFD60632}" dt="2022-11-24T17:00:56.723" v="3962" actId="5793"/>
          <ac:spMkLst>
            <pc:docMk/>
            <pc:sldMk cId="475346299" sldId="273"/>
            <ac:spMk id="3" creationId="{2DDB5DC8-DB2B-6431-B8F1-8BA042731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CD47-545A-CCFB-C7FF-310323836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F76F-2D5B-0984-D98A-BC26D05EC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E9B9-2FB4-8E09-1003-5313311F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8689-85EA-603E-BA12-DBF4F7B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0BBF-729A-1D6D-C472-0D07DAD4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8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ED5F-75E3-31EE-9269-3EFC03D3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A7D1-C3C3-8F99-5764-BE6812BB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0A6C-4C6D-3329-857C-CC6B38F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DA8D-2FC4-5F70-FE10-7D3D649D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78C6-B94C-6B3E-E5EB-B4D0392E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2E476-B3A5-28F4-506D-D9E203C5D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51FC-5631-6BFB-9CE5-4A2979F7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EBB7-72C8-91FE-1DC4-1FD64AE9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25B6-F0D9-C331-75AE-941E0FE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4AD-4C04-DBCC-761E-A59F742D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1383-ECBE-8C01-C026-850BC0D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7252-A1CA-911A-9D81-2E730D93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AFCD-308B-2949-BBA5-A6935BF8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C41C-130B-EE83-AE67-AAAD8D96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37B5-B3CE-45D1-737C-24521B8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4573-42EC-16D4-E8F2-989F8C97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3A4B-6829-3B91-9D2A-52D0080D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219D-9FF6-E35A-31C6-E851D004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6351-FE59-A9FC-01C0-C4F3A9EC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D515-5E40-B8CB-902F-5CC0547E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906-BD38-2341-A11D-B9AF2FAB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7FBC-D3B2-B06E-A2DF-996E2AA1E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6476-FE73-6175-CFD2-0BF88B89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CD4F-1726-58D4-E99D-594E9B51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92F5-A4F4-2430-31CE-9A8B972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F619-E749-8386-3957-F4698DC8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5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D94-29C0-BDEC-482D-BAAD7E22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D45F-B6DF-2821-3E6D-5D666341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7198-CE23-B75E-7725-7E8B6ADA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42906-D807-44D2-1302-DBD9D0308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7BBF3-2FF7-7E44-6224-B2A8DB4FB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AEE30-6824-29BA-52A2-5343C41B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637E4-B6DD-A29F-D446-C06D3ED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2E50F-FF11-4FD7-54EB-DD85542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0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E041-2F3A-23A6-0051-3B66E9E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80C75-2ABE-9634-479B-CED56A11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A3CC3-3EF1-AB1F-EF61-BC821262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6333-E150-FD18-BE46-A46484D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80171-8302-0DA4-0D22-BBBD72D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D059A-7539-7849-00C3-94CBD831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1ACBE-9972-B6F4-BBD5-287D257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078A-512C-5D0D-3EB7-683CCA4A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EE6-5C71-053E-EB2E-3BA603D4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2B327-DA2A-CD75-DA27-20167EC0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260F-6841-CFBD-C94B-CDC005D2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94AFA-2097-1F8B-2174-3B95A2AD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750C-A3AF-74F0-3340-45D6F0D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6DEA-482C-905E-5113-27143B7A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1BB3C-D6D0-D7C3-D535-0763BA05B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8C32-38A6-39D2-35E4-F7068488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0992-F831-A796-EE83-4FC77962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0DE6-F2AD-E71A-1325-97C4C87C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9A1F2-1950-D875-D3AA-4DD5EE2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AF95-DE70-3D01-3FC0-F143D5A5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78B-37FB-2454-04E4-8EF74C60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1672-1A0C-F5D6-5C65-1FF6AF12E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761-EEA4-49B9-B74B-D2763781892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CB86-E8D0-8F74-4E7D-760731822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0792-12B9-D443-037F-FB956714C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666A-8FEF-44AC-AF30-838E87173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DE-6713-CE5E-B89B-CA293414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2080324"/>
            <a:ext cx="9352548" cy="1201721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F7DC3-1B45-CC74-8126-65361BC8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05" y="4294136"/>
            <a:ext cx="4203032" cy="2145635"/>
          </a:xfrm>
        </p:spPr>
        <p:txBody>
          <a:bodyPr/>
          <a:lstStyle/>
          <a:p>
            <a:pPr algn="l"/>
            <a:r>
              <a:rPr lang="en-IN" u="sng" dirty="0"/>
              <a:t>Presented by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A </a:t>
            </a:r>
            <a:r>
              <a:rPr lang="en-IN" dirty="0" err="1"/>
              <a:t>Anto</a:t>
            </a:r>
            <a:r>
              <a:rPr lang="en-IN" dirty="0"/>
              <a:t> </a:t>
            </a:r>
            <a:r>
              <a:rPr lang="en-IN" dirty="0" err="1"/>
              <a:t>Nigin</a:t>
            </a:r>
            <a:r>
              <a:rPr lang="en-IN" dirty="0"/>
              <a:t>         (142202001)</a:t>
            </a:r>
          </a:p>
          <a:p>
            <a:pPr algn="l"/>
            <a:r>
              <a:rPr lang="en-IN" dirty="0"/>
              <a:t>Aditya </a:t>
            </a:r>
            <a:r>
              <a:rPr lang="en-IN" dirty="0" err="1"/>
              <a:t>Dandriyal</a:t>
            </a:r>
            <a:r>
              <a:rPr lang="en-IN" dirty="0"/>
              <a:t>  (142202003)</a:t>
            </a:r>
          </a:p>
          <a:p>
            <a:pPr algn="l"/>
            <a:r>
              <a:rPr lang="en-IN" dirty="0"/>
              <a:t>Abhinav Raj           (142202026)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7CBDFF7-602B-7A0F-28E3-017441A5DA5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379" y="125461"/>
            <a:ext cx="1275347" cy="1077698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34165-F8F9-F222-996D-904F11FE4815}"/>
              </a:ext>
            </a:extLst>
          </p:cNvPr>
          <p:cNvSpPr txBox="1"/>
          <p:nvPr/>
        </p:nvSpPr>
        <p:spPr>
          <a:xfrm>
            <a:off x="3272589" y="1203159"/>
            <a:ext cx="5422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PRESENTATION ON 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ML PROJECT</a:t>
            </a:r>
          </a:p>
        </p:txBody>
      </p:sp>
    </p:spTree>
    <p:extLst>
      <p:ext uri="{BB962C8B-B14F-4D97-AF65-F5344CB8AC3E}">
        <p14:creationId xmlns:p14="http://schemas.microsoft.com/office/powerpoint/2010/main" val="127939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57A-4334-183C-2E98-2F5C4B9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50829"/>
            <a:ext cx="11646568" cy="734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Word2Vec :</a:t>
            </a:r>
          </a:p>
          <a:p>
            <a:pPr marL="457200" lvl="1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36E-6BBD-7C0F-AA08-470C8B4A094A}"/>
              </a:ext>
            </a:extLst>
          </p:cNvPr>
          <p:cNvSpPr txBox="1"/>
          <p:nvPr/>
        </p:nvSpPr>
        <p:spPr>
          <a:xfrm>
            <a:off x="570038" y="4778232"/>
            <a:ext cx="11349247" cy="258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20800 documents are represented as a vector of size 100.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2 models in terms of accuracy are Random Forest and SVC.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Further from 5x2 cv paired t test we get that, (p-value = 0.171)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since we cannot reject the null hypothesis, thus we can conclude that the performance of the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two models is probably same.</a:t>
            </a:r>
          </a:p>
          <a:p>
            <a:pPr indent="457200"/>
            <a:endParaRPr lang="en-I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9DF22-C7AB-765A-1AE1-181AC7D8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2" y="609530"/>
            <a:ext cx="6676363" cy="399455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91841-DF0E-9C7B-2E7E-01E1553C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9303"/>
              </p:ext>
            </p:extLst>
          </p:nvPr>
        </p:nvGraphicFramePr>
        <p:xfrm>
          <a:off x="7442675" y="1315639"/>
          <a:ext cx="3511272" cy="3032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738">
                  <a:extLst>
                    <a:ext uri="{9D8B030D-6E8A-4147-A177-3AD203B41FA5}">
                      <a16:colId xmlns:a16="http://schemas.microsoft.com/office/drawing/2014/main" val="1805086721"/>
                    </a:ext>
                  </a:extLst>
                </a:gridCol>
                <a:gridCol w="1246534">
                  <a:extLst>
                    <a:ext uri="{9D8B030D-6E8A-4147-A177-3AD203B41FA5}">
                      <a16:colId xmlns:a16="http://schemas.microsoft.com/office/drawing/2014/main" val="2229504549"/>
                    </a:ext>
                  </a:extLst>
                </a:gridCol>
              </a:tblGrid>
              <a:tr h="401794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100" dirty="0">
                          <a:effectLst/>
                        </a:rPr>
                        <a:t>CLASSIFIERS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49576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0.926875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846519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Decision Tree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0.917452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321349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Random Forest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0.946010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843675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Gaussian Naïve Bayes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0.804375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180353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KNN (n=7)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0.933221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012486"/>
                  </a:ext>
                </a:extLst>
              </a:tr>
              <a:tr h="43837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SVC (linear kernel)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0.938558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1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4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40B-41F8-AA88-3F34-1968EF2F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0"/>
            <a:ext cx="11129211" cy="9342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Overall Comparison among the best models: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83FFCF-92C0-E0EC-2DFC-BC1A1BAF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44393"/>
              </p:ext>
            </p:extLst>
          </p:nvPr>
        </p:nvGraphicFramePr>
        <p:xfrm>
          <a:off x="224588" y="1171073"/>
          <a:ext cx="11550316" cy="4475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898">
                  <a:extLst>
                    <a:ext uri="{9D8B030D-6E8A-4147-A177-3AD203B41FA5}">
                      <a16:colId xmlns:a16="http://schemas.microsoft.com/office/drawing/2014/main" val="1811191421"/>
                    </a:ext>
                  </a:extLst>
                </a:gridCol>
                <a:gridCol w="3544736">
                  <a:extLst>
                    <a:ext uri="{9D8B030D-6E8A-4147-A177-3AD203B41FA5}">
                      <a16:colId xmlns:a16="http://schemas.microsoft.com/office/drawing/2014/main" val="2448413236"/>
                    </a:ext>
                  </a:extLst>
                </a:gridCol>
                <a:gridCol w="4138124">
                  <a:extLst>
                    <a:ext uri="{9D8B030D-6E8A-4147-A177-3AD203B41FA5}">
                      <a16:colId xmlns:a16="http://schemas.microsoft.com/office/drawing/2014/main" val="3425538567"/>
                    </a:ext>
                  </a:extLst>
                </a:gridCol>
                <a:gridCol w="2766558">
                  <a:extLst>
                    <a:ext uri="{9D8B030D-6E8A-4147-A177-3AD203B41FA5}">
                      <a16:colId xmlns:a16="http://schemas.microsoft.com/office/drawing/2014/main" val="1708166305"/>
                    </a:ext>
                  </a:extLst>
                </a:gridCol>
              </a:tblGrid>
              <a:tr h="755323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S.No.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VECTORIZATION</a:t>
                      </a:r>
                    </a:p>
                    <a:p>
                      <a:pPr indent="457200" algn="ctr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TECHNIQUE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CLASSIFICATION</a:t>
                      </a:r>
                    </a:p>
                    <a:p>
                      <a:pPr indent="457200" algn="ctr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ALGORITHM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ACCURACY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314128"/>
                  </a:ext>
                </a:extLst>
              </a:tr>
              <a:tr h="755323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Bag of Words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15000"/>
                        </a:lnSpc>
                      </a:pPr>
                      <a:r>
                        <a:rPr lang="en-IN" sz="1800" u="none" dirty="0">
                          <a:effectLst/>
                        </a:rPr>
                        <a:t>Decision Tree &amp; SVC (Linear  kernel)</a:t>
                      </a:r>
                      <a:endParaRPr lang="en-IN" sz="18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99.538 &amp; 99.49 %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334600"/>
                  </a:ext>
                </a:extLst>
              </a:tr>
              <a:tr h="699132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</a:rPr>
                        <a:t>Bag of words + Chi Square  Test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</a:rPr>
                        <a:t>SVC (Linear kernel)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99.50 %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112855"/>
                  </a:ext>
                </a:extLst>
              </a:tr>
              <a:tr h="755323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TF-IDF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Random Forest &amp; Decision Tree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99.375 &amp; 99.365 %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277989"/>
                  </a:ext>
                </a:extLst>
              </a:tr>
              <a:tr h="755323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TF-IDF + Chi Square Test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Random Forest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99.336 %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123561"/>
                  </a:ext>
                </a:extLst>
              </a:tr>
              <a:tr h="755323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</a:rPr>
                        <a:t>Word2Vec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</a:rPr>
                        <a:t>Random Forest &amp; SVC (Linear kernel)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</a:rPr>
                        <a:t>94.60 &amp; 93.85 %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80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8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F7852-8881-5559-47CC-A9615AD72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43" y="481264"/>
            <a:ext cx="9800072" cy="5853548"/>
          </a:xfrm>
        </p:spPr>
      </p:pic>
    </p:spTree>
    <p:extLst>
      <p:ext uri="{BB962C8B-B14F-4D97-AF65-F5344CB8AC3E}">
        <p14:creationId xmlns:p14="http://schemas.microsoft.com/office/powerpoint/2010/main" val="106687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0A2-4950-A0C8-B985-440541B0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204703"/>
            <a:ext cx="11129211" cy="998455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5DC8-DB2B-6431-B8F1-8BA04273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203159"/>
            <a:ext cx="11129211" cy="4251158"/>
          </a:xfrm>
        </p:spPr>
        <p:txBody>
          <a:bodyPr/>
          <a:lstStyle/>
          <a:p>
            <a:pPr marL="571500" indent="-342900">
              <a:lnSpc>
                <a:spcPct val="100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result of the above approaches showed that bag of words vectorization technique with Decision Tree or SVC (Linear kernel) showed the highest accuracy</a:t>
            </a: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0">
              <a:lnSpc>
                <a:spcPct val="100000"/>
              </a:lnSpc>
              <a:buNone/>
            </a:pP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 since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 of words vectorization with features selection using chi-square test with SVC (Linear kernel) classifier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also has almost the same accuracy ,hence considering the benefits of feature reduction this approach comes out to be the better one for text classification on this data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34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CF05-3EB9-EDAA-4E88-713B0A1A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019" y="2614863"/>
            <a:ext cx="7251033" cy="2085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884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C8A-5BBA-27D5-9E72-E9CBF5D6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81167"/>
            <a:ext cx="10856495" cy="1334511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E581-8902-4D62-ACA7-E035BA44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67326"/>
            <a:ext cx="10703723" cy="52095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consume news through several mediums throughout the day. Since all the news we encounter in our day-to-day life is not authentic, hence the need to identify the fake ones.</a:t>
            </a:r>
          </a:p>
          <a:p>
            <a:pPr>
              <a:lnSpc>
                <a:spcPct val="100000"/>
              </a:lnSpc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Through this project we aim to accurately classify news as real or fake.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we are using contains 20800 rows and 5 columns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id, title, author, text and label(1 for fake, 0 for real).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Primarily we will be making use of Natural Language Processing(NLP)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techiniques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work with our text data.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5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C79-CE1B-A141-D7A1-8155C993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3" y="300956"/>
            <a:ext cx="10515600" cy="1094707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D4C7-680E-E2B0-A813-75723664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8" y="1556084"/>
            <a:ext cx="9847495" cy="5000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Dealing with missing values: 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checked for missing values in each columns of the dataset.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Then we replaced the null values with empty string.</a:t>
            </a:r>
          </a:p>
          <a:p>
            <a:pPr lvl="1">
              <a:lnSpc>
                <a:spcPct val="1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further data processing we decided to focus on title and author columns of the dataset . So we merged them to form a single column- content.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modified this content column to extract more information and thus improve the performance of the ML models, by making use functionalities of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 library , namely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removal, stemming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5158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66B1-0B24-BB6A-AC1B-D4FB562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256675"/>
            <a:ext cx="11385884" cy="64607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 &amp; Feature Selection:</a:t>
            </a:r>
          </a:p>
          <a:p>
            <a:pPr marL="0" indent="0">
              <a:buNone/>
            </a:pPr>
            <a:endParaRPr lang="en-US" sz="2000" b="1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 is a classic approach of converting input data from its raw format (i.e. text ) into vectors of real numbers which is the format that ML models support.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Vectorization techniques used in this project are:</a:t>
            </a:r>
          </a:p>
          <a:p>
            <a:pPr lvl="1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 of Words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dirty="0">
                <a:solidFill>
                  <a:srgbClr val="8D919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method a sparse matrix is created for the input, out of the frequency of vocabulary words. In this sparse matrix, each row is a sentence vector whose length (the columns of the matrix) is equal to the size of the vocabulary.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this method a sparse matrix is created for the input, out of the </a:t>
            </a:r>
            <a:r>
              <a:rPr lang="en-IN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tf-idf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of vocabulary words. In this sparse matrix each row is a document and each column represents words in a corpus</a:t>
            </a:r>
          </a:p>
          <a:p>
            <a:pPr lvl="1">
              <a:lnSpc>
                <a:spcPct val="100000"/>
              </a:lnSpc>
            </a:pPr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r>
              <a:rPr lang="en-I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approach uses the power of a simple Neural Network to generate word embeddings.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Each word is represented as a 100 dimensional vector and words having similar meaning exist in close proximity to each other in the 100 dimensional hyperspace. Each document is represented as a vector by taking the mean of all the words in the document in vector format.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 done on bag of words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methods using Chi2.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1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38A5-FEE4-6715-461B-92151879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0"/>
            <a:ext cx="10952747" cy="890337"/>
          </a:xfrm>
        </p:spPr>
        <p:txBody>
          <a:bodyPr/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53ED-3A7E-95EF-BDDC-2240E8D1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140643"/>
            <a:ext cx="11566358" cy="5500789"/>
          </a:xfrm>
        </p:spPr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After vectorization and feature selection we considered permutations of the afore mentioned methods(vectorization &amp; feature selection) and established five cases to work upon.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each of the cases we used six ML classification models – Logistic Regression, Decision Tree, Random Forest, Multinomial Naïve Bayes, K-Nearest-Neighbour and SVC.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Then we used K-fold cross validation to get the accuracy of  the models for each case.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above accuracy score we considered the top two models and using the 5x2 cv paired t test we compared the performance of these two models.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 per the result of the above test we established best model(s) for each of the considered cases.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57A-4334-183C-2E98-2F5C4B9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208547"/>
            <a:ext cx="11646568" cy="10285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28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457200" lvl="1" indent="0">
              <a:buNone/>
            </a:pPr>
            <a:endParaRPr lang="en-IN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8000" b="1" dirty="0">
                <a:latin typeface="Arial" panose="020B0604020202020204" pitchFamily="34" charset="0"/>
                <a:cs typeface="Arial" panose="020B0604020202020204" pitchFamily="34" charset="0"/>
              </a:rPr>
              <a:t>Bag of Words:</a:t>
            </a:r>
          </a:p>
          <a:p>
            <a:pPr marL="457200" lvl="1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292C-496F-BAE4-7B46-05B9F9CB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3" y="1170626"/>
            <a:ext cx="6320956" cy="360760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482319-397D-47C9-8BCF-5AD4A1C8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16253"/>
              </p:ext>
            </p:extLst>
          </p:nvPr>
        </p:nvGraphicFramePr>
        <p:xfrm>
          <a:off x="7079530" y="1670744"/>
          <a:ext cx="3658841" cy="2872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8994">
                  <a:extLst>
                    <a:ext uri="{9D8B030D-6E8A-4147-A177-3AD203B41FA5}">
                      <a16:colId xmlns:a16="http://schemas.microsoft.com/office/drawing/2014/main" val="3415953527"/>
                    </a:ext>
                  </a:extLst>
                </a:gridCol>
                <a:gridCol w="1339847">
                  <a:extLst>
                    <a:ext uri="{9D8B030D-6E8A-4147-A177-3AD203B41FA5}">
                      <a16:colId xmlns:a16="http://schemas.microsoft.com/office/drawing/2014/main" val="4117513977"/>
                    </a:ext>
                  </a:extLst>
                </a:gridCol>
              </a:tblGrid>
              <a:tr h="36427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100" dirty="0">
                          <a:effectLst/>
                        </a:rPr>
                        <a:t>CLASSIFIERS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100" dirty="0">
                          <a:effectLst/>
                        </a:rPr>
                        <a:t>ACCURACY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095089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0.990577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399415"/>
                  </a:ext>
                </a:extLst>
              </a:tr>
              <a:tr h="44858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Decision Tree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0.995385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773009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Random Forest Classifier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0.993894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934150"/>
                  </a:ext>
                </a:extLst>
              </a:tr>
              <a:tr h="40497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Multinomial Naïve Bayes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0.963558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219145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KNN (n=3)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0.834615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0154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SVC (linear kernel)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0.994904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65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09536E-6BBD-7C0F-AA08-470C8B4A094A}"/>
              </a:ext>
            </a:extLst>
          </p:cNvPr>
          <p:cNvSpPr txBox="1"/>
          <p:nvPr/>
        </p:nvSpPr>
        <p:spPr>
          <a:xfrm>
            <a:off x="570038" y="4778232"/>
            <a:ext cx="11621962" cy="258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input is a sparse matrix of size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20800x17128 (17128 words in corpus and 20800 documents).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2 models in terms of accuracy are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 Tree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SVC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Further from 5x2 cv paired t test we get that, (p-value = 0.637)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since we cannot reject the null hypothesis, thus we can conclude that the performance of the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two models is probably same.</a:t>
            </a:r>
          </a:p>
          <a:p>
            <a:pPr indent="457200"/>
            <a:endParaRPr lang="en-I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7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57A-4334-183C-2E98-2F5C4B9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208547"/>
            <a:ext cx="11646568" cy="734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Bag of Words + Chi Square Test for feature selection:</a:t>
            </a:r>
          </a:p>
          <a:p>
            <a:pPr marL="457200" lvl="1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36E-6BBD-7C0F-AA08-470C8B4A094A}"/>
              </a:ext>
            </a:extLst>
          </p:cNvPr>
          <p:cNvSpPr txBox="1"/>
          <p:nvPr/>
        </p:nvSpPr>
        <p:spPr>
          <a:xfrm>
            <a:off x="421376" y="4408075"/>
            <a:ext cx="11349247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chi square test the number of features were reduced from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17128 to 3036. Thus the final input sparse matrix is of size 20800x3036.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2 models in terms of accuracy are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SVC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Further from 5x2 cv paired t test we get that, (p-value = 0.00563)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since we can reject the null hypothesis that both models perform equally well on this dataset.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Thus we may conclude that the two models are significantly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Hence we take </a:t>
            </a:r>
            <a:r>
              <a:rPr lang="en-IN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SVC</a:t>
            </a: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classifier as the most accurate one.</a:t>
            </a:r>
          </a:p>
          <a:p>
            <a:endParaRPr lang="en-I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endParaRPr lang="en-I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188E9-1A0C-353C-80DD-B499C81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6" y="575668"/>
            <a:ext cx="6326047" cy="383240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4ABC92-4FA4-36DD-B014-E00AD65B5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53784"/>
              </p:ext>
            </p:extLst>
          </p:nvPr>
        </p:nvGraphicFramePr>
        <p:xfrm>
          <a:off x="6988624" y="1357460"/>
          <a:ext cx="3673093" cy="2780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6898">
                  <a:extLst>
                    <a:ext uri="{9D8B030D-6E8A-4147-A177-3AD203B41FA5}">
                      <a16:colId xmlns:a16="http://schemas.microsoft.com/office/drawing/2014/main" val="2448290398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85150594"/>
                    </a:ext>
                  </a:extLst>
                </a:gridCol>
              </a:tblGrid>
              <a:tr h="3024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100" u="none" dirty="0">
                          <a:effectLst/>
                        </a:rPr>
                        <a:t>CLASSIFIERS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577655"/>
                  </a:ext>
                </a:extLst>
              </a:tr>
              <a:tr h="41514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>
                          <a:effectLst/>
                        </a:rPr>
                        <a:t>Logistic Regression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0.99153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8151"/>
                  </a:ext>
                </a:extLst>
              </a:tr>
              <a:tr h="41514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>
                          <a:effectLst/>
                        </a:rPr>
                        <a:t>Decision Tree Classifier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0.993702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416690"/>
                  </a:ext>
                </a:extLst>
              </a:tr>
              <a:tr h="41514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>
                          <a:effectLst/>
                        </a:rPr>
                        <a:t>Random Forest Classifier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0.994087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592431"/>
                  </a:ext>
                </a:extLst>
              </a:tr>
              <a:tr h="40271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 dirty="0">
                          <a:effectLst/>
                        </a:rPr>
                        <a:t>Multinomial Naïve Bayes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0.955529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069372"/>
                  </a:ext>
                </a:extLst>
              </a:tr>
              <a:tr h="41514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>
                          <a:effectLst/>
                        </a:rPr>
                        <a:t>KNN (n=3)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0.965385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641533"/>
                  </a:ext>
                </a:extLst>
              </a:tr>
              <a:tr h="41514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u="none" dirty="0">
                          <a:effectLst/>
                        </a:rPr>
                        <a:t>SVC (linear kernel)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0.995000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73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12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57A-4334-183C-2E98-2F5C4B9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29" y="190882"/>
            <a:ext cx="11646568" cy="751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TF-IDF :</a:t>
            </a:r>
          </a:p>
          <a:p>
            <a:pPr marL="457200" lvl="1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36E-6BBD-7C0F-AA08-470C8B4A094A}"/>
              </a:ext>
            </a:extLst>
          </p:cNvPr>
          <p:cNvSpPr txBox="1"/>
          <p:nvPr/>
        </p:nvSpPr>
        <p:spPr>
          <a:xfrm>
            <a:off x="570038" y="4778232"/>
            <a:ext cx="11349247" cy="258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input is a sparse matrix of size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20800x17128.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2 models in terms of accuracy are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 Tree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Further from 5x2 cv paired t test we get that, (p-value = 0.0728)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since we cannot reject the null hypothesis, thus we can conclude that the performance of the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two models is probably same.</a:t>
            </a:r>
          </a:p>
          <a:p>
            <a:pPr indent="457200"/>
            <a:endParaRPr lang="en-I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9C4B3B-DABE-8FA7-2FC3-B85F615C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8" y="727956"/>
            <a:ext cx="6292676" cy="38440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C0338C-726C-DFC0-B8D0-C176D9F6C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34646"/>
              </p:ext>
            </p:extLst>
          </p:nvPr>
        </p:nvGraphicFramePr>
        <p:xfrm>
          <a:off x="7258640" y="1218854"/>
          <a:ext cx="3469064" cy="3077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726">
                  <a:extLst>
                    <a:ext uri="{9D8B030D-6E8A-4147-A177-3AD203B41FA5}">
                      <a16:colId xmlns:a16="http://schemas.microsoft.com/office/drawing/2014/main" val="3159993178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834482060"/>
                    </a:ext>
                  </a:extLst>
                </a:gridCol>
              </a:tblGrid>
              <a:tr h="37780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CLASSIFIERS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12686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0.978269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121548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Decision Tree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0.993654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28590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Random Forest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0.993750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223269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Multinomial Naïve Bayes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0.952163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956912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KNN (n=3)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0.539712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883052"/>
                  </a:ext>
                </a:extLst>
              </a:tr>
              <a:tr h="44988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SVC (linear kernel)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0.992308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67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5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57A-4334-183C-2E98-2F5C4B9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00672"/>
            <a:ext cx="11790948" cy="102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TF-IDF + Chi Square Test for feature selection:</a:t>
            </a:r>
          </a:p>
          <a:p>
            <a:pPr marL="457200" lvl="1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36E-6BBD-7C0F-AA08-470C8B4A094A}"/>
              </a:ext>
            </a:extLst>
          </p:cNvPr>
          <p:cNvSpPr txBox="1"/>
          <p:nvPr/>
        </p:nvSpPr>
        <p:spPr>
          <a:xfrm>
            <a:off x="570038" y="4532733"/>
            <a:ext cx="11349247" cy="319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chi square test the number of features were reduced from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17128 to 1063.Thus the final input sparse matrix is of size 20800x1063.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2 models in terms of accuracy are </a:t>
            </a:r>
            <a:r>
              <a:rPr lang="en-IN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SVC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Further from 5x2 cv paired t test we get that, (p-value = 0.0286 )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since we can reject the null hypothesis, that both models perform equally well on this dataset.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Thus we can conclude that the two models are significantly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Hence we take </a:t>
            </a:r>
            <a:r>
              <a:rPr lang="en-IN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</a:t>
            </a:r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classifier as the most accurate one.</a:t>
            </a:r>
          </a:p>
          <a:p>
            <a:r>
              <a:rPr lang="en-I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indent="457200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82E05-8D0E-4C99-48D8-069333C1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8" y="726624"/>
            <a:ext cx="6358663" cy="390954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EE3CA8-4084-6D20-81D7-ACECE86E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145"/>
              </p:ext>
            </p:extLst>
          </p:nvPr>
        </p:nvGraphicFramePr>
        <p:xfrm>
          <a:off x="7416249" y="1047466"/>
          <a:ext cx="3464007" cy="326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4252">
                  <a:extLst>
                    <a:ext uri="{9D8B030D-6E8A-4147-A177-3AD203B41FA5}">
                      <a16:colId xmlns:a16="http://schemas.microsoft.com/office/drawing/2014/main" val="3071889514"/>
                    </a:ext>
                  </a:extLst>
                </a:gridCol>
                <a:gridCol w="1229755">
                  <a:extLst>
                    <a:ext uri="{9D8B030D-6E8A-4147-A177-3AD203B41FA5}">
                      <a16:colId xmlns:a16="http://schemas.microsoft.com/office/drawing/2014/main" val="3219633674"/>
                    </a:ext>
                  </a:extLst>
                </a:gridCol>
              </a:tblGrid>
              <a:tr h="43304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CLASSIFIERS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378442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0.985913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420668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Decision Tree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0.990865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747334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Random Forest Classifier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0.993365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225189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Multinomial Naïve Bayes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0.934375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737472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KNN (n=3)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0.968798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203600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SVC (</a:t>
                      </a:r>
                      <a:r>
                        <a:rPr lang="en-IN" sz="1200" dirty="0" err="1">
                          <a:effectLst/>
                        </a:rPr>
                        <a:t>rbf</a:t>
                      </a:r>
                      <a:r>
                        <a:rPr lang="en-IN" sz="1200" dirty="0">
                          <a:effectLst/>
                        </a:rPr>
                        <a:t> kernel)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0.992885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25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8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1332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FAKE NEWS DETECTION</vt:lpstr>
      <vt:lpstr>Objectives: </vt:lpstr>
      <vt:lpstr>Data Preprocessing:</vt:lpstr>
      <vt:lpstr>PowerPoint Presentation</vt:lpstr>
      <vt:lpstr>Modelling: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Comparison among the best models: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LEGENDROCK</dc:creator>
  <cp:lastModifiedBy>LEGENDROCK</cp:lastModifiedBy>
  <cp:revision>1</cp:revision>
  <dcterms:created xsi:type="dcterms:W3CDTF">2022-11-23T19:13:16Z</dcterms:created>
  <dcterms:modified xsi:type="dcterms:W3CDTF">2022-11-24T17:02:37Z</dcterms:modified>
</cp:coreProperties>
</file>