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48" d="100"/>
          <a:sy n="48" d="100"/>
        </p:scale>
        <p:origin x="77" y="6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ENDROCK" userId="9a6b84c6ebb736e2" providerId="LiveId" clId="{70BF1A8C-836D-427E-894B-70586C6C9A9D}"/>
    <pc:docChg chg="undo custSel addSld delSld modSld sldOrd">
      <pc:chgData name="LEGENDROCK" userId="9a6b84c6ebb736e2" providerId="LiveId" clId="{70BF1A8C-836D-427E-894B-70586C6C9A9D}" dt="2023-04-28T08:25:01.035" v="926" actId="478"/>
      <pc:docMkLst>
        <pc:docMk/>
      </pc:docMkLst>
      <pc:sldChg chg="del">
        <pc:chgData name="LEGENDROCK" userId="9a6b84c6ebb736e2" providerId="LiveId" clId="{70BF1A8C-836D-427E-894B-70586C6C9A9D}" dt="2023-04-28T05:23:07.056" v="12" actId="47"/>
        <pc:sldMkLst>
          <pc:docMk/>
          <pc:sldMk cId="3435077016" sldId="259"/>
        </pc:sldMkLst>
      </pc:sldChg>
      <pc:sldChg chg="del">
        <pc:chgData name="LEGENDROCK" userId="9a6b84c6ebb736e2" providerId="LiveId" clId="{70BF1A8C-836D-427E-894B-70586C6C9A9D}" dt="2023-04-28T05:23:06.087" v="10" actId="47"/>
        <pc:sldMkLst>
          <pc:docMk/>
          <pc:sldMk cId="1699088621" sldId="261"/>
        </pc:sldMkLst>
      </pc:sldChg>
      <pc:sldChg chg="del">
        <pc:chgData name="LEGENDROCK" userId="9a6b84c6ebb736e2" providerId="LiveId" clId="{70BF1A8C-836D-427E-894B-70586C6C9A9D}" dt="2023-04-28T05:23:05.489" v="9" actId="47"/>
        <pc:sldMkLst>
          <pc:docMk/>
          <pc:sldMk cId="2752853293" sldId="262"/>
        </pc:sldMkLst>
      </pc:sldChg>
      <pc:sldChg chg="del">
        <pc:chgData name="LEGENDROCK" userId="9a6b84c6ebb736e2" providerId="LiveId" clId="{70BF1A8C-836D-427E-894B-70586C6C9A9D}" dt="2023-04-28T05:23:05.113" v="8" actId="47"/>
        <pc:sldMkLst>
          <pc:docMk/>
          <pc:sldMk cId="1096717490" sldId="263"/>
        </pc:sldMkLst>
      </pc:sldChg>
      <pc:sldChg chg="del">
        <pc:chgData name="LEGENDROCK" userId="9a6b84c6ebb736e2" providerId="LiveId" clId="{70BF1A8C-836D-427E-894B-70586C6C9A9D}" dt="2023-04-28T05:23:04.789" v="7" actId="47"/>
        <pc:sldMkLst>
          <pc:docMk/>
          <pc:sldMk cId="1002104821" sldId="264"/>
        </pc:sldMkLst>
      </pc:sldChg>
      <pc:sldChg chg="del">
        <pc:chgData name="LEGENDROCK" userId="9a6b84c6ebb736e2" providerId="LiveId" clId="{70BF1A8C-836D-427E-894B-70586C6C9A9D}" dt="2023-04-28T05:23:03.952" v="5" actId="47"/>
        <pc:sldMkLst>
          <pc:docMk/>
          <pc:sldMk cId="1234133501" sldId="266"/>
        </pc:sldMkLst>
      </pc:sldChg>
      <pc:sldChg chg="del">
        <pc:chgData name="LEGENDROCK" userId="9a6b84c6ebb736e2" providerId="LiveId" clId="{70BF1A8C-836D-427E-894B-70586C6C9A9D}" dt="2023-04-28T05:23:02.510" v="3" actId="47"/>
        <pc:sldMkLst>
          <pc:docMk/>
          <pc:sldMk cId="327257719" sldId="267"/>
        </pc:sldMkLst>
      </pc:sldChg>
      <pc:sldChg chg="del">
        <pc:chgData name="LEGENDROCK" userId="9a6b84c6ebb736e2" providerId="LiveId" clId="{70BF1A8C-836D-427E-894B-70586C6C9A9D}" dt="2023-04-28T05:23:01.409" v="2" actId="47"/>
        <pc:sldMkLst>
          <pc:docMk/>
          <pc:sldMk cId="2759600390" sldId="268"/>
        </pc:sldMkLst>
      </pc:sldChg>
      <pc:sldChg chg="del">
        <pc:chgData name="LEGENDROCK" userId="9a6b84c6ebb736e2" providerId="LiveId" clId="{70BF1A8C-836D-427E-894B-70586C6C9A9D}" dt="2023-04-28T05:23:07.624" v="13" actId="47"/>
        <pc:sldMkLst>
          <pc:docMk/>
          <pc:sldMk cId="3474133943" sldId="273"/>
        </pc:sldMkLst>
      </pc:sldChg>
      <pc:sldChg chg="del">
        <pc:chgData name="LEGENDROCK" userId="9a6b84c6ebb736e2" providerId="LiveId" clId="{70BF1A8C-836D-427E-894B-70586C6C9A9D}" dt="2023-04-28T05:23:06.455" v="11" actId="47"/>
        <pc:sldMkLst>
          <pc:docMk/>
          <pc:sldMk cId="520000563" sldId="278"/>
        </pc:sldMkLst>
      </pc:sldChg>
      <pc:sldChg chg="del">
        <pc:chgData name="LEGENDROCK" userId="9a6b84c6ebb736e2" providerId="LiveId" clId="{70BF1A8C-836D-427E-894B-70586C6C9A9D}" dt="2023-04-28T05:23:04.436" v="6" actId="47"/>
        <pc:sldMkLst>
          <pc:docMk/>
          <pc:sldMk cId="1445010188" sldId="279"/>
        </pc:sldMkLst>
      </pc:sldChg>
      <pc:sldChg chg="del">
        <pc:chgData name="LEGENDROCK" userId="9a6b84c6ebb736e2" providerId="LiveId" clId="{70BF1A8C-836D-427E-894B-70586C6C9A9D}" dt="2023-04-28T05:22:59.022" v="0" actId="47"/>
        <pc:sldMkLst>
          <pc:docMk/>
          <pc:sldMk cId="3418206844" sldId="280"/>
        </pc:sldMkLst>
      </pc:sldChg>
      <pc:sldChg chg="del">
        <pc:chgData name="LEGENDROCK" userId="9a6b84c6ebb736e2" providerId="LiveId" clId="{70BF1A8C-836D-427E-894B-70586C6C9A9D}" dt="2023-04-28T05:23:03.090" v="4" actId="47"/>
        <pc:sldMkLst>
          <pc:docMk/>
          <pc:sldMk cId="2577936335" sldId="281"/>
        </pc:sldMkLst>
      </pc:sldChg>
      <pc:sldChg chg="del">
        <pc:chgData name="LEGENDROCK" userId="9a6b84c6ebb736e2" providerId="LiveId" clId="{70BF1A8C-836D-427E-894B-70586C6C9A9D}" dt="2023-04-28T05:23:00.420" v="1" actId="47"/>
        <pc:sldMkLst>
          <pc:docMk/>
          <pc:sldMk cId="1164941242" sldId="282"/>
        </pc:sldMkLst>
      </pc:sldChg>
      <pc:sldChg chg="modSp mod">
        <pc:chgData name="LEGENDROCK" userId="9a6b84c6ebb736e2" providerId="LiveId" clId="{70BF1A8C-836D-427E-894B-70586C6C9A9D}" dt="2023-04-28T05:24:09.587" v="14" actId="113"/>
        <pc:sldMkLst>
          <pc:docMk/>
          <pc:sldMk cId="2768399756" sldId="283"/>
        </pc:sldMkLst>
        <pc:spChg chg="mod">
          <ac:chgData name="LEGENDROCK" userId="9a6b84c6ebb736e2" providerId="LiveId" clId="{70BF1A8C-836D-427E-894B-70586C6C9A9D}" dt="2023-04-28T05:24:09.587" v="14" actId="113"/>
          <ac:spMkLst>
            <pc:docMk/>
            <pc:sldMk cId="2768399756" sldId="283"/>
            <ac:spMk id="4" creationId="{50BB18E1-E593-4736-B854-515955DE4871}"/>
          </ac:spMkLst>
        </pc:spChg>
      </pc:sldChg>
      <pc:sldChg chg="modSp mod">
        <pc:chgData name="LEGENDROCK" userId="9a6b84c6ebb736e2" providerId="LiveId" clId="{70BF1A8C-836D-427E-894B-70586C6C9A9D}" dt="2023-04-28T05:24:38.946" v="17" actId="14100"/>
        <pc:sldMkLst>
          <pc:docMk/>
          <pc:sldMk cId="3304484764" sldId="284"/>
        </pc:sldMkLst>
        <pc:spChg chg="mod">
          <ac:chgData name="LEGENDROCK" userId="9a6b84c6ebb736e2" providerId="LiveId" clId="{70BF1A8C-836D-427E-894B-70586C6C9A9D}" dt="2023-04-28T05:24:19.635" v="15" actId="113"/>
          <ac:spMkLst>
            <pc:docMk/>
            <pc:sldMk cId="3304484764" sldId="284"/>
            <ac:spMk id="4" creationId="{50BB18E1-E593-4736-B854-515955DE4871}"/>
          </ac:spMkLst>
        </pc:spChg>
        <pc:spChg chg="mod">
          <ac:chgData name="LEGENDROCK" userId="9a6b84c6ebb736e2" providerId="LiveId" clId="{70BF1A8C-836D-427E-894B-70586C6C9A9D}" dt="2023-04-28T05:24:29.572" v="16" actId="14100"/>
          <ac:spMkLst>
            <pc:docMk/>
            <pc:sldMk cId="3304484764" sldId="284"/>
            <ac:spMk id="5" creationId="{BCF27A54-C619-B1F7-EBC4-BBB51A1C6061}"/>
          </ac:spMkLst>
        </pc:spChg>
        <pc:picChg chg="mod">
          <ac:chgData name="LEGENDROCK" userId="9a6b84c6ebb736e2" providerId="LiveId" clId="{70BF1A8C-836D-427E-894B-70586C6C9A9D}" dt="2023-04-28T05:24:38.946" v="17" actId="14100"/>
          <ac:picMkLst>
            <pc:docMk/>
            <pc:sldMk cId="3304484764" sldId="284"/>
            <ac:picMk id="3" creationId="{3D56404A-038D-E571-227B-EB85BCD679E7}"/>
          </ac:picMkLst>
        </pc:picChg>
      </pc:sldChg>
      <pc:sldChg chg="modSp mod">
        <pc:chgData name="LEGENDROCK" userId="9a6b84c6ebb736e2" providerId="LiveId" clId="{70BF1A8C-836D-427E-894B-70586C6C9A9D}" dt="2023-04-28T05:25:05.456" v="26" actId="20577"/>
        <pc:sldMkLst>
          <pc:docMk/>
          <pc:sldMk cId="3095052219" sldId="285"/>
        </pc:sldMkLst>
        <pc:spChg chg="mod">
          <ac:chgData name="LEGENDROCK" userId="9a6b84c6ebb736e2" providerId="LiveId" clId="{70BF1A8C-836D-427E-894B-70586C6C9A9D}" dt="2023-04-28T05:24:49.581" v="18" actId="113"/>
          <ac:spMkLst>
            <pc:docMk/>
            <pc:sldMk cId="3095052219" sldId="285"/>
            <ac:spMk id="4" creationId="{50BB18E1-E593-4736-B854-515955DE4871}"/>
          </ac:spMkLst>
        </pc:spChg>
        <pc:spChg chg="mod">
          <ac:chgData name="LEGENDROCK" userId="9a6b84c6ebb736e2" providerId="LiveId" clId="{70BF1A8C-836D-427E-894B-70586C6C9A9D}" dt="2023-04-28T05:25:05.456" v="26" actId="20577"/>
          <ac:spMkLst>
            <pc:docMk/>
            <pc:sldMk cId="3095052219" sldId="285"/>
            <ac:spMk id="5" creationId="{BCF27A54-C619-B1F7-EBC4-BBB51A1C6061}"/>
          </ac:spMkLst>
        </pc:spChg>
      </pc:sldChg>
      <pc:sldChg chg="modSp mod">
        <pc:chgData name="LEGENDROCK" userId="9a6b84c6ebb736e2" providerId="LiveId" clId="{70BF1A8C-836D-427E-894B-70586C6C9A9D}" dt="2023-04-28T06:08:34.486" v="809" actId="1076"/>
        <pc:sldMkLst>
          <pc:docMk/>
          <pc:sldMk cId="123320951" sldId="286"/>
        </pc:sldMkLst>
        <pc:spChg chg="mod">
          <ac:chgData name="LEGENDROCK" userId="9a6b84c6ebb736e2" providerId="LiveId" clId="{70BF1A8C-836D-427E-894B-70586C6C9A9D}" dt="2023-04-28T06:08:34.486" v="809" actId="1076"/>
          <ac:spMkLst>
            <pc:docMk/>
            <pc:sldMk cId="123320951" sldId="286"/>
            <ac:spMk id="4" creationId="{50BB18E1-E593-4736-B854-515955DE4871}"/>
          </ac:spMkLst>
        </pc:spChg>
        <pc:spChg chg="mod">
          <ac:chgData name="LEGENDROCK" userId="9a6b84c6ebb736e2" providerId="LiveId" clId="{70BF1A8C-836D-427E-894B-70586C6C9A9D}" dt="2023-04-28T06:08:25.290" v="808" actId="1076"/>
          <ac:spMkLst>
            <pc:docMk/>
            <pc:sldMk cId="123320951" sldId="286"/>
            <ac:spMk id="5" creationId="{BCF27A54-C619-B1F7-EBC4-BBB51A1C6061}"/>
          </ac:spMkLst>
        </pc:spChg>
      </pc:sldChg>
      <pc:sldChg chg="modSp mod">
        <pc:chgData name="LEGENDROCK" userId="9a6b84c6ebb736e2" providerId="LiveId" clId="{70BF1A8C-836D-427E-894B-70586C6C9A9D}" dt="2023-04-28T05:40:43.041" v="356" actId="14734"/>
        <pc:sldMkLst>
          <pc:docMk/>
          <pc:sldMk cId="3241149133" sldId="287"/>
        </pc:sldMkLst>
        <pc:spChg chg="mod">
          <ac:chgData name="LEGENDROCK" userId="9a6b84c6ebb736e2" providerId="LiveId" clId="{70BF1A8C-836D-427E-894B-70586C6C9A9D}" dt="2023-04-28T05:26:59.484" v="37" actId="113"/>
          <ac:spMkLst>
            <pc:docMk/>
            <pc:sldMk cId="3241149133" sldId="287"/>
            <ac:spMk id="4" creationId="{50BB18E1-E593-4736-B854-515955DE4871}"/>
          </ac:spMkLst>
        </pc:spChg>
        <pc:graphicFrameChg chg="mod modGraphic">
          <ac:chgData name="LEGENDROCK" userId="9a6b84c6ebb736e2" providerId="LiveId" clId="{70BF1A8C-836D-427E-894B-70586C6C9A9D}" dt="2023-04-28T05:40:43.041" v="356" actId="14734"/>
          <ac:graphicFrameMkLst>
            <pc:docMk/>
            <pc:sldMk cId="3241149133" sldId="287"/>
            <ac:graphicFrameMk id="2" creationId="{9B3CF104-07AD-EFD9-53C5-CCF5F7E7A819}"/>
          </ac:graphicFrameMkLst>
        </pc:graphicFrameChg>
      </pc:sldChg>
      <pc:sldChg chg="addSp delSp modSp add mod ord">
        <pc:chgData name="LEGENDROCK" userId="9a6b84c6ebb736e2" providerId="LiveId" clId="{70BF1A8C-836D-427E-894B-70586C6C9A9D}" dt="2023-04-28T06:15:08.674" v="843" actId="207"/>
        <pc:sldMkLst>
          <pc:docMk/>
          <pc:sldMk cId="3644532691" sldId="288"/>
        </pc:sldMkLst>
        <pc:spChg chg="mod">
          <ac:chgData name="LEGENDROCK" userId="9a6b84c6ebb736e2" providerId="LiveId" clId="{70BF1A8C-836D-427E-894B-70586C6C9A9D}" dt="2023-04-28T05:42:04.892" v="378" actId="20577"/>
          <ac:spMkLst>
            <pc:docMk/>
            <pc:sldMk cId="3644532691" sldId="288"/>
            <ac:spMk id="4" creationId="{50BB18E1-E593-4736-B854-515955DE4871}"/>
          </ac:spMkLst>
        </pc:spChg>
        <pc:spChg chg="del mod">
          <ac:chgData name="LEGENDROCK" userId="9a6b84c6ebb736e2" providerId="LiveId" clId="{70BF1A8C-836D-427E-894B-70586C6C9A9D}" dt="2023-04-28T05:42:14.567" v="380" actId="478"/>
          <ac:spMkLst>
            <pc:docMk/>
            <pc:sldMk cId="3644532691" sldId="288"/>
            <ac:spMk id="5" creationId="{BCF27A54-C619-B1F7-EBC4-BBB51A1C6061}"/>
          </ac:spMkLst>
        </pc:spChg>
        <pc:graphicFrameChg chg="add mod modGraphic">
          <ac:chgData name="LEGENDROCK" userId="9a6b84c6ebb736e2" providerId="LiveId" clId="{70BF1A8C-836D-427E-894B-70586C6C9A9D}" dt="2023-04-28T06:15:08.674" v="843" actId="207"/>
          <ac:graphicFrameMkLst>
            <pc:docMk/>
            <pc:sldMk cId="3644532691" sldId="288"/>
            <ac:graphicFrameMk id="2" creationId="{45E925E2-47E2-BB3A-D354-C01D4A01F475}"/>
          </ac:graphicFrameMkLst>
        </pc:graphicFrameChg>
      </pc:sldChg>
      <pc:sldChg chg="addSp delSp modSp add mod">
        <pc:chgData name="LEGENDROCK" userId="9a6b84c6ebb736e2" providerId="LiveId" clId="{70BF1A8C-836D-427E-894B-70586C6C9A9D}" dt="2023-04-28T06:15:23.153" v="846" actId="114"/>
        <pc:sldMkLst>
          <pc:docMk/>
          <pc:sldMk cId="4164699885" sldId="289"/>
        </pc:sldMkLst>
        <pc:graphicFrameChg chg="del">
          <ac:chgData name="LEGENDROCK" userId="9a6b84c6ebb736e2" providerId="LiveId" clId="{70BF1A8C-836D-427E-894B-70586C6C9A9D}" dt="2023-04-28T05:54:57.029" v="573" actId="478"/>
          <ac:graphicFrameMkLst>
            <pc:docMk/>
            <pc:sldMk cId="4164699885" sldId="289"/>
            <ac:graphicFrameMk id="2" creationId="{45E925E2-47E2-BB3A-D354-C01D4A01F475}"/>
          </ac:graphicFrameMkLst>
        </pc:graphicFrameChg>
        <pc:graphicFrameChg chg="add mod modGraphic">
          <ac:chgData name="LEGENDROCK" userId="9a6b84c6ebb736e2" providerId="LiveId" clId="{70BF1A8C-836D-427E-894B-70586C6C9A9D}" dt="2023-04-28T06:15:23.153" v="846" actId="114"/>
          <ac:graphicFrameMkLst>
            <pc:docMk/>
            <pc:sldMk cId="4164699885" sldId="289"/>
            <ac:graphicFrameMk id="3" creationId="{CE869074-7A73-D457-813D-AF6569802A56}"/>
          </ac:graphicFrameMkLst>
        </pc:graphicFrameChg>
      </pc:sldChg>
      <pc:sldChg chg="delSp modSp add mod ord">
        <pc:chgData name="LEGENDROCK" userId="9a6b84c6ebb736e2" providerId="LiveId" clId="{70BF1A8C-836D-427E-894B-70586C6C9A9D}" dt="2023-04-28T08:25:01.035" v="926" actId="478"/>
        <pc:sldMkLst>
          <pc:docMk/>
          <pc:sldMk cId="1632963987" sldId="290"/>
        </pc:sldMkLst>
        <pc:spChg chg="mod">
          <ac:chgData name="LEGENDROCK" userId="9a6b84c6ebb736e2" providerId="LiveId" clId="{70BF1A8C-836D-427E-894B-70586C6C9A9D}" dt="2023-04-28T08:24:51.528" v="924" actId="20577"/>
          <ac:spMkLst>
            <pc:docMk/>
            <pc:sldMk cId="1632963987" sldId="290"/>
            <ac:spMk id="4" creationId="{50BB18E1-E593-4736-B854-515955DE4871}"/>
          </ac:spMkLst>
        </pc:spChg>
        <pc:spChg chg="del mod">
          <ac:chgData name="LEGENDROCK" userId="9a6b84c6ebb736e2" providerId="LiveId" clId="{70BF1A8C-836D-427E-894B-70586C6C9A9D}" dt="2023-04-28T08:25:01.035" v="926" actId="478"/>
          <ac:spMkLst>
            <pc:docMk/>
            <pc:sldMk cId="1632963987" sldId="290"/>
            <ac:spMk id="5" creationId="{BCF27A54-C619-B1F7-EBC4-BBB51A1C6061}"/>
          </ac:spMkLst>
        </pc:spChg>
      </pc:sldChg>
      <pc:sldChg chg="addSp delSp modSp add mod">
        <pc:chgData name="LEGENDROCK" userId="9a6b84c6ebb736e2" providerId="LiveId" clId="{70BF1A8C-836D-427E-894B-70586C6C9A9D}" dt="2023-04-28T06:16:53.025" v="873" actId="1076"/>
        <pc:sldMkLst>
          <pc:docMk/>
          <pc:sldMk cId="2621803695" sldId="291"/>
        </pc:sldMkLst>
        <pc:spChg chg="add del mod">
          <ac:chgData name="LEGENDROCK" userId="9a6b84c6ebb736e2" providerId="LiveId" clId="{70BF1A8C-836D-427E-894B-70586C6C9A9D}" dt="2023-04-28T06:16:34.334" v="861" actId="478"/>
          <ac:spMkLst>
            <pc:docMk/>
            <pc:sldMk cId="2621803695" sldId="291"/>
            <ac:spMk id="3" creationId="{E572ADF4-03A1-6C51-42E4-CACDCD247191}"/>
          </ac:spMkLst>
        </pc:spChg>
        <pc:spChg chg="mod">
          <ac:chgData name="LEGENDROCK" userId="9a6b84c6ebb736e2" providerId="LiveId" clId="{70BF1A8C-836D-427E-894B-70586C6C9A9D}" dt="2023-04-28T06:16:53.025" v="873" actId="1076"/>
          <ac:spMkLst>
            <pc:docMk/>
            <pc:sldMk cId="2621803695" sldId="291"/>
            <ac:spMk id="4" creationId="{50BB18E1-E593-4736-B854-515955DE4871}"/>
          </ac:spMkLst>
        </pc:spChg>
        <pc:spChg chg="del">
          <ac:chgData name="LEGENDROCK" userId="9a6b84c6ebb736e2" providerId="LiveId" clId="{70BF1A8C-836D-427E-894B-70586C6C9A9D}" dt="2023-04-28T06:16:31.370" v="860" actId="478"/>
          <ac:spMkLst>
            <pc:docMk/>
            <pc:sldMk cId="2621803695" sldId="291"/>
            <ac:spMk id="5" creationId="{BCF27A54-C619-B1F7-EBC4-BBB51A1C6061}"/>
          </ac:spMkLst>
        </pc:spChg>
      </pc:sldChg>
      <pc:sldChg chg="add">
        <pc:chgData name="LEGENDROCK" userId="9a6b84c6ebb736e2" providerId="LiveId" clId="{70BF1A8C-836D-427E-894B-70586C6C9A9D}" dt="2023-04-28T08:24:43.220" v="917" actId="2890"/>
        <pc:sldMkLst>
          <pc:docMk/>
          <pc:sldMk cId="3125066695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5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813"/>
            <a:ext cx="9144000" cy="1799150"/>
          </a:xfrm>
        </p:spPr>
        <p:txBody>
          <a:bodyPr/>
          <a:lstStyle/>
          <a:p>
            <a:r>
              <a:rPr lang="en-US" b="1" dirty="0"/>
              <a:t>Human Activity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5032" y="5610430"/>
            <a:ext cx="4758813" cy="124757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Aditya </a:t>
            </a:r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Dandriyal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(142202003)</a:t>
            </a:r>
          </a:p>
          <a:p>
            <a:pPr algn="l"/>
            <a:r>
              <a:rPr lang="en-US" b="1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Argyhadeep</a:t>
            </a:r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Ghosh (142202017)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776AE-F749-6F0F-1684-605009B94296}"/>
              </a:ext>
            </a:extLst>
          </p:cNvPr>
          <p:cNvSpPr txBox="1"/>
          <p:nvPr/>
        </p:nvSpPr>
        <p:spPr>
          <a:xfrm>
            <a:off x="4026309" y="1064482"/>
            <a:ext cx="413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</a:rPr>
              <a:t>Deep Learning Project</a:t>
            </a:r>
          </a:p>
          <a:p>
            <a:pPr algn="ctr"/>
            <a:r>
              <a:rPr lang="en-IN" b="1" dirty="0">
                <a:latin typeface="+mj-lt"/>
              </a:rPr>
              <a:t>DS3040</a:t>
            </a:r>
          </a:p>
        </p:txBody>
      </p:sp>
      <p:pic>
        <p:nvPicPr>
          <p:cNvPr id="1026" name="Picture 2" descr="IIT Palakkad">
            <a:extLst>
              <a:ext uri="{FF2B5EF4-FFF2-40B4-BE49-F238E27FC236}">
                <a16:creationId xmlns:a16="http://schemas.microsoft.com/office/drawing/2014/main" id="{DA170E01-88BC-CA48-530E-2F42FD472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523999" cy="14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C82C6E-AA7A-8DAD-5CD0-044DE486F135}"/>
              </a:ext>
            </a:extLst>
          </p:cNvPr>
          <p:cNvSpPr txBox="1"/>
          <p:nvPr/>
        </p:nvSpPr>
        <p:spPr>
          <a:xfrm>
            <a:off x="4173792" y="3636866"/>
            <a:ext cx="384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Under the </a:t>
            </a:r>
          </a:p>
          <a:p>
            <a:pPr algn="ctr"/>
            <a:r>
              <a:rPr lang="en-IN" dirty="0"/>
              <a:t>guidance of</a:t>
            </a:r>
          </a:p>
          <a:p>
            <a:pPr algn="ctr"/>
            <a:r>
              <a:rPr lang="en-IN" b="1" dirty="0" err="1">
                <a:latin typeface="+mj-lt"/>
              </a:rPr>
              <a:t>Dr.</a:t>
            </a:r>
            <a:r>
              <a:rPr lang="en-IN" b="1" dirty="0">
                <a:latin typeface="+mj-lt"/>
              </a:rPr>
              <a:t> Mrinal Kanti Das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Inferences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27A54-C619-B1F7-EBC4-BBB51A1C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63579"/>
            <a:ext cx="10974244" cy="460408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Pre-trained model for extracting meaningful features from the video frames gives a very high accuracy score as compared to not using transfer learning.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Greatest validation accuracy is established when using either VGG16 or Resnet-50 for feature extraction along with LSTM model.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6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8488"/>
            <a:ext cx="10515600" cy="3338522"/>
          </a:xfrm>
        </p:spPr>
        <p:txBody>
          <a:bodyPr/>
          <a:lstStyle/>
          <a:p>
            <a:pPr algn="ctr"/>
            <a:r>
              <a:rPr lang="en-IN" sz="11500" b="1" dirty="0"/>
              <a:t>THANK</a:t>
            </a:r>
            <a:br>
              <a:rPr lang="en-IN" sz="11500" b="1" dirty="0"/>
            </a:br>
            <a:r>
              <a:rPr lang="en-IN" sz="115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2180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Introduction &amp; Objective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27A54-C619-B1F7-EBC4-BBB51A1C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63579"/>
            <a:ext cx="10974244" cy="460408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be able to recognize/classify human actions through videos of the aforementioned actions.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video consists of an ordered sequence of frames.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frame contains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spatial information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the sequence of those frames contains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temporal information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model both of these aspects, we use a hybrid architecture that consists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convolutions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(for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spatial processing) as well 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recurrent layers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(for temporal processing). </a:t>
            </a:r>
            <a:endParaRPr lang="en-IN" sz="24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39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About the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27A54-C619-B1F7-EBC4-BBB51A1C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1259632"/>
            <a:ext cx="6166553" cy="447140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a subset of the UCF-101 dataset, which is a action-recognition dataset.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subset consists of a total of 32 classes of which some are merged to form 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classes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human actions consisting of a total of 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4267 video files 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as follows: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6404A-038D-E571-227B-EB85BCD6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3" y="1351326"/>
            <a:ext cx="4123866" cy="4471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0448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27A54-C619-B1F7-EBC4-BBB51A1C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63579"/>
            <a:ext cx="10974244" cy="460408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we extracted the video paths and the corresponding labels for each of the video and saved them into two separate lists.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we one-hot encoded the extracted labels.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used the pre-specified train-test split to split the above lists into train and test data.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Total videos : 4267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Train videos : 3035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Test videos  : 1232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we used  a data loader, to operate on the dataset considering small batches of it at a time.</a:t>
            </a:r>
          </a:p>
        </p:txBody>
      </p:sp>
    </p:spTree>
    <p:extLst>
      <p:ext uri="{BB962C8B-B14F-4D97-AF65-F5344CB8AC3E}">
        <p14:creationId xmlns:p14="http://schemas.microsoft.com/office/powerpoint/2010/main" val="30950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78" y="206782"/>
            <a:ext cx="10515600" cy="676656"/>
          </a:xfrm>
        </p:spPr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F27A54-C619-B1F7-EBC4-BBB51A1C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78" y="1091986"/>
            <a:ext cx="10974244" cy="5079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the data Loader function,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shuffled the sequence of the data-points to improve upon accuracy.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Extracted from each of the videos, irrespective of its length ,24 frames.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Resized the frames to 224x224.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Returned two arrays , one of the frames of the videos and other of the labels corresponding to these videos , in batches.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data-loader function we generated test and train data using the previously mentioned split.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considering multiple models we used the above test and train data to fit and validate these models.</a:t>
            </a:r>
          </a:p>
          <a:p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for all the considered models during compiling the loss taken is “</a:t>
            </a:r>
            <a:r>
              <a:rPr lang="en-IN" sz="2400" b="1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categorical_crossentropy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, the optimizer is “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&amp; performance metric is “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IN" sz="24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2332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Cases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CF104-07AD-EFD9-53C5-CCF5F7E7A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7344"/>
              </p:ext>
            </p:extLst>
          </p:nvPr>
        </p:nvGraphicFramePr>
        <p:xfrm>
          <a:off x="1748589" y="1573661"/>
          <a:ext cx="8430918" cy="429774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97358">
                  <a:extLst>
                    <a:ext uri="{9D8B030D-6E8A-4147-A177-3AD203B41FA5}">
                      <a16:colId xmlns:a16="http://schemas.microsoft.com/office/drawing/2014/main" val="2877886246"/>
                    </a:ext>
                  </a:extLst>
                </a:gridCol>
                <a:gridCol w="4533560">
                  <a:extLst>
                    <a:ext uri="{9D8B030D-6E8A-4147-A177-3AD203B41FA5}">
                      <a16:colId xmlns:a16="http://schemas.microsoft.com/office/drawing/2014/main" val="1513309717"/>
                    </a:ext>
                  </a:extLst>
                </a:gridCol>
              </a:tblGrid>
              <a:tr h="543736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ysClr val="windowText" lastClr="000000"/>
                          </a:solidFill>
                        </a:rPr>
                        <a:t>Without Transfer Learning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solidFill>
                            <a:sysClr val="windowText" lastClr="000000"/>
                          </a:solidFill>
                        </a:rPr>
                        <a:t>With Transfer Learning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2152"/>
                  </a:ext>
                </a:extLst>
              </a:tr>
              <a:tr h="37540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3DConv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3DConv +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ConvLSTM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LRCN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3DConv + GRU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3DConv + </a:t>
                      </a:r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SimpleRNN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VGG16 +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VGG16 + GRU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VGG16 + </a:t>
                      </a:r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SimpleRNN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Resnet-50 + LSTM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Resnet-50 + GRU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Resnet-50 + </a:t>
                      </a:r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SimpleRNN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Net-B7+ LSTM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Net-B7 + GRU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Net-B7 + </a:t>
                      </a:r>
                      <a:r>
                        <a:rPr lang="en-IN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SimpleRNN</a:t>
                      </a:r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42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14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Performance Metric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E925E2-47E2-BB3A-D354-C01D4A01F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99769"/>
              </p:ext>
            </p:extLst>
          </p:nvPr>
        </p:nvGraphicFramePr>
        <p:xfrm>
          <a:off x="1748589" y="1794487"/>
          <a:ext cx="8037095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96127">
                  <a:extLst>
                    <a:ext uri="{9D8B030D-6E8A-4147-A177-3AD203B41FA5}">
                      <a16:colId xmlns:a16="http://schemas.microsoft.com/office/drawing/2014/main" val="2699515088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1760914143"/>
                    </a:ext>
                  </a:extLst>
                </a:gridCol>
                <a:gridCol w="2566737">
                  <a:extLst>
                    <a:ext uri="{9D8B030D-6E8A-4147-A177-3AD203B41FA5}">
                      <a16:colId xmlns:a16="http://schemas.microsoft.com/office/drawing/2014/main" val="3049990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MODELS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Training Accuracy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Validation Accuracy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3DConv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0.76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0.32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25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3DConv + LSTM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0.30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0.29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36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 err="1"/>
                        <a:t>ConvLSTM</a:t>
                      </a:r>
                      <a:endParaRPr lang="en-IN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1" dirty="0">
                          <a:solidFill>
                            <a:srgbClr val="FF0000"/>
                          </a:solidFill>
                        </a:rPr>
                        <a:t>0.94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i="1" dirty="0">
                          <a:solidFill>
                            <a:srgbClr val="FF0000"/>
                          </a:solidFill>
                        </a:rPr>
                        <a:t>0.48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19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LRCN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0.31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0.30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02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3DConv + GRU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0.30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0.29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14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3DConv + </a:t>
                      </a:r>
                      <a:r>
                        <a:rPr lang="en-IN" sz="2400" b="1" dirty="0" err="1"/>
                        <a:t>SimpleRNN</a:t>
                      </a:r>
                      <a:endParaRPr lang="en-IN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0.30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0.29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29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53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Performance Metric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E869074-7A73-D457-813D-AF6569802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73218"/>
              </p:ext>
            </p:extLst>
          </p:nvPr>
        </p:nvGraphicFramePr>
        <p:xfrm>
          <a:off x="1265156" y="1851680"/>
          <a:ext cx="9661688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637">
                  <a:extLst>
                    <a:ext uri="{9D8B030D-6E8A-4147-A177-3AD203B41FA5}">
                      <a16:colId xmlns:a16="http://schemas.microsoft.com/office/drawing/2014/main" val="2397405267"/>
                    </a:ext>
                  </a:extLst>
                </a:gridCol>
                <a:gridCol w="1269267">
                  <a:extLst>
                    <a:ext uri="{9D8B030D-6E8A-4147-A177-3AD203B41FA5}">
                      <a16:colId xmlns:a16="http://schemas.microsoft.com/office/drawing/2014/main" val="3915749171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2211615262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037415423"/>
                    </a:ext>
                  </a:extLst>
                </a:gridCol>
                <a:gridCol w="1247104">
                  <a:extLst>
                    <a:ext uri="{9D8B030D-6E8A-4147-A177-3AD203B41FA5}">
                      <a16:colId xmlns:a16="http://schemas.microsoft.com/office/drawing/2014/main" val="1447652615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124303218"/>
                    </a:ext>
                  </a:extLst>
                </a:gridCol>
                <a:gridCol w="1336786">
                  <a:extLst>
                    <a:ext uri="{9D8B030D-6E8A-4147-A177-3AD203B41FA5}">
                      <a16:colId xmlns:a16="http://schemas.microsoft.com/office/drawing/2014/main" val="2169514739"/>
                    </a:ext>
                  </a:extLst>
                </a:gridCol>
              </a:tblGrid>
              <a:tr h="370316">
                <a:tc rowSpan="2">
                  <a:txBody>
                    <a:bodyPr/>
                    <a:lstStyle/>
                    <a:p>
                      <a:endParaRPr lang="en-IN" sz="36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VGG16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RESNET-50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EFFICIENT NET-B7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42722"/>
                  </a:ext>
                </a:extLst>
              </a:tr>
              <a:tr h="37031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VAL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VAL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TRAIN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VAL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8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LSTM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i="1" dirty="0">
                          <a:solidFill>
                            <a:srgbClr val="FF0000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i="1" dirty="0">
                          <a:solidFill>
                            <a:srgbClr val="FF0000"/>
                          </a:solidFill>
                        </a:rPr>
                        <a:t>0.81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i="1" dirty="0">
                          <a:solidFill>
                            <a:srgbClr val="FF0000"/>
                          </a:solidFill>
                        </a:rPr>
                        <a:t>0.81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0.95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0.79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598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GRU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0.93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0.77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0.85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0.75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0.81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34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 err="1"/>
                        <a:t>SimpleRNN</a:t>
                      </a:r>
                      <a:endParaRPr lang="en-IN" sz="24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0.90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0.70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0.86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0.75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0.81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0.65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95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69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B18E1-E593-4736-B854-515955DE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15330"/>
            <a:ext cx="10515600" cy="676656"/>
          </a:xfrm>
        </p:spPr>
        <p:txBody>
          <a:bodyPr/>
          <a:lstStyle/>
          <a:p>
            <a:r>
              <a:rPr lang="en-IN" b="1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63296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{660C1AA9-19D5-4A3B-9DA6-7CFFD233FBF2}tf11964407_win32</Template>
  <TotalTime>1048</TotalTime>
  <Words>537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Office Theme</vt:lpstr>
      <vt:lpstr>Human Activity Recognition</vt:lpstr>
      <vt:lpstr>Introduction &amp; Objective</vt:lpstr>
      <vt:lpstr>About the Dataset</vt:lpstr>
      <vt:lpstr>Approach</vt:lpstr>
      <vt:lpstr>Approach</vt:lpstr>
      <vt:lpstr>Cases</vt:lpstr>
      <vt:lpstr>Performance Metric</vt:lpstr>
      <vt:lpstr>Performance Metric</vt:lpstr>
      <vt:lpstr>Models</vt:lpstr>
      <vt:lpstr>Inferences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LEGENDROCK</dc:creator>
  <cp:lastModifiedBy>LEGENDROCK</cp:lastModifiedBy>
  <cp:revision>1</cp:revision>
  <dcterms:created xsi:type="dcterms:W3CDTF">2023-04-27T15:02:01Z</dcterms:created>
  <dcterms:modified xsi:type="dcterms:W3CDTF">2023-04-28T08:30:13Z</dcterms:modified>
</cp:coreProperties>
</file>