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41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14AA0-22D5-3443-8CA2-F10B99F3E206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8CD8D-2B09-1645-A129-28551A58C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8CD8D-2B09-1645-A129-28551A58CB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C7B7F-E89D-5241-9DE3-8CBD2C3ED8BD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9ACE-1327-B54C-8EDA-70666E35B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Research Update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963" y="550844"/>
            <a:ext cx="10515600" cy="23135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 have been running experiments on the 13 Particle datasets provided by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Gulce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I’ve used a different optimization technique for this and it learned to predict the potential with very high accuracy (smooth spectrum when colored reduced space with original potential values).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This is amazing since I trained the neural network using only raw coordinates and the neural net learnt to predict the potential energy accurately as shown below for 4 temperatures (0.17, 0.21, 0.29, 0.36).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1" y="3171939"/>
            <a:ext cx="3004731" cy="303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91" y="3171939"/>
            <a:ext cx="2882227" cy="2876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923" y="3171939"/>
            <a:ext cx="2846911" cy="28763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52" y="3171939"/>
            <a:ext cx="2900240" cy="28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45" y="0"/>
            <a:ext cx="4945655" cy="5272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 = 0.17 Results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93" y="525500"/>
            <a:ext cx="3902075" cy="3837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97" y="525500"/>
            <a:ext cx="4376290" cy="36008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851" y="4516698"/>
            <a:ext cx="371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Potential Energy Histogram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6088" y="4516698"/>
            <a:ext cx="3497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Reduced Space: Colored by original potential energy. That shape seems hollow but seems like can be approximated as a smooth curve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87" y="774091"/>
            <a:ext cx="4230748" cy="611436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4535" y="774091"/>
            <a:ext cx="4230748" cy="611436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41" y="774091"/>
            <a:ext cx="3272008" cy="32652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660825" y="4363343"/>
            <a:ext cx="3204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Reduced Variable 1 correlating well with potential energy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5283" y="774091"/>
            <a:ext cx="3482086" cy="608390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45" y="0"/>
            <a:ext cx="4945655" cy="5272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 = 0.21 Results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64" y="576636"/>
            <a:ext cx="3780316" cy="3837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4" y="774091"/>
            <a:ext cx="4376290" cy="34429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091" y="893078"/>
            <a:ext cx="3272008" cy="32049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265" y="4880472"/>
            <a:ext cx="1045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0.21, I got the same accuracy as 0.17. However for this (and for the rest of the temperatures I tried after this), The correlation is somewhat non-linear as it gets steeper in high energies. This may also be a result of the neural network not being accurate enough.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0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80045" y="0"/>
            <a:ext cx="4945655" cy="5272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 = 0.29 Results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696" y="613358"/>
            <a:ext cx="3780316" cy="376439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16" y="774091"/>
            <a:ext cx="4358205" cy="344293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21" y="893078"/>
            <a:ext cx="3224947" cy="320495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6265" y="4880472"/>
            <a:ext cx="104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0.29 showed the smoothest reduced variable. However the correlation is similar to 0.21.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0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46146" y="683046"/>
            <a:ext cx="4945655" cy="5272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T = 0.36 Results</a:t>
            </a:r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97" y="1308682"/>
            <a:ext cx="3780316" cy="37398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1" y="1457137"/>
            <a:ext cx="4250537" cy="34429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50" y="1576124"/>
            <a:ext cx="3158890" cy="320495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92366" y="5563518"/>
            <a:ext cx="10455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0.36 also generated similar spaces and correlations. 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0" y="583894"/>
            <a:ext cx="10515600" cy="543131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I’m surprised by how accurately the Neural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et learned the potential energy for 13 particles. I imagined it would be a lot more complicated.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Although there are difference in trends, it looks like the 13 particles may also be telling the same story as the 3 particles that dimension can be reduced to one variable. 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I’m interested in why there is such a sharp increase in slope (for the reduced </a:t>
            </a:r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var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 vs potential figures) at high energies. </a:t>
            </a:r>
          </a:p>
          <a:p>
            <a:endParaRPr 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For the poster, should we add these plots? They look much better and 13 particles are more relevant for the field? </a:t>
            </a:r>
          </a:p>
        </p:txBody>
      </p:sp>
    </p:spTree>
    <p:extLst>
      <p:ext uri="{BB962C8B-B14F-4D97-AF65-F5344CB8AC3E}">
        <p14:creationId xmlns:p14="http://schemas.microsoft.com/office/powerpoint/2010/main" val="209777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324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Arial</vt:lpstr>
      <vt:lpstr>Office Theme</vt:lpstr>
      <vt:lpstr>Research Update</vt:lpstr>
      <vt:lpstr>PowerPoint Presentation</vt:lpstr>
      <vt:lpstr>T = 0.17 Results</vt:lpstr>
      <vt:lpstr>T = 0.21 Results</vt:lpstr>
      <vt:lpstr>T = 0.29 Results</vt:lpstr>
      <vt:lpstr>T = 0.36 Results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Aditya Dendukuri</dc:creator>
  <cp:lastModifiedBy>Aditya Dendukuri</cp:lastModifiedBy>
  <cp:revision>6</cp:revision>
  <dcterms:created xsi:type="dcterms:W3CDTF">2019-07-01T00:03:45Z</dcterms:created>
  <dcterms:modified xsi:type="dcterms:W3CDTF">2019-07-01T02:09:59Z</dcterms:modified>
</cp:coreProperties>
</file>