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1"/>
  </p:sldMasterIdLst>
  <p:sldIdLst>
    <p:sldId id="343" r:id="rId2"/>
    <p:sldId id="257" r:id="rId3"/>
    <p:sldId id="350" r:id="rId4"/>
    <p:sldId id="284" r:id="rId5"/>
    <p:sldId id="342" r:id="rId6"/>
    <p:sldId id="259" r:id="rId7"/>
    <p:sldId id="351" r:id="rId8"/>
    <p:sldId id="352" r:id="rId9"/>
    <p:sldId id="353" r:id="rId10"/>
    <p:sldId id="341" r:id="rId11"/>
    <p:sldId id="354" r:id="rId12"/>
    <p:sldId id="35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FF7"/>
    <a:srgbClr val="D0D1D9"/>
    <a:srgbClr val="F6F9FF"/>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34"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1" y="4450188"/>
            <a:ext cx="12192000" cy="2407811"/>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4/8/2021</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72358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4/8/2021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AA314B25-B4AF-394E-BBDA-7E6BAD315F39}"/>
              </a:ext>
            </a:extLst>
          </p:cNvPr>
          <p:cNvSpPr/>
          <p:nvPr userDrawn="1"/>
        </p:nvSpPr>
        <p:spPr>
          <a:xfrm>
            <a:off x="3351057" y="0"/>
            <a:ext cx="8840943"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37575EF-0D14-6140-A91B-260C9C9DFE4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Title Placeholder 1">
            <a:extLst>
              <a:ext uri="{FF2B5EF4-FFF2-40B4-BE49-F238E27FC236}">
                <a16:creationId xmlns:a16="http://schemas.microsoft.com/office/drawing/2014/main" id="{82544261-8049-494B-A93D-BDFF1BB84722}"/>
              </a:ext>
            </a:extLst>
          </p:cNvPr>
          <p:cNvSpPr>
            <a:spLocks noGrp="1"/>
          </p:cNvSpPr>
          <p:nvPr>
            <p:ph type="title" hasCustomPrompt="1"/>
          </p:nvPr>
        </p:nvSpPr>
        <p:spPr>
          <a:xfrm>
            <a:off x="635000" y="3135207"/>
            <a:ext cx="4886854" cy="587584"/>
          </a:xfrm>
          <a:prstGeom prst="rect">
            <a:avLst/>
          </a:prstGeom>
        </p:spPr>
        <p:txBody>
          <a:bodyPr vert="horz" lIns="91440" tIns="45720" rIns="91440" bIns="45720" rtlCol="0" anchor="ctr">
            <a:normAutofit/>
          </a:bodyPr>
          <a:lstStyle>
            <a:lvl1pPr algn="ct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9214786D-83EE-814C-A5E4-D0EC7D29D0C4}"/>
              </a:ext>
            </a:extLst>
          </p:cNvPr>
          <p:cNvSpPr>
            <a:spLocks noGrp="1"/>
          </p:cNvSpPr>
          <p:nvPr>
            <p:ph sz="half" idx="2"/>
          </p:nvPr>
        </p:nvSpPr>
        <p:spPr>
          <a:xfrm>
            <a:off x="5575829" y="633875"/>
            <a:ext cx="5981171" cy="5590250"/>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solidFill>
                  <a:schemeClr val="tx1"/>
                </a:solidFill>
              </a:defRPr>
            </a:lvl2pPr>
            <a:lvl3pPr marL="612648" indent="-228600">
              <a:buClr>
                <a:schemeClr val="tx1"/>
              </a:buClr>
              <a:buFont typeface="+mj-lt"/>
              <a:buAutoNum type="arabicPeriod"/>
              <a:defRPr sz="1100">
                <a:solidFill>
                  <a:schemeClr val="tx1"/>
                </a:solidFill>
              </a:defRPr>
            </a:lvl3pPr>
            <a:lvl4pPr marL="795528" indent="-228600">
              <a:buClr>
                <a:schemeClr val="tx1"/>
              </a:buClr>
              <a:buFont typeface="+mj-lt"/>
              <a:buAutoNum type="arabicPeriod"/>
              <a:defRPr sz="1100">
                <a:solidFill>
                  <a:schemeClr val="tx1"/>
                </a:solidFill>
              </a:defRPr>
            </a:lvl4pPr>
            <a:lvl5pPr marL="978408" indent="-228600">
              <a:buClr>
                <a:schemeClr val="tx1"/>
              </a:buClr>
              <a:buFont typeface="+mj-lt"/>
              <a:buAutoNum type="arabicPeriod"/>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079185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4/8/2021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2E148DD3-DD87-154B-80B4-2421965D3C83}"/>
              </a:ext>
            </a:extLst>
          </p:cNvPr>
          <p:cNvSpPr/>
          <p:nvPr userDrawn="1"/>
        </p:nvSpPr>
        <p:spPr>
          <a:xfrm>
            <a:off x="1" y="17145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42E4732-0E8F-7B46-BD08-0F2EE0DA8786}"/>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7" name="Title Placeholder 1">
            <a:extLst>
              <a:ext uri="{FF2B5EF4-FFF2-40B4-BE49-F238E27FC236}">
                <a16:creationId xmlns:a16="http://schemas.microsoft.com/office/drawing/2014/main" id="{6E73F81A-7260-5C4F-A7FF-CA2CC731BC33}"/>
              </a:ext>
            </a:extLst>
          </p:cNvPr>
          <p:cNvSpPr>
            <a:spLocks noGrp="1"/>
          </p:cNvSpPr>
          <p:nvPr>
            <p:ph type="title" hasCustomPrompt="1"/>
          </p:nvPr>
        </p:nvSpPr>
        <p:spPr>
          <a:xfrm>
            <a:off x="5443870" y="942871"/>
            <a:ext cx="5711810" cy="587584"/>
          </a:xfrm>
          <a:prstGeom prst="rect">
            <a:avLst/>
          </a:prstGeom>
        </p:spPr>
        <p:txBody>
          <a:bodyPr vert="horz" lIns="91440" tIns="45720" rIns="91440" bIns="45720" rtlCol="0" anchor="ctr">
            <a:normAutofit/>
          </a:bodyPr>
          <a:lstStyle/>
          <a:p>
            <a:r>
              <a:rPr lang="en-US" noProof="0"/>
              <a:t>CLICK TO EDIT MASTER TITLE STYLE</a:t>
            </a:r>
          </a:p>
        </p:txBody>
      </p:sp>
      <p:sp>
        <p:nvSpPr>
          <p:cNvPr id="9" name="Content Placeholder 3">
            <a:extLst>
              <a:ext uri="{FF2B5EF4-FFF2-40B4-BE49-F238E27FC236}">
                <a16:creationId xmlns:a16="http://schemas.microsoft.com/office/drawing/2014/main" id="{4CD13CD4-3E4F-2E41-ACF4-2446257D236F}"/>
              </a:ext>
            </a:extLst>
          </p:cNvPr>
          <p:cNvSpPr>
            <a:spLocks noGrp="1"/>
          </p:cNvSpPr>
          <p:nvPr>
            <p:ph sz="half" idx="2"/>
          </p:nvPr>
        </p:nvSpPr>
        <p:spPr>
          <a:xfrm>
            <a:off x="5443870" y="1973589"/>
            <a:ext cx="5711810" cy="3941540"/>
          </a:xfrm>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Content Placeholder 3">
            <a:extLst>
              <a:ext uri="{FF2B5EF4-FFF2-40B4-BE49-F238E27FC236}">
                <a16:creationId xmlns:a16="http://schemas.microsoft.com/office/drawing/2014/main" id="{D8E69886-8907-DB47-87C2-0621AF156D9F}"/>
              </a:ext>
            </a:extLst>
          </p:cNvPr>
          <p:cNvSpPr>
            <a:spLocks noGrp="1"/>
          </p:cNvSpPr>
          <p:nvPr>
            <p:ph sz="half" idx="14"/>
          </p:nvPr>
        </p:nvSpPr>
        <p:spPr>
          <a:xfrm>
            <a:off x="605170" y="621039"/>
            <a:ext cx="4589130" cy="5603086"/>
          </a:xfrm>
          <a:solidFill>
            <a:srgbClr val="EDEFF7"/>
          </a:solidFill>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26310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9C88DF2D-0421-A94C-82C1-867E1E5E4907}"/>
              </a:ext>
            </a:extLst>
          </p:cNvPr>
          <p:cNvSpPr/>
          <p:nvPr userDrawn="1"/>
        </p:nvSpPr>
        <p:spPr>
          <a:xfrm>
            <a:off x="10993582" y="0"/>
            <a:ext cx="1198418"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334D05A3-7A20-9447-8D39-F2980D85413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8" name="Rectangle 7">
            <a:extLst>
              <a:ext uri="{FF2B5EF4-FFF2-40B4-BE49-F238E27FC236}">
                <a16:creationId xmlns:a16="http://schemas.microsoft.com/office/drawing/2014/main" id="{DA134939-39C0-4522-A125-A13DFDA66490}"/>
              </a:ext>
            </a:extLst>
          </p:cNvPr>
          <p:cNvSpPr/>
          <p:nvPr/>
        </p:nvSpPr>
        <p:spPr>
          <a:xfrm>
            <a:off x="634999" y="3927894"/>
            <a:ext cx="10922000" cy="2326856"/>
          </a:xfrm>
          <a:prstGeom prst="rect">
            <a:avLst/>
          </a:prstGeom>
          <a:solidFill>
            <a:srgbClr val="F6F9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35001" y="603250"/>
            <a:ext cx="10921998" cy="3294019"/>
          </a:xfrm>
          <a:solidFill>
            <a:schemeClr val="bg1"/>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p:cNvSpPr>
            <a:spLocks noGrp="1"/>
          </p:cNvSpPr>
          <p:nvPr>
            <p:ph type="title"/>
          </p:nvPr>
        </p:nvSpPr>
        <p:spPr>
          <a:xfrm>
            <a:off x="1097279" y="4298078"/>
            <a:ext cx="10113645" cy="743682"/>
          </a:xfrm>
          <a:prstGeom prst="rect">
            <a:avLst/>
          </a:prstGeom>
        </p:spPr>
        <p:txBody>
          <a:bodyPr tIns="0" bIns="0" anchor="b">
            <a:noAutofit/>
          </a:bodyPr>
          <a:lstStyle>
            <a:lvl1pPr>
              <a:defRPr sz="3600" b="0">
                <a:solidFill>
                  <a:schemeClr val="tx1"/>
                </a:solidFill>
              </a:defRPr>
            </a:lvl1pPr>
          </a:lstStyle>
          <a:p>
            <a:r>
              <a:rPr lang="en-US" noProof="0"/>
              <a:t>Click to edit Master title style</a:t>
            </a:r>
          </a:p>
        </p:txBody>
      </p:sp>
      <p:sp>
        <p:nvSpPr>
          <p:cNvPr id="4" name="Text Placeholder 3"/>
          <p:cNvSpPr>
            <a:spLocks noGrp="1"/>
          </p:cNvSpPr>
          <p:nvPr>
            <p:ph type="body" sz="half" idx="2"/>
          </p:nvPr>
        </p:nvSpPr>
        <p:spPr>
          <a:xfrm>
            <a:off x="1097279" y="5213716"/>
            <a:ext cx="10113264" cy="609600"/>
          </a:xfrm>
        </p:spPr>
        <p:txBody>
          <a:bodyPr lIns="91440" tIns="0" rIns="91440" bIns="0">
            <a:normAutofit/>
          </a:bodyPr>
          <a:lstStyle>
            <a:lvl1pPr marL="0" indent="0">
              <a:spcBef>
                <a:spcPts val="0"/>
              </a:spcBef>
              <a:spcAft>
                <a:spcPts val="600"/>
              </a:spcAft>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noProof="0" smtClean="0"/>
              <a:t>4/8/2021</a:t>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noProof="0" dirty="0"/>
          </a:p>
        </p:txBody>
      </p:sp>
      <p:sp>
        <p:nvSpPr>
          <p:cNvPr id="7" name="Slide Number Placeholder 6"/>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4046387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Header">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4217870" y="0"/>
            <a:ext cx="3599236" cy="6857999"/>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4/8/2021</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7075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202A34A5-A029-A246-82C6-D288185EB396}"/>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3" name="Rectangle">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noProof="0" smtClean="0"/>
              <a:t>4/8/2021</a:t>
            </a:fld>
            <a:endParaRPr lang="en-US" noProof="0"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noProof="0"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1" name="Title Placeholder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432407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1"/>
        </a:solidFill>
        <a:effectLst/>
      </p:bgPr>
    </p:bg>
    <p:spTree>
      <p:nvGrpSpPr>
        <p:cNvPr id="1" name=""/>
        <p:cNvGrpSpPr/>
        <p:nvPr/>
      </p:nvGrpSpPr>
      <p:grpSpPr>
        <a:xfrm>
          <a:off x="0" y="0"/>
          <a:ext cx="0" cy="0"/>
          <a:chOff x="0" y="0"/>
          <a:chExt cx="0" cy="0"/>
        </a:xfrm>
      </p:grpSpPr>
      <p:sp>
        <p:nvSpPr>
          <p:cNvPr id="15" name="Rectangle">
            <a:extLst>
              <a:ext uri="{FF2B5EF4-FFF2-40B4-BE49-F238E27FC236}">
                <a16:creationId xmlns:a16="http://schemas.microsoft.com/office/drawing/2014/main" id="{64248D99-2B30-464D-B9B7-4E5C3A1F3FB2}"/>
              </a:ext>
            </a:extLst>
          </p:cNvPr>
          <p:cNvSpPr/>
          <p:nvPr userDrawn="1"/>
        </p:nvSpPr>
        <p:spPr>
          <a:xfrm flipH="1">
            <a:off x="0" y="0"/>
            <a:ext cx="6096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6" name="Rectangle">
            <a:extLst>
              <a:ext uri="{FF2B5EF4-FFF2-40B4-BE49-F238E27FC236}">
                <a16:creationId xmlns:a16="http://schemas.microsoft.com/office/drawing/2014/main" id="{3FAFF55B-FDE6-394B-A39B-22627D8FB6E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097280" y="2958274"/>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515944" y="2958273"/>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noProof="0" smtClean="0"/>
              <a:t>4/8/2021</a:t>
            </a:fld>
            <a:endParaRPr lang="en-US" noProof="0"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noProof="0"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7" name="Title Placeholder 1">
            <a:extLst>
              <a:ext uri="{FF2B5EF4-FFF2-40B4-BE49-F238E27FC236}">
                <a16:creationId xmlns:a16="http://schemas.microsoft.com/office/drawing/2014/main" id="{99E345E4-E77C-484E-9FBB-E4EC71F08545}"/>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2423224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83ACCAC0-2C8A-CE43-8C55-22BB53C73920}"/>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4/8/2021</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Title Placeholder 1">
            <a:extLst>
              <a:ext uri="{FF2B5EF4-FFF2-40B4-BE49-F238E27FC236}">
                <a16:creationId xmlns:a16="http://schemas.microsoft.com/office/drawing/2014/main" id="{D4076461-FF7A-8843-B7F9-D041F3FB22FC}"/>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02039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35FB147F-5DC4-B24C-B8CB-D3DA74290381}"/>
              </a:ext>
            </a:extLst>
          </p:cNvPr>
          <p:cNvSpPr/>
          <p:nvPr userDrawn="1"/>
        </p:nvSpPr>
        <p:spPr>
          <a:xfrm>
            <a:off x="1" y="34290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4/8/2021</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9" name="Picture Placeholder 3">
            <a:extLst>
              <a:ext uri="{FF2B5EF4-FFF2-40B4-BE49-F238E27FC236}">
                <a16:creationId xmlns:a16="http://schemas.microsoft.com/office/drawing/2014/main" id="{B9308E97-4F89-394E-856A-5B4EFCB2E73D}"/>
              </a:ext>
            </a:extLst>
          </p:cNvPr>
          <p:cNvSpPr>
            <a:spLocks noGrp="1"/>
          </p:cNvSpPr>
          <p:nvPr>
            <p:ph type="pic" sz="quarter" idx="13"/>
          </p:nvPr>
        </p:nvSpPr>
        <p:spPr>
          <a:xfrm>
            <a:off x="1097279"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0" name="Picture Placeholder 3">
            <a:extLst>
              <a:ext uri="{FF2B5EF4-FFF2-40B4-BE49-F238E27FC236}">
                <a16:creationId xmlns:a16="http://schemas.microsoft.com/office/drawing/2014/main" id="{A50BECA0-8817-964B-AEDB-A45669684C37}"/>
              </a:ext>
            </a:extLst>
          </p:cNvPr>
          <p:cNvSpPr>
            <a:spLocks noGrp="1"/>
          </p:cNvSpPr>
          <p:nvPr>
            <p:ph type="pic" sz="quarter" idx="14"/>
          </p:nvPr>
        </p:nvSpPr>
        <p:spPr>
          <a:xfrm>
            <a:off x="4659186"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1" name="Picture Placeholder 3">
            <a:extLst>
              <a:ext uri="{FF2B5EF4-FFF2-40B4-BE49-F238E27FC236}">
                <a16:creationId xmlns:a16="http://schemas.microsoft.com/office/drawing/2014/main" id="{EF399F4D-B67A-4C4B-BCF3-36FE110603F1}"/>
              </a:ext>
            </a:extLst>
          </p:cNvPr>
          <p:cNvSpPr>
            <a:spLocks noGrp="1"/>
          </p:cNvSpPr>
          <p:nvPr>
            <p:ph type="pic" sz="quarter" idx="15"/>
          </p:nvPr>
        </p:nvSpPr>
        <p:spPr>
          <a:xfrm>
            <a:off x="8221093"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2" name="Text Placeholder 3">
            <a:extLst>
              <a:ext uri="{FF2B5EF4-FFF2-40B4-BE49-F238E27FC236}">
                <a16:creationId xmlns:a16="http://schemas.microsoft.com/office/drawing/2014/main" id="{08305C84-E25F-EC49-8F2B-4C0181FD3ABF}"/>
              </a:ext>
            </a:extLst>
          </p:cNvPr>
          <p:cNvSpPr>
            <a:spLocks noGrp="1"/>
          </p:cNvSpPr>
          <p:nvPr>
            <p:ph type="body" sz="half" idx="2" hasCustomPrompt="1"/>
          </p:nvPr>
        </p:nvSpPr>
        <p:spPr>
          <a:xfrm>
            <a:off x="1097279"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3" name="Text Placeholder 3">
            <a:extLst>
              <a:ext uri="{FF2B5EF4-FFF2-40B4-BE49-F238E27FC236}">
                <a16:creationId xmlns:a16="http://schemas.microsoft.com/office/drawing/2014/main" id="{A57A1FCE-E6BF-3747-9D43-42DBA6656EC0}"/>
              </a:ext>
            </a:extLst>
          </p:cNvPr>
          <p:cNvSpPr>
            <a:spLocks noGrp="1"/>
          </p:cNvSpPr>
          <p:nvPr>
            <p:ph type="body" sz="half" idx="16" hasCustomPrompt="1"/>
          </p:nvPr>
        </p:nvSpPr>
        <p:spPr>
          <a:xfrm>
            <a:off x="4666773"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4" name="Text Placeholder 3">
            <a:extLst>
              <a:ext uri="{FF2B5EF4-FFF2-40B4-BE49-F238E27FC236}">
                <a16:creationId xmlns:a16="http://schemas.microsoft.com/office/drawing/2014/main" id="{5B4B74C8-96E7-684F-91B9-8CE56CD10F1E}"/>
              </a:ext>
            </a:extLst>
          </p:cNvPr>
          <p:cNvSpPr>
            <a:spLocks noGrp="1"/>
          </p:cNvSpPr>
          <p:nvPr>
            <p:ph type="body" sz="half" idx="17" hasCustomPrompt="1"/>
          </p:nvPr>
        </p:nvSpPr>
        <p:spPr>
          <a:xfrm>
            <a:off x="8236267"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5" name="Title Placeholder 1">
            <a:extLst>
              <a:ext uri="{FF2B5EF4-FFF2-40B4-BE49-F238E27FC236}">
                <a16:creationId xmlns:a16="http://schemas.microsoft.com/office/drawing/2014/main" id="{D522564E-B348-544F-A8E5-CFCAFA48B54B}"/>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1418890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4/8/2021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2472297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ent and Imag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4/8/2021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5BFC727-5650-B049-AA2A-2511C08FB35B}"/>
              </a:ext>
            </a:extLst>
          </p:cNvPr>
          <p:cNvSpPr/>
          <p:nvPr userDrawn="1"/>
        </p:nvSpPr>
        <p:spPr>
          <a:xfrm flipH="1">
            <a:off x="0" y="0"/>
            <a:ext cx="1195754"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E700C598-C823-744D-BE16-5114B7625057}"/>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Picture Placeholder 8">
            <a:extLst>
              <a:ext uri="{FF2B5EF4-FFF2-40B4-BE49-F238E27FC236}">
                <a16:creationId xmlns:a16="http://schemas.microsoft.com/office/drawing/2014/main" id="{21BED569-C9C5-8F4D-A42A-ED4914579D63}"/>
              </a:ext>
            </a:extLst>
          </p:cNvPr>
          <p:cNvSpPr>
            <a:spLocks noGrp="1"/>
          </p:cNvSpPr>
          <p:nvPr>
            <p:ph type="pic" sz="quarter" idx="13"/>
          </p:nvPr>
        </p:nvSpPr>
        <p:spPr>
          <a:xfrm>
            <a:off x="5924550" y="633875"/>
            <a:ext cx="5632450" cy="5591175"/>
          </a:xfrm>
          <a:solidFill>
            <a:schemeClr val="tx2"/>
          </a:solidFill>
        </p:spPr>
        <p:txBody>
          <a:bodyPr anchor="ctr"/>
          <a:lstStyle>
            <a:lvl1pPr algn="ctr">
              <a:defRPr>
                <a:solidFill>
                  <a:schemeClr val="bg1"/>
                </a:solidFill>
              </a:defRPr>
            </a:lvl1pPr>
          </a:lstStyle>
          <a:p>
            <a:r>
              <a:rPr lang="en-US" noProof="0"/>
              <a:t>Click icon to add picture</a:t>
            </a:r>
            <a:endParaRPr lang="en-US" noProof="0" dirty="0"/>
          </a:p>
        </p:txBody>
      </p:sp>
      <p:sp>
        <p:nvSpPr>
          <p:cNvPr id="11" name="Title Placeholder 1">
            <a:extLst>
              <a:ext uri="{FF2B5EF4-FFF2-40B4-BE49-F238E27FC236}">
                <a16:creationId xmlns:a16="http://schemas.microsoft.com/office/drawing/2014/main" id="{ACB6E588-2EB7-9A41-A93A-7757596EF9D6}"/>
              </a:ext>
            </a:extLst>
          </p:cNvPr>
          <p:cNvSpPr>
            <a:spLocks noGrp="1"/>
          </p:cNvSpPr>
          <p:nvPr>
            <p:ph type="title" hasCustomPrompt="1"/>
          </p:nvPr>
        </p:nvSpPr>
        <p:spPr>
          <a:xfrm>
            <a:off x="1195754" y="942870"/>
            <a:ext cx="4157296" cy="1292750"/>
          </a:xfrm>
          <a:prstGeom prst="rect">
            <a:avLst/>
          </a:prstGeom>
        </p:spPr>
        <p:txBody>
          <a:bodyPr vert="horz" lIns="91440" tIns="45720" rIns="91440" bIns="45720" rtlCol="0" anchor="ctr">
            <a:normAutofit/>
          </a:bodyPr>
          <a:lstStyle>
            <a:lvl1pP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A6C0FE70-F6BB-3D40-AD3C-E704CABE499C}"/>
              </a:ext>
            </a:extLst>
          </p:cNvPr>
          <p:cNvSpPr>
            <a:spLocks noGrp="1"/>
          </p:cNvSpPr>
          <p:nvPr>
            <p:ph sz="half" idx="2"/>
          </p:nvPr>
        </p:nvSpPr>
        <p:spPr>
          <a:xfrm>
            <a:off x="1195754" y="2281657"/>
            <a:ext cx="4157296" cy="3633471"/>
          </a:xfrm>
        </p:spPr>
        <p:txBody>
          <a:bodyPr>
            <a:normAutofit/>
          </a:bodyPr>
          <a:lstStyle>
            <a:lvl1pPr marL="0" indent="0">
              <a:buClr>
                <a:schemeClr val="tx1"/>
              </a:buClr>
              <a:buNone/>
              <a:defRPr sz="1600">
                <a:solidFill>
                  <a:schemeClr val="tx1"/>
                </a:solidFill>
              </a:defRPr>
            </a:lvl1pPr>
            <a:lvl2pPr marL="201168" indent="0">
              <a:buClr>
                <a:schemeClr val="tx1"/>
              </a:buClr>
              <a:buFont typeface="Arial" panose="020B0604020202020204" pitchFamily="34" charset="0"/>
              <a:buNone/>
              <a:defRPr sz="1400">
                <a:solidFill>
                  <a:schemeClr val="tx1"/>
                </a:solidFill>
              </a:defRPr>
            </a:lvl2pPr>
            <a:lvl3pPr marL="384048" indent="0">
              <a:buClr>
                <a:schemeClr val="tx1"/>
              </a:buClr>
              <a:buFont typeface="Arial" panose="020B0604020202020204" pitchFamily="34" charset="0"/>
              <a:buNone/>
              <a:defRPr sz="1100">
                <a:solidFill>
                  <a:schemeClr val="tx1"/>
                </a:solidFill>
              </a:defRPr>
            </a:lvl3pPr>
            <a:lvl4pPr marL="566928" indent="0">
              <a:buClr>
                <a:schemeClr val="tx1"/>
              </a:buClr>
              <a:buFont typeface="Arial" panose="020B0604020202020204" pitchFamily="34" charset="0"/>
              <a:buNone/>
              <a:defRPr sz="1100">
                <a:solidFill>
                  <a:schemeClr val="tx1"/>
                </a:solidFill>
              </a:defRPr>
            </a:lvl4pPr>
            <a:lvl5pPr marL="749808" indent="0">
              <a:buClr>
                <a:schemeClr val="tx1"/>
              </a:buClr>
              <a:buFont typeface="Arial" panose="020B0604020202020204" pitchFamily="34" charset="0"/>
              <a:buNone/>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701714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4/8/2021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AB10FFC-D586-994D-8D3D-F4042255CB72}"/>
              </a:ext>
            </a:extLst>
          </p:cNvPr>
          <p:cNvSpPr/>
          <p:nvPr userDrawn="1"/>
        </p:nvSpPr>
        <p:spPr>
          <a:xfrm flipH="1">
            <a:off x="0" y="0"/>
            <a:ext cx="12192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C7B0C08A-E831-D242-B2CE-2DEB004F982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cxnSp>
        <p:nvCxnSpPr>
          <p:cNvPr id="7" name="Straight Connector 6">
            <a:extLst>
              <a:ext uri="{FF2B5EF4-FFF2-40B4-BE49-F238E27FC236}">
                <a16:creationId xmlns:a16="http://schemas.microsoft.com/office/drawing/2014/main" id="{105C2191-88F7-4148-96FD-E129F707E038}"/>
              </a:ext>
            </a:extLst>
          </p:cNvPr>
          <p:cNvCxnSpPr/>
          <p:nvPr userDrawn="1"/>
        </p:nvCxnSpPr>
        <p:spPr>
          <a:xfrm>
            <a:off x="6818393" y="999565"/>
            <a:ext cx="0" cy="4858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Placeholder 1">
            <a:extLst>
              <a:ext uri="{FF2B5EF4-FFF2-40B4-BE49-F238E27FC236}">
                <a16:creationId xmlns:a16="http://schemas.microsoft.com/office/drawing/2014/main" id="{61FB2196-E251-5A40-86F7-6092CEBFA133}"/>
              </a:ext>
            </a:extLst>
          </p:cNvPr>
          <p:cNvSpPr>
            <a:spLocks noGrp="1"/>
          </p:cNvSpPr>
          <p:nvPr>
            <p:ph type="title" hasCustomPrompt="1"/>
          </p:nvPr>
        </p:nvSpPr>
        <p:spPr>
          <a:xfrm>
            <a:off x="635000" y="3135207"/>
            <a:ext cx="5460992" cy="587584"/>
          </a:xfrm>
          <a:prstGeom prst="rect">
            <a:avLst/>
          </a:prstGeom>
        </p:spPr>
        <p:txBody>
          <a:bodyPr vert="horz" lIns="91440" tIns="45720" rIns="91440" bIns="45720" rtlCol="0" anchor="ctr">
            <a:noAutofit/>
          </a:bodyPr>
          <a:lstStyle>
            <a:lvl1pPr algn="r">
              <a:defRPr sz="4800" cap="all" baseline="0"/>
            </a:lvl1pPr>
          </a:lstStyle>
          <a:p>
            <a:r>
              <a:rPr lang="en-US" noProof="0"/>
              <a:t>Title goes here</a:t>
            </a:r>
          </a:p>
        </p:txBody>
      </p:sp>
      <p:sp>
        <p:nvSpPr>
          <p:cNvPr id="12" name="Content Placeholder 3">
            <a:extLst>
              <a:ext uri="{FF2B5EF4-FFF2-40B4-BE49-F238E27FC236}">
                <a16:creationId xmlns:a16="http://schemas.microsoft.com/office/drawing/2014/main" id="{C2FACD1B-0D9C-A547-98A0-D66C341D3D74}"/>
              </a:ext>
            </a:extLst>
          </p:cNvPr>
          <p:cNvSpPr>
            <a:spLocks noGrp="1"/>
          </p:cNvSpPr>
          <p:nvPr>
            <p:ph sz="half" idx="2" hasCustomPrompt="1"/>
          </p:nvPr>
        </p:nvSpPr>
        <p:spPr>
          <a:xfrm>
            <a:off x="7540794" y="831286"/>
            <a:ext cx="4016206" cy="5195425"/>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lvl2pPr>
            <a:lvl3pPr marL="612648" indent="-228600">
              <a:buClr>
                <a:schemeClr val="tx1"/>
              </a:buClr>
              <a:buFont typeface="+mj-lt"/>
              <a:buAutoNum type="arabicPeriod"/>
              <a:defRPr sz="1100"/>
            </a:lvl3pPr>
            <a:lvl4pPr marL="795528" indent="-228600">
              <a:buClr>
                <a:schemeClr val="tx1"/>
              </a:buClr>
              <a:buFont typeface="+mj-lt"/>
              <a:buAutoNum type="arabicPeriod"/>
              <a:defRPr sz="1100"/>
            </a:lvl4pPr>
            <a:lvl5pPr marL="978408" indent="-228600">
              <a:buClr>
                <a:schemeClr val="tx1"/>
              </a:buClr>
              <a:buFont typeface="+mj-lt"/>
              <a:buAutoNum type="arabicPeriod"/>
              <a:defRPr sz="1100"/>
            </a:lvl5pPr>
          </a:lstStyle>
          <a:p>
            <a:pPr lvl="0"/>
            <a:r>
              <a:rPr lang="en-US" noProof="0"/>
              <a:t>Quote Goes Here</a:t>
            </a:r>
          </a:p>
        </p:txBody>
      </p:sp>
    </p:spTree>
    <p:extLst>
      <p:ext uri="{BB962C8B-B14F-4D97-AF65-F5344CB8AC3E}">
        <p14:creationId xmlns:p14="http://schemas.microsoft.com/office/powerpoint/2010/main" val="4184935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1552108B-1F90-0044-A7D4-0956E919F29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Placeholder 1"/>
          <p:cNvSpPr>
            <a:spLocks noGrp="1"/>
          </p:cNvSpPr>
          <p:nvPr>
            <p:ph type="title"/>
          </p:nvPr>
        </p:nvSpPr>
        <p:spPr>
          <a:xfrm>
            <a:off x="1097280" y="942871"/>
            <a:ext cx="10058400" cy="587584"/>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noProof="0" smtClean="0"/>
              <a:t>4/8/2021</a:t>
            </a:fld>
            <a:endParaRPr lang="en-US" noProof="0"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noProof="0"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4360962"/>
      </p:ext>
    </p:extLst>
  </p:cSld>
  <p:clrMap bg1="lt1" tx1="dk1" bg2="lt2" tx2="dk2" accent1="accent1" accent2="accent2" accent3="accent3" accent4="accent4" accent5="accent5" accent6="accent6" hlink="hlink" folHlink="folHlink"/>
  <p:sldLayoutIdLst>
    <p:sldLayoutId id="2147483674" r:id="rId1"/>
    <p:sldLayoutId id="2147483693" r:id="rId2"/>
    <p:sldLayoutId id="2147483675" r:id="rId3"/>
    <p:sldLayoutId id="2147483684" r:id="rId4"/>
    <p:sldLayoutId id="2147483678" r:id="rId5"/>
    <p:sldLayoutId id="2147483688" r:id="rId6"/>
    <p:sldLayoutId id="2147483679" r:id="rId7"/>
    <p:sldLayoutId id="2147483692" r:id="rId8"/>
    <p:sldLayoutId id="2147483691" r:id="rId9"/>
    <p:sldLayoutId id="2147483690" r:id="rId10"/>
    <p:sldLayoutId id="2147483689" r:id="rId11"/>
    <p:sldLayoutId id="2147483683" r:id="rId12"/>
  </p:sldLayoutIdLst>
  <p:hf sldNum="0" hdr="0" ftr="0" dt="0"/>
  <p:txStyles>
    <p:titleStyle>
      <a:lvl1pPr algn="l" defTabSz="914400" rtl="0" eaLnBrk="1" latinLnBrk="0" hangingPunct="1">
        <a:lnSpc>
          <a:spcPct val="90000"/>
        </a:lnSpc>
        <a:spcBef>
          <a:spcPct val="0"/>
        </a:spcBef>
        <a:buNone/>
        <a:defRPr sz="2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7AEFB0-51F2-5449-996C-73382891D2F9}"/>
              </a:ext>
            </a:extLst>
          </p:cNvPr>
          <p:cNvSpPr>
            <a:spLocks noGrp="1"/>
          </p:cNvSpPr>
          <p:nvPr>
            <p:ph type="ctrTitle"/>
          </p:nvPr>
        </p:nvSpPr>
        <p:spPr/>
        <p:txBody>
          <a:bodyPr/>
          <a:lstStyle/>
          <a:p>
            <a:r>
              <a:rPr lang="en-US" dirty="0"/>
              <a:t>Edu-V</a:t>
            </a:r>
          </a:p>
        </p:txBody>
      </p:sp>
      <p:sp>
        <p:nvSpPr>
          <p:cNvPr id="5" name="Subtitle 4">
            <a:extLst>
              <a:ext uri="{FF2B5EF4-FFF2-40B4-BE49-F238E27FC236}">
                <a16:creationId xmlns:a16="http://schemas.microsoft.com/office/drawing/2014/main" id="{B0F6D6CF-8D73-6643-A348-53AAE29FD1C2}"/>
              </a:ext>
            </a:extLst>
          </p:cNvPr>
          <p:cNvSpPr>
            <a:spLocks noGrp="1"/>
          </p:cNvSpPr>
          <p:nvPr>
            <p:ph type="subTitle" idx="1"/>
          </p:nvPr>
        </p:nvSpPr>
        <p:spPr/>
        <p:txBody>
          <a:bodyPr/>
          <a:lstStyle/>
          <a:p>
            <a:r>
              <a:rPr lang="en-US" dirty="0"/>
              <a:t>Learning platform of the future</a:t>
            </a:r>
          </a:p>
        </p:txBody>
      </p:sp>
    </p:spTree>
    <p:extLst>
      <p:ext uri="{BB962C8B-B14F-4D97-AF65-F5344CB8AC3E}">
        <p14:creationId xmlns:p14="http://schemas.microsoft.com/office/powerpoint/2010/main" val="1833365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F87770D2-E48E-7A42-9413-8C2720FCAC9F}"/>
              </a:ext>
            </a:extLst>
          </p:cNvPr>
          <p:cNvSpPr>
            <a:spLocks noGrp="1"/>
          </p:cNvSpPr>
          <p:nvPr>
            <p:ph type="title"/>
          </p:nvPr>
        </p:nvSpPr>
        <p:spPr/>
        <p:txBody>
          <a:bodyPr/>
          <a:lstStyle/>
          <a:p>
            <a:r>
              <a:rPr lang="en-US" dirty="0"/>
              <a:t>Pricing/packages</a:t>
            </a:r>
          </a:p>
        </p:txBody>
      </p:sp>
      <p:sp>
        <p:nvSpPr>
          <p:cNvPr id="30" name="Content Placeholder 29">
            <a:extLst>
              <a:ext uri="{FF2B5EF4-FFF2-40B4-BE49-F238E27FC236}">
                <a16:creationId xmlns:a16="http://schemas.microsoft.com/office/drawing/2014/main" id="{42F24CA9-34C3-CF4E-B2C6-AAC4B1BBA81E}"/>
              </a:ext>
            </a:extLst>
          </p:cNvPr>
          <p:cNvSpPr>
            <a:spLocks noGrp="1"/>
          </p:cNvSpPr>
          <p:nvPr>
            <p:ph sz="half" idx="2"/>
          </p:nvPr>
        </p:nvSpPr>
        <p:spPr/>
        <p:txBody>
          <a:bodyPr/>
          <a:lstStyle/>
          <a:p>
            <a:r>
              <a:rPr lang="en-US" dirty="0"/>
              <a:t>EDU-V will have both in person teaching as well as predefined courses. The flexible teaching would involve teaching by a tutor by any means comfortable for the student as well as the teacher. The price for tutoring shall be decided by the teacher.</a:t>
            </a:r>
          </a:p>
          <a:p>
            <a:r>
              <a:rPr lang="en-US" dirty="0"/>
              <a:t>We shall also include predefined courses which are divided into 2 categories i.e. Beginner and Advance. These courses will give you an option to only take the theory component for the course or to also take the AR lab component.</a:t>
            </a:r>
          </a:p>
        </p:txBody>
      </p:sp>
      <p:graphicFrame>
        <p:nvGraphicFramePr>
          <p:cNvPr id="65" name="Table 4">
            <a:extLst>
              <a:ext uri="{FF2B5EF4-FFF2-40B4-BE49-F238E27FC236}">
                <a16:creationId xmlns:a16="http://schemas.microsoft.com/office/drawing/2014/main" id="{E59CB423-9F61-9544-B939-BB91A5EDEB34}"/>
              </a:ext>
            </a:extLst>
          </p:cNvPr>
          <p:cNvGraphicFramePr>
            <a:graphicFrameLocks noGrp="1"/>
          </p:cNvGraphicFramePr>
          <p:nvPr>
            <p:ph sz="half" idx="14"/>
            <p:extLst>
              <p:ext uri="{D42A27DB-BD31-4B8C-83A1-F6EECF244321}">
                <p14:modId xmlns:p14="http://schemas.microsoft.com/office/powerpoint/2010/main" val="1739440095"/>
              </p:ext>
            </p:extLst>
          </p:nvPr>
        </p:nvGraphicFramePr>
        <p:xfrm>
          <a:off x="604838" y="620712"/>
          <a:ext cx="4492455" cy="5604990"/>
        </p:xfrm>
        <a:graphic>
          <a:graphicData uri="http://schemas.openxmlformats.org/drawingml/2006/table">
            <a:tbl>
              <a:tblPr firstRow="1" bandRow="1">
                <a:tableStyleId>{B301B821-A1FF-4177-AEE7-76D212191A09}</a:tableStyleId>
              </a:tblPr>
              <a:tblGrid>
                <a:gridCol w="1497485">
                  <a:extLst>
                    <a:ext uri="{9D8B030D-6E8A-4147-A177-3AD203B41FA5}">
                      <a16:colId xmlns:a16="http://schemas.microsoft.com/office/drawing/2014/main" val="3628234326"/>
                    </a:ext>
                  </a:extLst>
                </a:gridCol>
                <a:gridCol w="1497485">
                  <a:extLst>
                    <a:ext uri="{9D8B030D-6E8A-4147-A177-3AD203B41FA5}">
                      <a16:colId xmlns:a16="http://schemas.microsoft.com/office/drawing/2014/main" val="1083199451"/>
                    </a:ext>
                  </a:extLst>
                </a:gridCol>
                <a:gridCol w="1497485">
                  <a:extLst>
                    <a:ext uri="{9D8B030D-6E8A-4147-A177-3AD203B41FA5}">
                      <a16:colId xmlns:a16="http://schemas.microsoft.com/office/drawing/2014/main" val="1334118722"/>
                    </a:ext>
                  </a:extLst>
                </a:gridCol>
              </a:tblGrid>
              <a:tr h="1348846">
                <a:tc>
                  <a:txBody>
                    <a:bodyPr/>
                    <a:lstStyle/>
                    <a:p>
                      <a:pPr algn="ctr"/>
                      <a:r>
                        <a:rPr lang="en-US" sz="1400" cap="all" spc="150" dirty="0"/>
                        <a:t>Flexible teaching</a:t>
                      </a:r>
                      <a:endParaRPr lang="en-US" sz="1400" b="0" cap="all" spc="150" dirty="0">
                        <a:solidFill>
                          <a:schemeClr val="lt1"/>
                        </a:solidFill>
                      </a:endParaRPr>
                    </a:p>
                  </a:txBody>
                  <a:tcPr marL="224212" marR="224212" marT="224212" marB="224212" anchor="ctr">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cap="all" spc="150" dirty="0"/>
                        <a:t>Defined Courses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cap="all" spc="150" dirty="0">
                          <a:solidFill>
                            <a:schemeClr val="lt1"/>
                          </a:solidFill>
                        </a:rPr>
                        <a:t>(Theory only)</a:t>
                      </a:r>
                    </a:p>
                  </a:txBody>
                  <a:tcPr marL="224212" marR="224212" marT="224212" marB="224212" anchor="ctr">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cap="all" spc="150" dirty="0"/>
                        <a:t>Defined courses (</a:t>
                      </a:r>
                      <a:r>
                        <a:rPr lang="en-US" sz="1400" cap="all" spc="150" dirty="0" err="1"/>
                        <a:t>Theory+Labs</a:t>
                      </a:r>
                      <a:r>
                        <a:rPr lang="en-US" sz="1400" cap="all" spc="150" dirty="0"/>
                        <a:t>)</a:t>
                      </a:r>
                      <a:endParaRPr lang="en-US" sz="1400" b="0" cap="all" spc="150" dirty="0">
                        <a:solidFill>
                          <a:schemeClr val="lt1"/>
                        </a:solidFill>
                      </a:endParaRPr>
                    </a:p>
                  </a:txBody>
                  <a:tcPr marL="224212" marR="224212" marT="224212" marB="224212" anchor="ctr">
                    <a:solidFill>
                      <a:schemeClr val="tx1"/>
                    </a:solidFill>
                  </a:tcPr>
                </a:tc>
                <a:extLst>
                  <a:ext uri="{0D108BD9-81ED-4DB2-BD59-A6C34878D82A}">
                    <a16:rowId xmlns:a16="http://schemas.microsoft.com/office/drawing/2014/main" val="4160608299"/>
                  </a:ext>
                </a:extLst>
              </a:tr>
              <a:tr h="212807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cap="none" spc="0" dirty="0">
                          <a:solidFill>
                            <a:schemeClr val="tx1"/>
                          </a:solidFill>
                        </a:rPr>
                        <a:t>(Monthly)</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cap="none" spc="0" dirty="0">
                          <a:solidFill>
                            <a:schemeClr val="tx1"/>
                          </a:solidFill>
                        </a:rPr>
                        <a:t>As decided by teacher</a:t>
                      </a:r>
                    </a:p>
                  </a:txBody>
                  <a:tcPr marL="224212" marR="224212" marT="224212" marB="224212" anchor="ctr">
                    <a:solidFill>
                      <a:srgbClr val="F6F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cap="none" spc="0" dirty="0"/>
                        <a:t>(Beginner)</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cap="none" spc="0" dirty="0"/>
                        <a:t>Rs 599</a:t>
                      </a:r>
                    </a:p>
                  </a:txBody>
                  <a:tcPr marL="224212" marR="224212" marT="224212" marB="224212" anchor="ctr">
                    <a:solidFill>
                      <a:srgbClr val="F6F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cap="none" spc="0" dirty="0"/>
                        <a:t>(Beginner)</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cap="none" spc="0" dirty="0">
                          <a:solidFill>
                            <a:schemeClr val="tx1"/>
                          </a:solidFill>
                        </a:rPr>
                        <a:t>Rs 899</a:t>
                      </a:r>
                    </a:p>
                  </a:txBody>
                  <a:tcPr marL="224212" marR="224212" marT="224212" marB="224212" anchor="ctr">
                    <a:solidFill>
                      <a:srgbClr val="F6F9FF"/>
                    </a:solidFill>
                  </a:tcPr>
                </a:tc>
                <a:extLst>
                  <a:ext uri="{0D108BD9-81ED-4DB2-BD59-A6C34878D82A}">
                    <a16:rowId xmlns:a16="http://schemas.microsoft.com/office/drawing/2014/main" val="3947518332"/>
                  </a:ext>
                </a:extLst>
              </a:tr>
              <a:tr h="212807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cap="none" spc="0" dirty="0"/>
                        <a:t>(Yearly)</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cap="none" spc="0" dirty="0"/>
                        <a:t>As decided by teacher with 5% discount</a:t>
                      </a:r>
                      <a:endParaRPr lang="en-US" sz="1400" b="0" cap="none" spc="0" dirty="0">
                        <a:solidFill>
                          <a:schemeClr val="tx1"/>
                        </a:solidFill>
                      </a:endParaRPr>
                    </a:p>
                  </a:txBody>
                  <a:tcPr marL="224212" marR="224212" marT="224212" marB="224212" anchor="ctr">
                    <a:solidFill>
                      <a:srgbClr val="EDEF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cap="none" spc="0" dirty="0"/>
                        <a:t>(Advance)</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cap="none" spc="0" dirty="0">
                          <a:solidFill>
                            <a:schemeClr val="tx1"/>
                          </a:solidFill>
                        </a:rPr>
                        <a:t>Rs 899</a:t>
                      </a:r>
                    </a:p>
                  </a:txBody>
                  <a:tcPr marL="224212" marR="224212" marT="224212" marB="224212" anchor="ctr">
                    <a:solidFill>
                      <a:srgbClr val="EDEF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cap="none" spc="0" dirty="0">
                          <a:solidFill>
                            <a:schemeClr val="tx1"/>
                          </a:solidFill>
                        </a:rPr>
                        <a:t>(Advance)</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cap="none" spc="0" dirty="0">
                          <a:solidFill>
                            <a:schemeClr val="tx1"/>
                          </a:solidFill>
                        </a:rPr>
                        <a:t>Rs 1199</a:t>
                      </a:r>
                    </a:p>
                  </a:txBody>
                  <a:tcPr marL="224212" marR="224212" marT="224212" marB="224212" anchor="ctr">
                    <a:solidFill>
                      <a:srgbClr val="EDEFF7"/>
                    </a:solidFill>
                  </a:tcPr>
                </a:tc>
                <a:extLst>
                  <a:ext uri="{0D108BD9-81ED-4DB2-BD59-A6C34878D82A}">
                    <a16:rowId xmlns:a16="http://schemas.microsoft.com/office/drawing/2014/main" val="1445241155"/>
                  </a:ext>
                </a:extLst>
              </a:tr>
            </a:tbl>
          </a:graphicData>
        </a:graphic>
      </p:graphicFrame>
    </p:spTree>
    <p:extLst>
      <p:ext uri="{BB962C8B-B14F-4D97-AF65-F5344CB8AC3E}">
        <p14:creationId xmlns:p14="http://schemas.microsoft.com/office/powerpoint/2010/main" val="3171150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0D33FB-39F1-4439-9C60-8173F67FC33D}"/>
              </a:ext>
            </a:extLst>
          </p:cNvPr>
          <p:cNvSpPr>
            <a:spLocks noGrp="1"/>
          </p:cNvSpPr>
          <p:nvPr>
            <p:ph type="title"/>
          </p:nvPr>
        </p:nvSpPr>
        <p:spPr/>
        <p:txBody>
          <a:bodyPr/>
          <a:lstStyle/>
          <a:p>
            <a:r>
              <a:rPr lang="en-IN" dirty="0"/>
              <a:t>Future Prospects</a:t>
            </a:r>
          </a:p>
        </p:txBody>
      </p:sp>
      <p:sp>
        <p:nvSpPr>
          <p:cNvPr id="4" name="Content Placeholder 3">
            <a:extLst>
              <a:ext uri="{FF2B5EF4-FFF2-40B4-BE49-F238E27FC236}">
                <a16:creationId xmlns:a16="http://schemas.microsoft.com/office/drawing/2014/main" id="{D5F79DF1-B949-420B-B4BF-709970A70A19}"/>
              </a:ext>
            </a:extLst>
          </p:cNvPr>
          <p:cNvSpPr>
            <a:spLocks noGrp="1"/>
          </p:cNvSpPr>
          <p:nvPr>
            <p:ph sz="half" idx="2"/>
          </p:nvPr>
        </p:nvSpPr>
        <p:spPr/>
        <p:txBody>
          <a:bodyPr/>
          <a:lstStyle/>
          <a:p>
            <a:pPr marL="285750" indent="-285750">
              <a:buFont typeface="Arial" panose="020B0604020202020204" pitchFamily="34" charset="0"/>
              <a:buChar char="•"/>
            </a:pPr>
            <a:r>
              <a:rPr lang="en-IN" dirty="0"/>
              <a:t>VR integration for immersive learning.</a:t>
            </a:r>
          </a:p>
          <a:p>
            <a:pPr marL="285750" indent="-285750">
              <a:buFont typeface="Arial" panose="020B0604020202020204" pitchFamily="34" charset="0"/>
              <a:buChar char="•"/>
            </a:pPr>
            <a:r>
              <a:rPr lang="en-IN" dirty="0"/>
              <a:t>More number of courses.</a:t>
            </a:r>
          </a:p>
          <a:p>
            <a:pPr marL="285750" indent="-285750">
              <a:buFont typeface="Arial" panose="020B0604020202020204" pitchFamily="34" charset="0"/>
              <a:buChar char="•"/>
            </a:pPr>
            <a:r>
              <a:rPr lang="en-IN" dirty="0"/>
              <a:t>Courses and learning for larger number of fields.</a:t>
            </a:r>
          </a:p>
          <a:p>
            <a:pPr marL="285750" indent="-285750">
              <a:buFont typeface="Arial" panose="020B0604020202020204" pitchFamily="34" charset="0"/>
              <a:buChar char="•"/>
            </a:pPr>
            <a:r>
              <a:rPr lang="en-IN" dirty="0"/>
              <a:t>Peer interaction for </a:t>
            </a:r>
            <a:r>
              <a:rPr lang="en-IN"/>
              <a:t>better understanding.</a:t>
            </a:r>
          </a:p>
          <a:p>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pic>
        <p:nvPicPr>
          <p:cNvPr id="4098" name="Picture 2" descr="Is augmented and virtual reality technology essential for education?">
            <a:extLst>
              <a:ext uri="{FF2B5EF4-FFF2-40B4-BE49-F238E27FC236}">
                <a16:creationId xmlns:a16="http://schemas.microsoft.com/office/drawing/2014/main" id="{732E4EBB-FFF3-4707-BB56-828F2A8EC467}"/>
              </a:ext>
            </a:extLst>
          </p:cNvPr>
          <p:cNvPicPr>
            <a:picLocks noGrp="1" noChangeAspect="1" noChangeArrowheads="1"/>
          </p:cNvPicPr>
          <p:nvPr>
            <p:ph type="pic" sz="quarter" idx="13"/>
          </p:nvPr>
        </p:nvPicPr>
        <p:blipFill>
          <a:blip r:embed="rId2">
            <a:extLst>
              <a:ext uri="{28A0092B-C50C-407E-A947-70E740481C1C}">
                <a14:useLocalDpi xmlns:a14="http://schemas.microsoft.com/office/drawing/2010/main" val="0"/>
              </a:ext>
            </a:extLst>
          </a:blip>
          <a:srcRect l="16429" r="16429"/>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660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5982D24-9C69-4F2D-B5F2-5263AE6425FA}"/>
              </a:ext>
            </a:extLst>
          </p:cNvPr>
          <p:cNvSpPr>
            <a:spLocks noGrp="1"/>
          </p:cNvSpPr>
          <p:nvPr>
            <p:ph idx="1"/>
          </p:nvPr>
        </p:nvSpPr>
        <p:spPr/>
        <p:txBody>
          <a:bodyPr/>
          <a:lstStyle/>
          <a:p>
            <a:r>
              <a:rPr lang="en-IN" dirty="0"/>
              <a:t>EDU-V has the potential to become one of the best learning platforms there is. The AR integration can develop learning in a way which nobody has seen till now.</a:t>
            </a:r>
          </a:p>
        </p:txBody>
      </p:sp>
      <p:sp>
        <p:nvSpPr>
          <p:cNvPr id="3" name="Title 2">
            <a:extLst>
              <a:ext uri="{FF2B5EF4-FFF2-40B4-BE49-F238E27FC236}">
                <a16:creationId xmlns:a16="http://schemas.microsoft.com/office/drawing/2014/main" id="{7CED0B90-9849-4ED8-A1B0-B93A67210E14}"/>
              </a:ext>
            </a:extLst>
          </p:cNvPr>
          <p:cNvSpPr>
            <a:spLocks noGrp="1"/>
          </p:cNvSpPr>
          <p:nvPr>
            <p:ph type="title"/>
          </p:nvPr>
        </p:nvSpPr>
        <p:spPr/>
        <p:txBody>
          <a:bodyPr/>
          <a:lstStyle/>
          <a:p>
            <a:r>
              <a:rPr lang="en-IN" dirty="0"/>
              <a:t>Conclusion</a:t>
            </a:r>
          </a:p>
        </p:txBody>
      </p:sp>
    </p:spTree>
    <p:extLst>
      <p:ext uri="{BB962C8B-B14F-4D97-AF65-F5344CB8AC3E}">
        <p14:creationId xmlns:p14="http://schemas.microsoft.com/office/powerpoint/2010/main" val="144396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p:txBody>
          <a:bodyPr/>
          <a:lstStyle/>
          <a:p>
            <a:r>
              <a:rPr lang="en-US" dirty="0">
                <a:solidFill>
                  <a:schemeClr val="tx1"/>
                </a:solidFill>
              </a:rPr>
              <a:t>OUTLINE</a:t>
            </a: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p:txBody>
          <a:bodyPr/>
          <a:lstStyle/>
          <a:p>
            <a:r>
              <a:rPr lang="en-US" dirty="0"/>
              <a:t>What is EDU-V?</a:t>
            </a:r>
          </a:p>
          <a:p>
            <a:r>
              <a:rPr lang="en-US" dirty="0"/>
              <a:t>Features in EDU-V.</a:t>
            </a:r>
          </a:p>
          <a:p>
            <a:r>
              <a:rPr lang="en-US" dirty="0"/>
              <a:t>Industry Competition</a:t>
            </a:r>
          </a:p>
          <a:p>
            <a:r>
              <a:rPr lang="en-US" dirty="0"/>
              <a:t>What makes EDU-V stand out?</a:t>
            </a:r>
          </a:p>
          <a:p>
            <a:r>
              <a:rPr lang="en-US" dirty="0"/>
              <a:t>Target Audience</a:t>
            </a:r>
          </a:p>
          <a:p>
            <a:r>
              <a:rPr lang="en-US" dirty="0"/>
              <a:t>Business Model</a:t>
            </a:r>
          </a:p>
          <a:p>
            <a:r>
              <a:rPr lang="en-US" dirty="0"/>
              <a:t>Pricing/Packages</a:t>
            </a:r>
          </a:p>
          <a:p>
            <a:r>
              <a:rPr lang="en-US" dirty="0"/>
              <a:t>Future Prospects</a:t>
            </a:r>
          </a:p>
          <a:p>
            <a:r>
              <a:rPr lang="en-US" dirty="0"/>
              <a:t>Conclusion</a:t>
            </a:r>
          </a:p>
        </p:txBody>
      </p:sp>
    </p:spTree>
    <p:extLst>
      <p:ext uri="{BB962C8B-B14F-4D97-AF65-F5344CB8AC3E}">
        <p14:creationId xmlns:p14="http://schemas.microsoft.com/office/powerpoint/2010/main" val="2276898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E51183-D0D9-A74B-94F0-9EC0104A75F3}"/>
              </a:ext>
            </a:extLst>
          </p:cNvPr>
          <p:cNvSpPr>
            <a:spLocks noGrp="1"/>
          </p:cNvSpPr>
          <p:nvPr>
            <p:ph type="title"/>
          </p:nvPr>
        </p:nvSpPr>
        <p:spPr/>
        <p:txBody>
          <a:bodyPr/>
          <a:lstStyle/>
          <a:p>
            <a:pPr>
              <a:tabLst>
                <a:tab pos="3308350" algn="l"/>
              </a:tabLst>
            </a:pPr>
            <a:r>
              <a:rPr lang="en-US" dirty="0">
                <a:solidFill>
                  <a:schemeClr val="tx1">
                    <a:lumMod val="85000"/>
                    <a:lumOff val="15000"/>
                  </a:schemeClr>
                </a:solidFill>
              </a:rPr>
              <a:t>quote</a:t>
            </a:r>
          </a:p>
        </p:txBody>
      </p:sp>
      <p:sp>
        <p:nvSpPr>
          <p:cNvPr id="5" name="Content Placeholder 4">
            <a:extLst>
              <a:ext uri="{FF2B5EF4-FFF2-40B4-BE49-F238E27FC236}">
                <a16:creationId xmlns:a16="http://schemas.microsoft.com/office/drawing/2014/main" id="{319ED1B1-6FE0-FA43-95C4-366DBD1F1305}"/>
              </a:ext>
            </a:extLst>
          </p:cNvPr>
          <p:cNvSpPr>
            <a:spLocks noGrp="1"/>
          </p:cNvSpPr>
          <p:nvPr>
            <p:ph sz="half" idx="2"/>
          </p:nvPr>
        </p:nvSpPr>
        <p:spPr>
          <a:xfrm>
            <a:off x="7013359" y="831286"/>
            <a:ext cx="4543641" cy="5195425"/>
          </a:xfrm>
        </p:spPr>
        <p:txBody>
          <a:bodyPr/>
          <a:lstStyle/>
          <a:p>
            <a:pPr marL="0" indent="0" algn="l">
              <a:buNone/>
            </a:pPr>
            <a:r>
              <a:rPr lang="en-US" b="0" i="0" dirty="0">
                <a:solidFill>
                  <a:srgbClr val="808080"/>
                </a:solidFill>
                <a:effectLst/>
              </a:rPr>
              <a:t>"You can't teach people everything they need to know. The best you can do is position them where they can find what they need to know when they need to know it." —</a:t>
            </a:r>
            <a:r>
              <a:rPr lang="en-US" b="0" i="0" dirty="0">
                <a:solidFill>
                  <a:srgbClr val="444444"/>
                </a:solidFill>
                <a:effectLst/>
              </a:rPr>
              <a:t>Seymour </a:t>
            </a:r>
            <a:r>
              <a:rPr lang="en-US" b="0" i="0" dirty="0" err="1">
                <a:solidFill>
                  <a:srgbClr val="444444"/>
                </a:solidFill>
                <a:effectLst/>
              </a:rPr>
              <a:t>Papert</a:t>
            </a:r>
            <a:r>
              <a:rPr lang="en-US" b="0" i="0" dirty="0">
                <a:solidFill>
                  <a:srgbClr val="444444"/>
                </a:solidFill>
                <a:effectLst/>
              </a:rPr>
              <a:t>, MIT Mathematician and Educator</a:t>
            </a:r>
            <a:endParaRPr lang="en-US" b="0" i="0" dirty="0">
              <a:solidFill>
                <a:srgbClr val="444444"/>
              </a:solidFill>
              <a:effectLst/>
              <a:latin typeface="Metropolis-Bold"/>
            </a:endParaRPr>
          </a:p>
        </p:txBody>
      </p:sp>
    </p:spTree>
    <p:extLst>
      <p:ext uri="{BB962C8B-B14F-4D97-AF65-F5344CB8AC3E}">
        <p14:creationId xmlns:p14="http://schemas.microsoft.com/office/powerpoint/2010/main" val="971976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p:txBody>
          <a:bodyPr/>
          <a:lstStyle/>
          <a:p>
            <a:r>
              <a:rPr lang="en-US" dirty="0"/>
              <a:t>What is </a:t>
            </a:r>
            <a:r>
              <a:rPr lang="en-US" dirty="0" err="1"/>
              <a:t>edu</a:t>
            </a:r>
            <a:r>
              <a:rPr lang="en-US" dirty="0"/>
              <a:t>-v?</a:t>
            </a:r>
          </a:p>
        </p:txBody>
      </p:sp>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p:txBody>
          <a:bodyPr/>
          <a:lstStyle/>
          <a:p>
            <a:r>
              <a:rPr lang="en-US" dirty="0"/>
              <a:t>EDU-V is an online learning platform which teaches learners various different skills including academics, music, sports, comedy and much more.</a:t>
            </a:r>
          </a:p>
          <a:p>
            <a:r>
              <a:rPr lang="en-US" dirty="0"/>
              <a:t>It is a portal created for learners to connect with various professionals who want to spread their knowledge to others.</a:t>
            </a:r>
          </a:p>
        </p:txBody>
      </p:sp>
      <p:pic>
        <p:nvPicPr>
          <p:cNvPr id="27" name="Picture Placeholder 26" descr="Woman standing in front of a window on tablet">
            <a:extLst>
              <a:ext uri="{FF2B5EF4-FFF2-40B4-BE49-F238E27FC236}">
                <a16:creationId xmlns:a16="http://schemas.microsoft.com/office/drawing/2014/main" id="{1E23C3D4-3265-654A-93D6-FE4FDACECE7C}"/>
              </a:ext>
            </a:extLst>
          </p:cNvPr>
          <p:cNvPicPr>
            <a:picLocks noGrp="1" noChangeAspect="1"/>
          </p:cNvPicPr>
          <p:nvPr>
            <p:ph type="pic" sz="quarter" idx="13"/>
          </p:nvPr>
        </p:nvPicPr>
        <p:blipFill rotWithShape="1">
          <a:blip r:embed="rId2" cstate="email">
            <a:extLst>
              <a:ext uri="{28A0092B-C50C-407E-A947-70E740481C1C}">
                <a14:useLocalDpi xmlns:a14="http://schemas.microsoft.com/office/drawing/2010/main"/>
              </a:ext>
            </a:extLst>
          </a:blip>
          <a:srcRect/>
          <a:stretch/>
        </p:blipFill>
        <p:spPr>
          <a:xfrm>
            <a:off x="5924550" y="633875"/>
            <a:ext cx="5632450" cy="5591175"/>
          </a:xfrm>
        </p:spPr>
      </p:pic>
    </p:spTree>
    <p:extLst>
      <p:ext uri="{BB962C8B-B14F-4D97-AF65-F5344CB8AC3E}">
        <p14:creationId xmlns:p14="http://schemas.microsoft.com/office/powerpoint/2010/main" val="1255359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59CD-1242-F149-AB16-9D02E7C89131}"/>
              </a:ext>
            </a:extLst>
          </p:cNvPr>
          <p:cNvSpPr>
            <a:spLocks noGrp="1"/>
          </p:cNvSpPr>
          <p:nvPr>
            <p:ph type="title"/>
          </p:nvPr>
        </p:nvSpPr>
        <p:spPr/>
        <p:txBody>
          <a:bodyPr/>
          <a:lstStyle/>
          <a:p>
            <a:r>
              <a:rPr lang="en-US" dirty="0"/>
              <a:t>WHAT DOES EDU-V OFFER?</a:t>
            </a:r>
          </a:p>
        </p:txBody>
      </p:sp>
      <p:sp>
        <p:nvSpPr>
          <p:cNvPr id="3" name="Content Placeholder 2">
            <a:extLst>
              <a:ext uri="{FF2B5EF4-FFF2-40B4-BE49-F238E27FC236}">
                <a16:creationId xmlns:a16="http://schemas.microsoft.com/office/drawing/2014/main" id="{79497D95-D925-3641-A715-DB7630E983B0}"/>
              </a:ext>
            </a:extLst>
          </p:cNvPr>
          <p:cNvSpPr>
            <a:spLocks noGrp="1"/>
          </p:cNvSpPr>
          <p:nvPr>
            <p:ph sz="half" idx="2"/>
          </p:nvPr>
        </p:nvSpPr>
        <p:spPr/>
        <p:txBody>
          <a:bodyPr/>
          <a:lstStyle/>
          <a:p>
            <a:pPr marL="342900" indent="-342900">
              <a:buFont typeface="+mj-lt"/>
              <a:buAutoNum type="arabicPeriod"/>
            </a:pPr>
            <a:r>
              <a:rPr lang="en-US" dirty="0"/>
              <a:t>A platforms for professionals of various crafts to connect with students who have a thirst to learn.</a:t>
            </a:r>
          </a:p>
          <a:p>
            <a:pPr marL="342900" indent="-342900">
              <a:buFont typeface="+mj-lt"/>
              <a:buAutoNum type="arabicPeriod"/>
            </a:pPr>
            <a:r>
              <a:rPr lang="en-US" dirty="0"/>
              <a:t>A way for learners to rent out professional instruments/equipment.</a:t>
            </a:r>
          </a:p>
          <a:p>
            <a:pPr marL="342900" indent="-342900">
              <a:buFont typeface="+mj-lt"/>
              <a:buAutoNum type="arabicPeriod"/>
            </a:pPr>
            <a:r>
              <a:rPr lang="en-US" dirty="0"/>
              <a:t>AR lab experience for better understanding of various concepts</a:t>
            </a:r>
          </a:p>
          <a:p>
            <a:pPr marL="0" indent="0">
              <a:buNone/>
            </a:pPr>
            <a:endParaRPr lang="en-US" dirty="0"/>
          </a:p>
        </p:txBody>
      </p:sp>
      <p:pic>
        <p:nvPicPr>
          <p:cNvPr id="7" name="Content Placeholder 6" descr="A close up of a person in glasses looking at her computer">
            <a:extLst>
              <a:ext uri="{FF2B5EF4-FFF2-40B4-BE49-F238E27FC236}">
                <a16:creationId xmlns:a16="http://schemas.microsoft.com/office/drawing/2014/main" id="{31DCECD3-2E44-5D44-9FA4-EC4D470EC66E}"/>
              </a:ext>
            </a:extLst>
          </p:cNvPr>
          <p:cNvPicPr>
            <a:picLocks noGrp="1" noChangeAspect="1"/>
          </p:cNvPicPr>
          <p:nvPr>
            <p:ph sz="half" idx="14"/>
          </p:nvPr>
        </p:nvPicPr>
        <p:blipFill rotWithShape="1">
          <a:blip r:embed="rId2" cstate="email">
            <a:extLst>
              <a:ext uri="{28A0092B-C50C-407E-A947-70E740481C1C}">
                <a14:useLocalDpi xmlns:a14="http://schemas.microsoft.com/office/drawing/2010/main"/>
              </a:ext>
            </a:extLst>
          </a:blip>
          <a:srcRect/>
          <a:stretch/>
        </p:blipFill>
        <p:spPr>
          <a:xfrm>
            <a:off x="604838" y="626533"/>
            <a:ext cx="4589462" cy="5604933"/>
          </a:xfrm>
        </p:spPr>
      </p:pic>
    </p:spTree>
    <p:extLst>
      <p:ext uri="{BB962C8B-B14F-4D97-AF65-F5344CB8AC3E}">
        <p14:creationId xmlns:p14="http://schemas.microsoft.com/office/powerpoint/2010/main" val="4176208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D850AAA-B77D-4000-A143-0539464CCB02}"/>
              </a:ext>
            </a:extLst>
          </p:cNvPr>
          <p:cNvSpPr>
            <a:spLocks noGrp="1"/>
          </p:cNvSpPr>
          <p:nvPr>
            <p:ph type="body" idx="1"/>
          </p:nvPr>
        </p:nvSpPr>
        <p:spPr/>
        <p:txBody>
          <a:bodyPr/>
          <a:lstStyle/>
          <a:p>
            <a:r>
              <a:rPr lang="en-US" dirty="0"/>
              <a:t>Other E-Learning platforms</a:t>
            </a:r>
          </a:p>
        </p:txBody>
      </p:sp>
      <p:sp>
        <p:nvSpPr>
          <p:cNvPr id="3" name="Content Placeholder 2">
            <a:extLst>
              <a:ext uri="{FF2B5EF4-FFF2-40B4-BE49-F238E27FC236}">
                <a16:creationId xmlns:a16="http://schemas.microsoft.com/office/drawing/2014/main" id="{6AB250FE-08C8-4530-B722-29C38A359D8B}"/>
              </a:ext>
            </a:extLst>
          </p:cNvPr>
          <p:cNvSpPr>
            <a:spLocks noGrp="1"/>
          </p:cNvSpPr>
          <p:nvPr>
            <p:ph sz="half" idx="2"/>
          </p:nvPr>
        </p:nvSpPr>
        <p:spPr/>
        <p:txBody>
          <a:bodyPr/>
          <a:lstStyle/>
          <a:p>
            <a:r>
              <a:rPr lang="en-US" dirty="0">
                <a:solidFill>
                  <a:schemeClr val="tx1"/>
                </a:solidFill>
              </a:rPr>
              <a:t>Current competition to our portal would be E-learning platforms like BYJU’s, </a:t>
            </a:r>
            <a:r>
              <a:rPr lang="en-US" dirty="0" err="1">
                <a:solidFill>
                  <a:schemeClr val="tx1"/>
                </a:solidFill>
              </a:rPr>
              <a:t>Unacademy</a:t>
            </a:r>
            <a:r>
              <a:rPr lang="en-US" dirty="0"/>
              <a:t>, </a:t>
            </a:r>
            <a:r>
              <a:rPr lang="en-US" dirty="0" err="1"/>
              <a:t>Skillshare</a:t>
            </a:r>
            <a:r>
              <a:rPr lang="en-US" dirty="0"/>
              <a:t> etc. These platforms provide a variety of courses to the student. These sights provide courses for students created by various educators</a:t>
            </a:r>
          </a:p>
          <a:p>
            <a:r>
              <a:rPr lang="en-US" dirty="0"/>
              <a:t>No provision for renting of equipment</a:t>
            </a:r>
          </a:p>
          <a:p>
            <a:pPr marL="0" indent="0">
              <a:buNone/>
            </a:pPr>
            <a:r>
              <a:rPr lang="en-US" dirty="0"/>
              <a:t>  No AR integration</a:t>
            </a:r>
          </a:p>
          <a:p>
            <a:endParaRPr lang="en-US" dirty="0">
              <a:solidFill>
                <a:schemeClr val="tx1"/>
              </a:solidFill>
            </a:endParaRPr>
          </a:p>
        </p:txBody>
      </p:sp>
      <p:sp>
        <p:nvSpPr>
          <p:cNvPr id="5" name="Text Placeholder 4">
            <a:extLst>
              <a:ext uri="{FF2B5EF4-FFF2-40B4-BE49-F238E27FC236}">
                <a16:creationId xmlns:a16="http://schemas.microsoft.com/office/drawing/2014/main" id="{3CDA0F0A-8BBE-4720-8A8F-47FD935FA9E8}"/>
              </a:ext>
            </a:extLst>
          </p:cNvPr>
          <p:cNvSpPr>
            <a:spLocks noGrp="1"/>
          </p:cNvSpPr>
          <p:nvPr>
            <p:ph type="body" sz="quarter" idx="3"/>
          </p:nvPr>
        </p:nvSpPr>
        <p:spPr/>
        <p:txBody>
          <a:bodyPr/>
          <a:lstStyle/>
          <a:p>
            <a:r>
              <a:rPr lang="en-US" dirty="0"/>
              <a:t>EDU-V</a:t>
            </a:r>
          </a:p>
        </p:txBody>
      </p:sp>
      <p:sp>
        <p:nvSpPr>
          <p:cNvPr id="6" name="Content Placeholder 5">
            <a:extLst>
              <a:ext uri="{FF2B5EF4-FFF2-40B4-BE49-F238E27FC236}">
                <a16:creationId xmlns:a16="http://schemas.microsoft.com/office/drawing/2014/main" id="{1163EFDC-D9E5-4185-9B8F-C3C93FF516E1}"/>
              </a:ext>
            </a:extLst>
          </p:cNvPr>
          <p:cNvSpPr>
            <a:spLocks noGrp="1"/>
          </p:cNvSpPr>
          <p:nvPr>
            <p:ph sz="quarter" idx="4"/>
          </p:nvPr>
        </p:nvSpPr>
        <p:spPr/>
        <p:txBody>
          <a:bodyPr/>
          <a:lstStyle/>
          <a:p>
            <a:r>
              <a:rPr lang="en-US" dirty="0">
                <a:solidFill>
                  <a:schemeClr val="tx1"/>
                </a:solidFill>
              </a:rPr>
              <a:t>What sets EDU-V apart from these platforms is </a:t>
            </a:r>
            <a:r>
              <a:rPr lang="en-US" dirty="0" err="1">
                <a:solidFill>
                  <a:schemeClr val="tx1"/>
                </a:solidFill>
              </a:rPr>
              <a:t>that,for</a:t>
            </a:r>
            <a:r>
              <a:rPr lang="en-US" dirty="0">
                <a:solidFill>
                  <a:schemeClr val="tx1"/>
                </a:solidFill>
              </a:rPr>
              <a:t> most courses, the control of what is being taught is entirely </a:t>
            </a:r>
            <a:r>
              <a:rPr lang="en-US" dirty="0" err="1">
                <a:solidFill>
                  <a:schemeClr val="tx1"/>
                </a:solidFill>
              </a:rPr>
              <a:t>upto</a:t>
            </a:r>
            <a:r>
              <a:rPr lang="en-US" dirty="0">
                <a:solidFill>
                  <a:schemeClr val="tx1"/>
                </a:solidFill>
              </a:rPr>
              <a:t> the student and the teacher. EDU-V will be a platform that will not only provide predefined courses but will also connect you to some of the best educators out there.</a:t>
            </a:r>
          </a:p>
          <a:p>
            <a:r>
              <a:rPr lang="en-US" dirty="0"/>
              <a:t>There shall be provision of renting professional equipment.</a:t>
            </a:r>
          </a:p>
          <a:p>
            <a:r>
              <a:rPr lang="en-US" dirty="0">
                <a:solidFill>
                  <a:schemeClr val="tx1"/>
                </a:solidFill>
              </a:rPr>
              <a:t>AR integration for virtual labs </a:t>
            </a:r>
          </a:p>
        </p:txBody>
      </p:sp>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Industry competition</a:t>
            </a:r>
          </a:p>
        </p:txBody>
      </p:sp>
    </p:spTree>
    <p:extLst>
      <p:ext uri="{BB962C8B-B14F-4D97-AF65-F5344CB8AC3E}">
        <p14:creationId xmlns:p14="http://schemas.microsoft.com/office/powerpoint/2010/main" val="2682059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p:txBody>
          <a:bodyPr/>
          <a:lstStyle/>
          <a:p>
            <a:r>
              <a:rPr lang="en-US" dirty="0"/>
              <a:t>EDU-V is a platform of the future. It gives much more freedom to teachers and students present on the platform. It provides a way for people to experience what they are learning through virtual AR labs. This is especially useful if learners want to learn something but they do not have the required resources for it. </a:t>
            </a:r>
          </a:p>
        </p:txBody>
      </p:sp>
      <p:sp>
        <p:nvSpPr>
          <p:cNvPr id="4" name="Title 3">
            <a:extLst>
              <a:ext uri="{FF2B5EF4-FFF2-40B4-BE49-F238E27FC236}">
                <a16:creationId xmlns:a16="http://schemas.microsoft.com/office/drawing/2014/main" id="{79C7345E-A695-4EF9-ABB9-18652A7ECEA2}"/>
              </a:ext>
            </a:extLst>
          </p:cNvPr>
          <p:cNvSpPr>
            <a:spLocks noGrp="1"/>
          </p:cNvSpPr>
          <p:nvPr>
            <p:ph type="title"/>
          </p:nvPr>
        </p:nvSpPr>
        <p:spPr/>
        <p:txBody>
          <a:bodyPr/>
          <a:lstStyle/>
          <a:p>
            <a:r>
              <a:rPr lang="en-IN" dirty="0"/>
              <a:t>What makes </a:t>
            </a:r>
            <a:r>
              <a:rPr lang="en-IN" dirty="0" err="1"/>
              <a:t>edu</a:t>
            </a:r>
            <a:r>
              <a:rPr lang="en-IN" dirty="0"/>
              <a:t>-v stand out?</a:t>
            </a:r>
          </a:p>
        </p:txBody>
      </p:sp>
      <p:pic>
        <p:nvPicPr>
          <p:cNvPr id="1028" name="Picture 4" descr="Why education is the key to prosperity | EY - Global">
            <a:extLst>
              <a:ext uri="{FF2B5EF4-FFF2-40B4-BE49-F238E27FC236}">
                <a16:creationId xmlns:a16="http://schemas.microsoft.com/office/drawing/2014/main" id="{5093D04C-A637-4C81-A593-D36E43856CC9}"/>
              </a:ext>
            </a:extLst>
          </p:cNvPr>
          <p:cNvPicPr>
            <a:picLocks noGrp="1" noChangeAspect="1" noChangeArrowheads="1"/>
          </p:cNvPicPr>
          <p:nvPr>
            <p:ph type="pic" sz="quarter" idx="13"/>
          </p:nvPr>
        </p:nvPicPr>
        <p:blipFill>
          <a:blip r:embed="rId2">
            <a:extLst>
              <a:ext uri="{28A0092B-C50C-407E-A947-70E740481C1C}">
                <a14:useLocalDpi xmlns:a14="http://schemas.microsoft.com/office/drawing/2010/main" val="0"/>
              </a:ext>
            </a:extLst>
          </a:blip>
          <a:srcRect l="16421" r="16421"/>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7229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ADB1132-6F75-4AD2-ADAA-5C2DB83FE28D}"/>
              </a:ext>
            </a:extLst>
          </p:cNvPr>
          <p:cNvSpPr>
            <a:spLocks noGrp="1"/>
          </p:cNvSpPr>
          <p:nvPr>
            <p:ph sz="half" idx="2"/>
          </p:nvPr>
        </p:nvSpPr>
        <p:spPr/>
        <p:txBody>
          <a:bodyPr/>
          <a:lstStyle/>
          <a:p>
            <a:r>
              <a:rPr lang="en-IN" dirty="0"/>
              <a:t>The target audience would be teenagers and young adults i.e. people from ages 13 to 30. However, the platform can be used by anyone of any age irrespective of their age</a:t>
            </a:r>
          </a:p>
        </p:txBody>
      </p:sp>
      <p:sp>
        <p:nvSpPr>
          <p:cNvPr id="5" name="Title 4">
            <a:extLst>
              <a:ext uri="{FF2B5EF4-FFF2-40B4-BE49-F238E27FC236}">
                <a16:creationId xmlns:a16="http://schemas.microsoft.com/office/drawing/2014/main" id="{2AD6B735-393D-449A-8F72-1AF015D71589}"/>
              </a:ext>
            </a:extLst>
          </p:cNvPr>
          <p:cNvSpPr>
            <a:spLocks noGrp="1"/>
          </p:cNvSpPr>
          <p:nvPr>
            <p:ph type="title"/>
          </p:nvPr>
        </p:nvSpPr>
        <p:spPr/>
        <p:txBody>
          <a:bodyPr/>
          <a:lstStyle/>
          <a:p>
            <a:r>
              <a:rPr lang="en-IN" dirty="0"/>
              <a:t>Target audience</a:t>
            </a:r>
          </a:p>
        </p:txBody>
      </p:sp>
      <p:pic>
        <p:nvPicPr>
          <p:cNvPr id="2056" name="Picture 8" descr="What Young People Should Know Before Going To College">
            <a:extLst>
              <a:ext uri="{FF2B5EF4-FFF2-40B4-BE49-F238E27FC236}">
                <a16:creationId xmlns:a16="http://schemas.microsoft.com/office/drawing/2014/main" id="{78377207-3BC7-434E-89EB-B0A4D67DB415}"/>
              </a:ext>
            </a:extLst>
          </p:cNvPr>
          <p:cNvPicPr>
            <a:picLocks noGrp="1" noChangeAspect="1" noChangeArrowheads="1"/>
          </p:cNvPicPr>
          <p:nvPr>
            <p:ph type="pic" sz="quarter" idx="13"/>
          </p:nvPr>
        </p:nvPicPr>
        <p:blipFill>
          <a:blip r:embed="rId2">
            <a:extLst>
              <a:ext uri="{28A0092B-C50C-407E-A947-70E740481C1C}">
                <a14:useLocalDpi xmlns:a14="http://schemas.microsoft.com/office/drawing/2010/main" val="0"/>
              </a:ext>
            </a:extLst>
          </a:blip>
          <a:srcRect l="12237" r="12237"/>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5093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312F7E6-08C8-41F7-B3A9-85FF74639FAC}"/>
              </a:ext>
            </a:extLst>
          </p:cNvPr>
          <p:cNvSpPr>
            <a:spLocks noGrp="1"/>
          </p:cNvSpPr>
          <p:nvPr>
            <p:ph type="title"/>
          </p:nvPr>
        </p:nvSpPr>
        <p:spPr/>
        <p:txBody>
          <a:bodyPr/>
          <a:lstStyle/>
          <a:p>
            <a:r>
              <a:rPr lang="en-IN" dirty="0"/>
              <a:t>Business model</a:t>
            </a:r>
          </a:p>
        </p:txBody>
      </p:sp>
      <p:sp>
        <p:nvSpPr>
          <p:cNvPr id="4" name="Content Placeholder 3">
            <a:extLst>
              <a:ext uri="{FF2B5EF4-FFF2-40B4-BE49-F238E27FC236}">
                <a16:creationId xmlns:a16="http://schemas.microsoft.com/office/drawing/2014/main" id="{57399025-357F-495C-8671-41303B89F6C4}"/>
              </a:ext>
            </a:extLst>
          </p:cNvPr>
          <p:cNvSpPr>
            <a:spLocks noGrp="1"/>
          </p:cNvSpPr>
          <p:nvPr>
            <p:ph sz="half" idx="2"/>
          </p:nvPr>
        </p:nvSpPr>
        <p:spPr/>
        <p:txBody>
          <a:bodyPr/>
          <a:lstStyle/>
          <a:p>
            <a:r>
              <a:rPr lang="en-IN" dirty="0"/>
              <a:t>The EDU-V business model involves taking a 10% share from the teachers for each student who has enrolled in the program through our platform.</a:t>
            </a:r>
          </a:p>
          <a:p>
            <a:r>
              <a:rPr lang="en-IN" dirty="0"/>
              <a:t>We shall also monetize our courses at a predefined rate.</a:t>
            </a:r>
          </a:p>
          <a:p>
            <a:endParaRPr lang="en-IN" dirty="0"/>
          </a:p>
          <a:p>
            <a:endParaRPr lang="en-IN" dirty="0"/>
          </a:p>
        </p:txBody>
      </p:sp>
      <p:pic>
        <p:nvPicPr>
          <p:cNvPr id="3074" name="Picture 2" descr="Business Plan Template: A Step-by-Step Guide For Entrepreneurs">
            <a:extLst>
              <a:ext uri="{FF2B5EF4-FFF2-40B4-BE49-F238E27FC236}">
                <a16:creationId xmlns:a16="http://schemas.microsoft.com/office/drawing/2014/main" id="{D6F247CB-4BDE-4064-A684-440EEC005A2E}"/>
              </a:ext>
            </a:extLst>
          </p:cNvPr>
          <p:cNvPicPr>
            <a:picLocks noGrp="1" noChangeAspect="1" noChangeArrowheads="1"/>
          </p:cNvPicPr>
          <p:nvPr>
            <p:ph type="pic" sz="quarter" idx="13"/>
          </p:nvPr>
        </p:nvPicPr>
        <p:blipFill>
          <a:blip r:embed="rId2">
            <a:extLst>
              <a:ext uri="{28A0092B-C50C-407E-A947-70E740481C1C}">
                <a14:useLocalDpi xmlns:a14="http://schemas.microsoft.com/office/drawing/2010/main" val="0"/>
              </a:ext>
            </a:extLst>
          </a:blip>
          <a:srcRect l="18897" r="18897"/>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492633"/>
      </p:ext>
    </p:extLst>
  </p:cSld>
  <p:clrMapOvr>
    <a:masterClrMapping/>
  </p:clrMapOvr>
</p:sld>
</file>

<file path=ppt/theme/theme1.xml><?xml version="1.0" encoding="utf-8"?>
<a:theme xmlns:a="http://schemas.openxmlformats.org/drawingml/2006/main" name="RetrospectVTI">
  <a:themeElements>
    <a:clrScheme name="MONO">
      <a:dk1>
        <a:srgbClr val="000000"/>
      </a:dk1>
      <a:lt1>
        <a:srgbClr val="ECEEF7"/>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Sales Pitch" id="{BA0280BF-E6B4-464B-BF28-F0D2A23065D1}" vid="{A1F0DEB3-06CD-4A85-8D08-B66BE056CE0F}"/>
    </a:ext>
  </a:extLst>
</a:theme>
</file>

<file path=docProps/app.xml><?xml version="1.0" encoding="utf-8"?>
<Properties xmlns="http://schemas.openxmlformats.org/officeDocument/2006/extended-properties" xmlns:vt="http://schemas.openxmlformats.org/officeDocument/2006/docPropsVTypes">
  <Template>Minimalist sales pitch</Template>
  <TotalTime>91</TotalTime>
  <Words>644</Words>
  <Application>Microsoft Office PowerPoint</Application>
  <PresentationFormat>Widescreen</PresentationFormat>
  <Paragraphs>65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Metropolis-Bold</vt:lpstr>
      <vt:lpstr>RetrospectVTI</vt:lpstr>
      <vt:lpstr>Edu-V</vt:lpstr>
      <vt:lpstr>OUTLINE</vt:lpstr>
      <vt:lpstr>quote</vt:lpstr>
      <vt:lpstr>What is edu-v?</vt:lpstr>
      <vt:lpstr>WHAT DOES EDU-V OFFER?</vt:lpstr>
      <vt:lpstr>Industry competition</vt:lpstr>
      <vt:lpstr>What makes edu-v stand out?</vt:lpstr>
      <vt:lpstr>Target audience</vt:lpstr>
      <vt:lpstr>Business model</vt:lpstr>
      <vt:lpstr>Pricing/packages</vt:lpstr>
      <vt:lpstr>Future Prospects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Edu-V</dc:title>
  <dc:creator>Aditya Deodeshmukh</dc:creator>
  <cp:lastModifiedBy>Aditya Deodeshmukh</cp:lastModifiedBy>
  <cp:revision>10</cp:revision>
  <dcterms:created xsi:type="dcterms:W3CDTF">2021-04-08T08:41:26Z</dcterms:created>
  <dcterms:modified xsi:type="dcterms:W3CDTF">2021-04-08T10:13:24Z</dcterms:modified>
</cp:coreProperties>
</file>