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57" r:id="rId4"/>
    <p:sldMasterId id="2147483758" r:id="rId5"/>
    <p:sldMasterId id="2147483759" r:id="rId6"/>
    <p:sldMasterId id="2147483760" r:id="rId7"/>
    <p:sldMasterId id="214748376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Lst>
  <p:sldSz cy="5143500" cx="9144000"/>
  <p:notesSz cx="6858000" cy="9144000"/>
  <p:embeddedFontLst>
    <p:embeddedFont>
      <p:font typeface="Roboto"/>
      <p:regular r:id="rId29"/>
      <p:bold r:id="rId30"/>
      <p:italic r:id="rId31"/>
      <p:boldItalic r:id="rId32"/>
    </p:embeddedFont>
    <p:embeddedFont>
      <p:font typeface="Open Sans Light"/>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regular.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2.xml"/><Relationship Id="rId33" Type="http://schemas.openxmlformats.org/officeDocument/2006/relationships/font" Target="fonts/OpenSansLight-regular.fntdata"/><Relationship Id="rId10" Type="http://schemas.openxmlformats.org/officeDocument/2006/relationships/slide" Target="slides/slide1.xml"/><Relationship Id="rId32" Type="http://schemas.openxmlformats.org/officeDocument/2006/relationships/font" Target="fonts/Roboto-boldItalic.fntdata"/><Relationship Id="rId13" Type="http://schemas.openxmlformats.org/officeDocument/2006/relationships/slide" Target="slides/slide4.xml"/><Relationship Id="rId35" Type="http://schemas.openxmlformats.org/officeDocument/2006/relationships/font" Target="fonts/OpenSansLight-italic.fntdata"/><Relationship Id="rId12" Type="http://schemas.openxmlformats.org/officeDocument/2006/relationships/slide" Target="slides/slide3.xml"/><Relationship Id="rId34" Type="http://schemas.openxmlformats.org/officeDocument/2006/relationships/font" Target="fonts/OpenSansLight-bold.fntdata"/><Relationship Id="rId15" Type="http://schemas.openxmlformats.org/officeDocument/2006/relationships/slide" Target="slides/slide6.xml"/><Relationship Id="rId37" Type="http://schemas.openxmlformats.org/officeDocument/2006/relationships/font" Target="fonts/OpenSans-regular.fntdata"/><Relationship Id="rId14" Type="http://schemas.openxmlformats.org/officeDocument/2006/relationships/slide" Target="slides/slide5.xml"/><Relationship Id="rId36" Type="http://schemas.openxmlformats.org/officeDocument/2006/relationships/font" Target="fonts/OpenSansLight-boldItalic.fntdata"/><Relationship Id="rId17" Type="http://schemas.openxmlformats.org/officeDocument/2006/relationships/slide" Target="slides/slide8.xml"/><Relationship Id="rId39" Type="http://schemas.openxmlformats.org/officeDocument/2006/relationships/font" Target="fonts/OpenSans-italic.fntdata"/><Relationship Id="rId16" Type="http://schemas.openxmlformats.org/officeDocument/2006/relationships/slide" Target="slides/slide7.xml"/><Relationship Id="rId38" Type="http://schemas.openxmlformats.org/officeDocument/2006/relationships/font" Target="fonts/OpenSans-bold.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349908a06db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349908a06db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34d3ae400e7_1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0" name="Google Shape;1120;g34d3ae400e7_1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1" name="Google Shape;1121;g34d3ae400e7_1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34d3ae400e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34d3ae400e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34d3ae400e7_1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5" name="Google Shape;1135;g34d3ae400e7_1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6" name="Google Shape;1136;g34d3ae400e7_1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34d3ae400e7_1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0" name="Google Shape;1150;g34d3ae400e7_1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400"/>
              </a:spcAft>
              <a:buSzPts val="1100"/>
              <a:buNone/>
            </a:pPr>
            <a:r>
              <a:t/>
            </a:r>
            <a:endParaRPr>
              <a:solidFill>
                <a:schemeClr val="dk1"/>
              </a:solidFill>
            </a:endParaRPr>
          </a:p>
        </p:txBody>
      </p:sp>
      <p:sp>
        <p:nvSpPr>
          <p:cNvPr id="1151" name="Google Shape;1151;g34d3ae400e7_1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34d6a1c5bb9_4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4" name="Google Shape;1174;g34d6a1c5bb9_4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
        <p:nvSpPr>
          <p:cNvPr id="1175" name="Google Shape;1175;g34d6a1c5bb9_4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34d6a1c5bb9_4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2" name="Google Shape;1192;g34d6a1c5bb9_4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
        <p:nvSpPr>
          <p:cNvPr id="1193" name="Google Shape;1193;g34d6a1c5bb9_4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34e5b917e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34e5b917e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34e5b917e7e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1" name="Google Shape;1221;g34e5b917e7e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2" name="Google Shape;1222;g34e5b917e7e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34fff23be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3" name="Google Shape;1233;g34fff23be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34b722cb824_5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34b722cb824_5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We aimed to select products that had a wealth of in-depth reviews, featuring a diverse range of criticisms, mixed ratings, and belonging to different categories. Our goal was to test the AI’s ability to interpret and generate images based on various descriptive elements such as texture, lighting, tactile feel, and overall user experience. We specifically looked for reviews that were rich in detail, providing ideal input for AI-driven image generation.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349908a06db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349908a06db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34b722cb824_2_3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g34b722cb824_2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349908a06d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349908a06d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34d6a1c5bb9_1_5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2" name="Google Shape;1072;g34d6a1c5bb9_1_5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3" name="Google Shape;1073;g34d6a1c5bb9_1_5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34d3ae400e7_1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g34d3ae400e7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34d6a1c5bb9_3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g34d6a1c5bb9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34d3ae400e7_1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g34d3ae400e7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34d77f2613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0" name="Google Shape;1110;g34d77f2613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1" name="Google Shape;1111;g34d77f2613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 Id="rId3" Type="http://schemas.openxmlformats.org/officeDocument/2006/relationships/image" Target="../media/image18.jp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8.jpg"/><Relationship Id="rId3" Type="http://schemas.openxmlformats.org/officeDocument/2006/relationships/image" Target="../media/image12.pn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 Id="rId3" Type="http://schemas.openxmlformats.org/officeDocument/2006/relationships/image" Target="../media/image18.jp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 Id="rId3"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4.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jp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otional slide 1/2 True Blue right text">
  <p:cSld name="Emotional slide 1/2 True Blue right text">
    <p:bg>
      <p:bgPr>
        <a:solidFill>
          <a:schemeClr val="dk1"/>
        </a:solidFill>
      </p:bgPr>
    </p:bg>
    <p:spTree>
      <p:nvGrpSpPr>
        <p:cNvPr id="824" name="Shape 824"/>
        <p:cNvGrpSpPr/>
        <p:nvPr/>
      </p:nvGrpSpPr>
      <p:grpSpPr>
        <a:xfrm>
          <a:off x="0" y="0"/>
          <a:ext cx="0" cy="0"/>
          <a:chOff x="0" y="0"/>
          <a:chExt cx="0" cy="0"/>
        </a:xfrm>
      </p:grpSpPr>
      <p:sp>
        <p:nvSpPr>
          <p:cNvPr id="825" name="Google Shape;825;p105"/>
          <p:cNvSpPr/>
          <p:nvPr>
            <p:ph idx="2" type="pic"/>
          </p:nvPr>
        </p:nvSpPr>
        <p:spPr>
          <a:xfrm>
            <a:off x="190" y="0"/>
            <a:ext cx="4613085" cy="5143500"/>
          </a:xfrm>
          <a:prstGeom prst="rect">
            <a:avLst/>
          </a:prstGeom>
          <a:solidFill>
            <a:schemeClr val="lt1"/>
          </a:solidFill>
          <a:ln>
            <a:noFill/>
          </a:ln>
        </p:spPr>
      </p:sp>
      <p:sp>
        <p:nvSpPr>
          <p:cNvPr id="826" name="Google Shape;826;p105"/>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7" name="Google Shape;827;p105"/>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8" name="Google Shape;828;p105"/>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dk1"/>
                </a:solidFill>
                <a:latin typeface="Arial"/>
                <a:ea typeface="Arial"/>
                <a:cs typeface="Arial"/>
                <a:sym typeface="Arial"/>
              </a:defRPr>
            </a:lvl1pPr>
            <a:lvl2pPr indent="0" lvl="1" marL="0" algn="l">
              <a:lnSpc>
                <a:spcPct val="100000"/>
              </a:lnSpc>
              <a:spcBef>
                <a:spcPts val="0"/>
              </a:spcBef>
              <a:buNone/>
              <a:defRPr b="1" sz="600">
                <a:solidFill>
                  <a:schemeClr val="dk1"/>
                </a:solidFill>
                <a:latin typeface="Arial"/>
                <a:ea typeface="Arial"/>
                <a:cs typeface="Arial"/>
                <a:sym typeface="Arial"/>
              </a:defRPr>
            </a:lvl2pPr>
            <a:lvl3pPr indent="0" lvl="2" marL="0" algn="l">
              <a:lnSpc>
                <a:spcPct val="100000"/>
              </a:lnSpc>
              <a:spcBef>
                <a:spcPts val="0"/>
              </a:spcBef>
              <a:buNone/>
              <a:defRPr b="1" sz="600">
                <a:solidFill>
                  <a:schemeClr val="dk1"/>
                </a:solidFill>
                <a:latin typeface="Arial"/>
                <a:ea typeface="Arial"/>
                <a:cs typeface="Arial"/>
                <a:sym typeface="Arial"/>
              </a:defRPr>
            </a:lvl3pPr>
            <a:lvl4pPr indent="0" lvl="3" marL="0" algn="l">
              <a:lnSpc>
                <a:spcPct val="100000"/>
              </a:lnSpc>
              <a:spcBef>
                <a:spcPts val="0"/>
              </a:spcBef>
              <a:buNone/>
              <a:defRPr b="1" sz="600">
                <a:solidFill>
                  <a:schemeClr val="dk1"/>
                </a:solidFill>
                <a:latin typeface="Arial"/>
                <a:ea typeface="Arial"/>
                <a:cs typeface="Arial"/>
                <a:sym typeface="Arial"/>
              </a:defRPr>
            </a:lvl4pPr>
            <a:lvl5pPr indent="0" lvl="4" marL="0" algn="l">
              <a:lnSpc>
                <a:spcPct val="100000"/>
              </a:lnSpc>
              <a:spcBef>
                <a:spcPts val="0"/>
              </a:spcBef>
              <a:buNone/>
              <a:defRPr b="1" sz="600">
                <a:solidFill>
                  <a:schemeClr val="dk1"/>
                </a:solidFill>
                <a:latin typeface="Arial"/>
                <a:ea typeface="Arial"/>
                <a:cs typeface="Arial"/>
                <a:sym typeface="Arial"/>
              </a:defRPr>
            </a:lvl5pPr>
            <a:lvl6pPr indent="0" lvl="5" marL="0" algn="l">
              <a:lnSpc>
                <a:spcPct val="100000"/>
              </a:lnSpc>
              <a:spcBef>
                <a:spcPts val="0"/>
              </a:spcBef>
              <a:buNone/>
              <a:defRPr b="1" sz="600">
                <a:solidFill>
                  <a:schemeClr val="dk1"/>
                </a:solidFill>
                <a:latin typeface="Arial"/>
                <a:ea typeface="Arial"/>
                <a:cs typeface="Arial"/>
                <a:sym typeface="Arial"/>
              </a:defRPr>
            </a:lvl6pPr>
            <a:lvl7pPr indent="0" lvl="6" marL="0" algn="l">
              <a:lnSpc>
                <a:spcPct val="100000"/>
              </a:lnSpc>
              <a:spcBef>
                <a:spcPts val="0"/>
              </a:spcBef>
              <a:buNone/>
              <a:defRPr b="1" sz="600">
                <a:solidFill>
                  <a:schemeClr val="dk1"/>
                </a:solidFill>
                <a:latin typeface="Arial"/>
                <a:ea typeface="Arial"/>
                <a:cs typeface="Arial"/>
                <a:sym typeface="Arial"/>
              </a:defRPr>
            </a:lvl7pPr>
            <a:lvl8pPr indent="0" lvl="7" marL="0" algn="l">
              <a:lnSpc>
                <a:spcPct val="100000"/>
              </a:lnSpc>
              <a:spcBef>
                <a:spcPts val="0"/>
              </a:spcBef>
              <a:buNone/>
              <a:defRPr b="1" sz="600">
                <a:solidFill>
                  <a:schemeClr val="dk1"/>
                </a:solidFill>
                <a:latin typeface="Arial"/>
                <a:ea typeface="Arial"/>
                <a:cs typeface="Arial"/>
                <a:sym typeface="Arial"/>
              </a:defRPr>
            </a:lvl8pPr>
            <a:lvl9pPr indent="0" lvl="8" marL="0" algn="l">
              <a:lnSpc>
                <a:spcPct val="100000"/>
              </a:lnSpc>
              <a:spcBef>
                <a:spcPts val="0"/>
              </a:spcBef>
              <a:buNone/>
              <a:defRPr b="1" sz="6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pic>
        <p:nvPicPr>
          <p:cNvPr id="829" name="Google Shape;829;p105"/>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830" name="Google Shape;830;p105"/>
          <p:cNvSpPr txBox="1"/>
          <p:nvPr>
            <p:ph type="title"/>
          </p:nvPr>
        </p:nvSpPr>
        <p:spPr>
          <a:xfrm>
            <a:off x="4890391" y="288925"/>
            <a:ext cx="3985322" cy="134825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1" name="Google Shape;831;p105"/>
          <p:cNvSpPr txBox="1"/>
          <p:nvPr>
            <p:ph idx="1" type="body"/>
          </p:nvPr>
        </p:nvSpPr>
        <p:spPr>
          <a:xfrm>
            <a:off x="4889501" y="2427288"/>
            <a:ext cx="3982339" cy="23542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sz="1100">
                <a:solidFill>
                  <a:schemeClr val="lt1"/>
                </a:solidFill>
              </a:defRPr>
            </a:lvl1pPr>
            <a:lvl2pPr indent="-298450" lvl="1" marL="914400" algn="l">
              <a:lnSpc>
                <a:spcPct val="100000"/>
              </a:lnSpc>
              <a:spcBef>
                <a:spcPts val="600"/>
              </a:spcBef>
              <a:spcAft>
                <a:spcPts val="0"/>
              </a:spcAft>
              <a:buClr>
                <a:schemeClr val="lt1"/>
              </a:buClr>
              <a:buSzPts val="1100"/>
              <a:buChar char="•"/>
              <a:defRPr sz="1100">
                <a:solidFill>
                  <a:schemeClr val="lt1"/>
                </a:solidFill>
              </a:defRPr>
            </a:lvl2pPr>
            <a:lvl3pPr indent="-298450" lvl="2" marL="1371600" algn="l">
              <a:lnSpc>
                <a:spcPct val="100000"/>
              </a:lnSpc>
              <a:spcBef>
                <a:spcPts val="600"/>
              </a:spcBef>
              <a:spcAft>
                <a:spcPts val="0"/>
              </a:spcAft>
              <a:buClr>
                <a:schemeClr val="lt1"/>
              </a:buClr>
              <a:buSzPts val="1100"/>
              <a:buChar char="−"/>
              <a:defRPr sz="1100">
                <a:solidFill>
                  <a:schemeClr val="lt1"/>
                </a:solidFill>
              </a:defRPr>
            </a:lvl3pPr>
            <a:lvl4pPr indent="-298450" lvl="3" marL="1828800" algn="l">
              <a:lnSpc>
                <a:spcPct val="100000"/>
              </a:lnSpc>
              <a:spcBef>
                <a:spcPts val="600"/>
              </a:spcBef>
              <a:spcAft>
                <a:spcPts val="0"/>
              </a:spcAft>
              <a:buClr>
                <a:schemeClr val="lt1"/>
              </a:buClr>
              <a:buSzPts val="1100"/>
              <a:buChar char="•"/>
              <a:defRPr sz="1100">
                <a:solidFill>
                  <a:schemeClr val="lt1"/>
                </a:solidFill>
              </a:defRPr>
            </a:lvl4pPr>
            <a:lvl5pPr indent="-298450" lvl="4" marL="2286000" algn="l">
              <a:lnSpc>
                <a:spcPct val="100000"/>
              </a:lnSpc>
              <a:spcBef>
                <a:spcPts val="600"/>
              </a:spcBef>
              <a:spcAft>
                <a:spcPts val="0"/>
              </a:spcAft>
              <a:buClr>
                <a:schemeClr val="lt1"/>
              </a:buClr>
              <a:buSzPts val="1100"/>
              <a:buChar char="−"/>
              <a:defRPr sz="1100">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32" name="Google Shape;832;p105"/>
          <p:cNvSpPr txBox="1"/>
          <p:nvPr>
            <p:ph idx="3" type="body"/>
          </p:nvPr>
        </p:nvSpPr>
        <p:spPr>
          <a:xfrm>
            <a:off x="4889501" y="1651000"/>
            <a:ext cx="3982340" cy="4778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b="1">
                <a:solidFill>
                  <a:schemeClr val="lt1"/>
                </a:solidFill>
                <a:latin typeface="Arial"/>
                <a:ea typeface="Arial"/>
                <a:cs typeface="Arial"/>
                <a:sym typeface="Aria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otional slide 1/3 True Blue right text">
  <p:cSld name="Emotional slide 1/3 True Blue right text">
    <p:bg>
      <p:bgPr>
        <a:solidFill>
          <a:schemeClr val="dk1"/>
        </a:solidFill>
      </p:bgPr>
    </p:bg>
    <p:spTree>
      <p:nvGrpSpPr>
        <p:cNvPr id="833" name="Shape 833"/>
        <p:cNvGrpSpPr/>
        <p:nvPr/>
      </p:nvGrpSpPr>
      <p:grpSpPr>
        <a:xfrm>
          <a:off x="0" y="0"/>
          <a:ext cx="0" cy="0"/>
          <a:chOff x="0" y="0"/>
          <a:chExt cx="0" cy="0"/>
        </a:xfrm>
      </p:grpSpPr>
      <p:sp>
        <p:nvSpPr>
          <p:cNvPr id="834" name="Google Shape;834;p106"/>
          <p:cNvSpPr/>
          <p:nvPr>
            <p:ph idx="2" type="pic"/>
          </p:nvPr>
        </p:nvSpPr>
        <p:spPr>
          <a:xfrm>
            <a:off x="0" y="0"/>
            <a:ext cx="6034088" cy="5143500"/>
          </a:xfrm>
          <a:prstGeom prst="rect">
            <a:avLst/>
          </a:prstGeom>
          <a:solidFill>
            <a:schemeClr val="lt1"/>
          </a:solidFill>
          <a:ln>
            <a:noFill/>
          </a:ln>
        </p:spPr>
      </p:sp>
      <p:sp>
        <p:nvSpPr>
          <p:cNvPr id="835" name="Google Shape;835;p106"/>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6" name="Google Shape;836;p106"/>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7" name="Google Shape;837;p106"/>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dk1"/>
                </a:solidFill>
                <a:latin typeface="Arial"/>
                <a:ea typeface="Arial"/>
                <a:cs typeface="Arial"/>
                <a:sym typeface="Arial"/>
              </a:defRPr>
            </a:lvl1pPr>
            <a:lvl2pPr indent="0" lvl="1" marL="0" algn="l">
              <a:lnSpc>
                <a:spcPct val="100000"/>
              </a:lnSpc>
              <a:spcBef>
                <a:spcPts val="0"/>
              </a:spcBef>
              <a:buNone/>
              <a:defRPr b="1" sz="600">
                <a:solidFill>
                  <a:schemeClr val="dk1"/>
                </a:solidFill>
                <a:latin typeface="Arial"/>
                <a:ea typeface="Arial"/>
                <a:cs typeface="Arial"/>
                <a:sym typeface="Arial"/>
              </a:defRPr>
            </a:lvl2pPr>
            <a:lvl3pPr indent="0" lvl="2" marL="0" algn="l">
              <a:lnSpc>
                <a:spcPct val="100000"/>
              </a:lnSpc>
              <a:spcBef>
                <a:spcPts val="0"/>
              </a:spcBef>
              <a:buNone/>
              <a:defRPr b="1" sz="600">
                <a:solidFill>
                  <a:schemeClr val="dk1"/>
                </a:solidFill>
                <a:latin typeface="Arial"/>
                <a:ea typeface="Arial"/>
                <a:cs typeface="Arial"/>
                <a:sym typeface="Arial"/>
              </a:defRPr>
            </a:lvl3pPr>
            <a:lvl4pPr indent="0" lvl="3" marL="0" algn="l">
              <a:lnSpc>
                <a:spcPct val="100000"/>
              </a:lnSpc>
              <a:spcBef>
                <a:spcPts val="0"/>
              </a:spcBef>
              <a:buNone/>
              <a:defRPr b="1" sz="600">
                <a:solidFill>
                  <a:schemeClr val="dk1"/>
                </a:solidFill>
                <a:latin typeface="Arial"/>
                <a:ea typeface="Arial"/>
                <a:cs typeface="Arial"/>
                <a:sym typeface="Arial"/>
              </a:defRPr>
            </a:lvl4pPr>
            <a:lvl5pPr indent="0" lvl="4" marL="0" algn="l">
              <a:lnSpc>
                <a:spcPct val="100000"/>
              </a:lnSpc>
              <a:spcBef>
                <a:spcPts val="0"/>
              </a:spcBef>
              <a:buNone/>
              <a:defRPr b="1" sz="600">
                <a:solidFill>
                  <a:schemeClr val="dk1"/>
                </a:solidFill>
                <a:latin typeface="Arial"/>
                <a:ea typeface="Arial"/>
                <a:cs typeface="Arial"/>
                <a:sym typeface="Arial"/>
              </a:defRPr>
            </a:lvl5pPr>
            <a:lvl6pPr indent="0" lvl="5" marL="0" algn="l">
              <a:lnSpc>
                <a:spcPct val="100000"/>
              </a:lnSpc>
              <a:spcBef>
                <a:spcPts val="0"/>
              </a:spcBef>
              <a:buNone/>
              <a:defRPr b="1" sz="600">
                <a:solidFill>
                  <a:schemeClr val="dk1"/>
                </a:solidFill>
                <a:latin typeface="Arial"/>
                <a:ea typeface="Arial"/>
                <a:cs typeface="Arial"/>
                <a:sym typeface="Arial"/>
              </a:defRPr>
            </a:lvl6pPr>
            <a:lvl7pPr indent="0" lvl="6" marL="0" algn="l">
              <a:lnSpc>
                <a:spcPct val="100000"/>
              </a:lnSpc>
              <a:spcBef>
                <a:spcPts val="0"/>
              </a:spcBef>
              <a:buNone/>
              <a:defRPr b="1" sz="600">
                <a:solidFill>
                  <a:schemeClr val="dk1"/>
                </a:solidFill>
                <a:latin typeface="Arial"/>
                <a:ea typeface="Arial"/>
                <a:cs typeface="Arial"/>
                <a:sym typeface="Arial"/>
              </a:defRPr>
            </a:lvl7pPr>
            <a:lvl8pPr indent="0" lvl="7" marL="0" algn="l">
              <a:lnSpc>
                <a:spcPct val="100000"/>
              </a:lnSpc>
              <a:spcBef>
                <a:spcPts val="0"/>
              </a:spcBef>
              <a:buNone/>
              <a:defRPr b="1" sz="600">
                <a:solidFill>
                  <a:schemeClr val="dk1"/>
                </a:solidFill>
                <a:latin typeface="Arial"/>
                <a:ea typeface="Arial"/>
                <a:cs typeface="Arial"/>
                <a:sym typeface="Arial"/>
              </a:defRPr>
            </a:lvl8pPr>
            <a:lvl9pPr indent="0" lvl="8" marL="0" algn="l">
              <a:lnSpc>
                <a:spcPct val="100000"/>
              </a:lnSpc>
              <a:spcBef>
                <a:spcPts val="0"/>
              </a:spcBef>
              <a:buNone/>
              <a:defRPr b="1" sz="6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pic>
        <p:nvPicPr>
          <p:cNvPr id="838" name="Google Shape;838;p106"/>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839" name="Google Shape;839;p106"/>
          <p:cNvSpPr txBox="1"/>
          <p:nvPr>
            <p:ph type="title"/>
          </p:nvPr>
        </p:nvSpPr>
        <p:spPr>
          <a:xfrm>
            <a:off x="6312825" y="288925"/>
            <a:ext cx="2562888" cy="1020586"/>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0" name="Google Shape;840;p106"/>
          <p:cNvSpPr txBox="1"/>
          <p:nvPr>
            <p:ph idx="1" type="body"/>
          </p:nvPr>
        </p:nvSpPr>
        <p:spPr>
          <a:xfrm>
            <a:off x="6313487" y="2435226"/>
            <a:ext cx="2562226" cy="234632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sz="1100">
                <a:solidFill>
                  <a:schemeClr val="lt1"/>
                </a:solidFill>
              </a:defRPr>
            </a:lvl1pPr>
            <a:lvl2pPr indent="-298450" lvl="1" marL="914400" algn="l">
              <a:lnSpc>
                <a:spcPct val="100000"/>
              </a:lnSpc>
              <a:spcBef>
                <a:spcPts val="600"/>
              </a:spcBef>
              <a:spcAft>
                <a:spcPts val="0"/>
              </a:spcAft>
              <a:buClr>
                <a:schemeClr val="lt1"/>
              </a:buClr>
              <a:buSzPts val="1100"/>
              <a:buChar char="•"/>
              <a:defRPr sz="1100">
                <a:solidFill>
                  <a:schemeClr val="lt1"/>
                </a:solidFill>
              </a:defRPr>
            </a:lvl2pPr>
            <a:lvl3pPr indent="-298450" lvl="2" marL="1371600" algn="l">
              <a:lnSpc>
                <a:spcPct val="100000"/>
              </a:lnSpc>
              <a:spcBef>
                <a:spcPts val="600"/>
              </a:spcBef>
              <a:spcAft>
                <a:spcPts val="0"/>
              </a:spcAft>
              <a:buClr>
                <a:schemeClr val="lt1"/>
              </a:buClr>
              <a:buSzPts val="1100"/>
              <a:buChar char="−"/>
              <a:defRPr sz="1100">
                <a:solidFill>
                  <a:schemeClr val="lt1"/>
                </a:solidFill>
              </a:defRPr>
            </a:lvl3pPr>
            <a:lvl4pPr indent="-298450" lvl="3" marL="1828800" algn="l">
              <a:lnSpc>
                <a:spcPct val="100000"/>
              </a:lnSpc>
              <a:spcBef>
                <a:spcPts val="600"/>
              </a:spcBef>
              <a:spcAft>
                <a:spcPts val="0"/>
              </a:spcAft>
              <a:buClr>
                <a:schemeClr val="lt1"/>
              </a:buClr>
              <a:buSzPts val="1100"/>
              <a:buChar char="•"/>
              <a:defRPr sz="1100">
                <a:solidFill>
                  <a:schemeClr val="lt1"/>
                </a:solidFill>
              </a:defRPr>
            </a:lvl4pPr>
            <a:lvl5pPr indent="-298450" lvl="4" marL="2286000" algn="l">
              <a:lnSpc>
                <a:spcPct val="100000"/>
              </a:lnSpc>
              <a:spcBef>
                <a:spcPts val="600"/>
              </a:spcBef>
              <a:spcAft>
                <a:spcPts val="0"/>
              </a:spcAft>
              <a:buClr>
                <a:schemeClr val="lt1"/>
              </a:buClr>
              <a:buSzPts val="1100"/>
              <a:buChar char="−"/>
              <a:defRPr sz="1100">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41" name="Google Shape;841;p106"/>
          <p:cNvSpPr txBox="1"/>
          <p:nvPr>
            <p:ph idx="3" type="body"/>
          </p:nvPr>
        </p:nvSpPr>
        <p:spPr>
          <a:xfrm>
            <a:off x="6313486" y="1930584"/>
            <a:ext cx="2562227"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b="1" sz="1100">
                <a:solidFill>
                  <a:schemeClr val="lt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rue Blue">
  <p:cSld name="Blank slide True Blue">
    <p:bg>
      <p:bgPr>
        <a:solidFill>
          <a:schemeClr val="dk1"/>
        </a:solidFill>
      </p:bgPr>
    </p:bg>
    <p:spTree>
      <p:nvGrpSpPr>
        <p:cNvPr id="842" name="Shape 842"/>
        <p:cNvGrpSpPr/>
        <p:nvPr/>
      </p:nvGrpSpPr>
      <p:grpSpPr>
        <a:xfrm>
          <a:off x="0" y="0"/>
          <a:ext cx="0" cy="0"/>
          <a:chOff x="0" y="0"/>
          <a:chExt cx="0" cy="0"/>
        </a:xfrm>
      </p:grpSpPr>
      <p:sp>
        <p:nvSpPr>
          <p:cNvPr id="843" name="Google Shape;843;p107"/>
          <p:cNvSpPr txBox="1"/>
          <p:nvPr>
            <p:ph type="title"/>
          </p:nvPr>
        </p:nvSpPr>
        <p:spPr>
          <a:xfrm>
            <a:off x="627063" y="288926"/>
            <a:ext cx="8248650"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4" name="Google Shape;844;p107"/>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5" name="Google Shape;845;p107"/>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6" name="Google Shape;846;p107"/>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lt1"/>
                </a:solidFill>
                <a:latin typeface="Arial"/>
                <a:ea typeface="Arial"/>
                <a:cs typeface="Arial"/>
                <a:sym typeface="Arial"/>
              </a:defRPr>
            </a:lvl1pPr>
            <a:lvl2pPr indent="0" lvl="1" marL="0" algn="l">
              <a:lnSpc>
                <a:spcPct val="100000"/>
              </a:lnSpc>
              <a:spcBef>
                <a:spcPts val="0"/>
              </a:spcBef>
              <a:buNone/>
              <a:defRPr b="1" sz="600">
                <a:solidFill>
                  <a:schemeClr val="lt1"/>
                </a:solidFill>
                <a:latin typeface="Arial"/>
                <a:ea typeface="Arial"/>
                <a:cs typeface="Arial"/>
                <a:sym typeface="Arial"/>
              </a:defRPr>
            </a:lvl2pPr>
            <a:lvl3pPr indent="0" lvl="2" marL="0" algn="l">
              <a:lnSpc>
                <a:spcPct val="100000"/>
              </a:lnSpc>
              <a:spcBef>
                <a:spcPts val="0"/>
              </a:spcBef>
              <a:buNone/>
              <a:defRPr b="1" sz="600">
                <a:solidFill>
                  <a:schemeClr val="lt1"/>
                </a:solidFill>
                <a:latin typeface="Arial"/>
                <a:ea typeface="Arial"/>
                <a:cs typeface="Arial"/>
                <a:sym typeface="Arial"/>
              </a:defRPr>
            </a:lvl3pPr>
            <a:lvl4pPr indent="0" lvl="3" marL="0" algn="l">
              <a:lnSpc>
                <a:spcPct val="100000"/>
              </a:lnSpc>
              <a:spcBef>
                <a:spcPts val="0"/>
              </a:spcBef>
              <a:buNone/>
              <a:defRPr b="1" sz="600">
                <a:solidFill>
                  <a:schemeClr val="lt1"/>
                </a:solidFill>
                <a:latin typeface="Arial"/>
                <a:ea typeface="Arial"/>
                <a:cs typeface="Arial"/>
                <a:sym typeface="Arial"/>
              </a:defRPr>
            </a:lvl4pPr>
            <a:lvl5pPr indent="0" lvl="4" marL="0" algn="l">
              <a:lnSpc>
                <a:spcPct val="100000"/>
              </a:lnSpc>
              <a:spcBef>
                <a:spcPts val="0"/>
              </a:spcBef>
              <a:buNone/>
              <a:defRPr b="1" sz="600">
                <a:solidFill>
                  <a:schemeClr val="lt1"/>
                </a:solidFill>
                <a:latin typeface="Arial"/>
                <a:ea typeface="Arial"/>
                <a:cs typeface="Arial"/>
                <a:sym typeface="Arial"/>
              </a:defRPr>
            </a:lvl5pPr>
            <a:lvl6pPr indent="0" lvl="5" marL="0" algn="l">
              <a:lnSpc>
                <a:spcPct val="100000"/>
              </a:lnSpc>
              <a:spcBef>
                <a:spcPts val="0"/>
              </a:spcBef>
              <a:buNone/>
              <a:defRPr b="1" sz="600">
                <a:solidFill>
                  <a:schemeClr val="lt1"/>
                </a:solidFill>
                <a:latin typeface="Arial"/>
                <a:ea typeface="Arial"/>
                <a:cs typeface="Arial"/>
                <a:sym typeface="Arial"/>
              </a:defRPr>
            </a:lvl6pPr>
            <a:lvl7pPr indent="0" lvl="6" marL="0" algn="l">
              <a:lnSpc>
                <a:spcPct val="100000"/>
              </a:lnSpc>
              <a:spcBef>
                <a:spcPts val="0"/>
              </a:spcBef>
              <a:buNone/>
              <a:defRPr b="1" sz="600">
                <a:solidFill>
                  <a:schemeClr val="lt1"/>
                </a:solidFill>
                <a:latin typeface="Arial"/>
                <a:ea typeface="Arial"/>
                <a:cs typeface="Arial"/>
                <a:sym typeface="Arial"/>
              </a:defRPr>
            </a:lvl7pPr>
            <a:lvl8pPr indent="0" lvl="7" marL="0" algn="l">
              <a:lnSpc>
                <a:spcPct val="100000"/>
              </a:lnSpc>
              <a:spcBef>
                <a:spcPts val="0"/>
              </a:spcBef>
              <a:buNone/>
              <a:defRPr b="1" sz="600">
                <a:solidFill>
                  <a:schemeClr val="lt1"/>
                </a:solidFill>
                <a:latin typeface="Arial"/>
                <a:ea typeface="Arial"/>
                <a:cs typeface="Arial"/>
                <a:sym typeface="Arial"/>
              </a:defRPr>
            </a:lvl8pPr>
            <a:lvl9pPr indent="0" lvl="8" marL="0" algn="l">
              <a:lnSpc>
                <a:spcPct val="100000"/>
              </a:lnSpc>
              <a:spcBef>
                <a:spcPts val="0"/>
              </a:spcBef>
              <a:buNone/>
              <a:defRPr b="1" sz="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pic>
        <p:nvPicPr>
          <p:cNvPr id="847" name="Google Shape;847;p107"/>
          <p:cNvPicPr preferRelativeResize="0"/>
          <p:nvPr/>
        </p:nvPicPr>
        <p:blipFill rotWithShape="1">
          <a:blip r:embed="rId2">
            <a:alphaModFix/>
          </a:blip>
          <a:srcRect b="0" l="0" r="0" t="0"/>
          <a:stretch/>
        </p:blipFill>
        <p:spPr>
          <a:xfrm rot="-5400000">
            <a:off x="-84926" y="620972"/>
            <a:ext cx="608450" cy="86400"/>
          </a:xfrm>
          <a:prstGeom prst="rect">
            <a:avLst/>
          </a:prstGeom>
          <a:noFill/>
          <a:ln>
            <a:noFill/>
          </a:ln>
        </p:spPr>
      </p:pic>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size image with numbers">
  <p:cSld name="Full size image with numbers">
    <p:spTree>
      <p:nvGrpSpPr>
        <p:cNvPr id="848" name="Shape 848"/>
        <p:cNvGrpSpPr/>
        <p:nvPr/>
      </p:nvGrpSpPr>
      <p:grpSpPr>
        <a:xfrm>
          <a:off x="0" y="0"/>
          <a:ext cx="0" cy="0"/>
          <a:chOff x="0" y="0"/>
          <a:chExt cx="0" cy="0"/>
        </a:xfrm>
      </p:grpSpPr>
      <p:sp>
        <p:nvSpPr>
          <p:cNvPr id="849" name="Google Shape;849;p108"/>
          <p:cNvSpPr/>
          <p:nvPr>
            <p:ph idx="2" type="pic"/>
          </p:nvPr>
        </p:nvSpPr>
        <p:spPr>
          <a:xfrm>
            <a:off x="0" y="0"/>
            <a:ext cx="9144000" cy="5143500"/>
          </a:xfrm>
          <a:prstGeom prst="rect">
            <a:avLst/>
          </a:prstGeom>
          <a:noFill/>
          <a:ln>
            <a:noFill/>
          </a:ln>
        </p:spPr>
      </p:sp>
      <p:sp>
        <p:nvSpPr>
          <p:cNvPr id="850" name="Google Shape;850;p108"/>
          <p:cNvSpPr txBox="1"/>
          <p:nvPr>
            <p:ph type="title"/>
          </p:nvPr>
        </p:nvSpPr>
        <p:spPr>
          <a:xfrm>
            <a:off x="627062" y="288925"/>
            <a:ext cx="8250237" cy="71320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1" name="Google Shape;851;p108"/>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2" name="Google Shape;852;p108"/>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3" name="Google Shape;853;p108"/>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854" name="Google Shape;854;p108"/>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855" name="Google Shape;855;p108"/>
          <p:cNvSpPr txBox="1"/>
          <p:nvPr>
            <p:ph idx="1" type="body"/>
          </p:nvPr>
        </p:nvSpPr>
        <p:spPr>
          <a:xfrm>
            <a:off x="627063" y="2952750"/>
            <a:ext cx="2562225" cy="1143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8800"/>
              <a:buNone/>
              <a:defRPr sz="8800">
                <a:solidFill>
                  <a:schemeClr val="accent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56" name="Google Shape;856;p108"/>
          <p:cNvSpPr txBox="1"/>
          <p:nvPr>
            <p:ph idx="3" type="body"/>
          </p:nvPr>
        </p:nvSpPr>
        <p:spPr>
          <a:xfrm>
            <a:off x="3460879" y="2952750"/>
            <a:ext cx="2562225" cy="1143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8800"/>
              <a:buNone/>
              <a:defRPr sz="8800">
                <a:solidFill>
                  <a:schemeClr val="accent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57" name="Google Shape;857;p108"/>
          <p:cNvSpPr txBox="1"/>
          <p:nvPr>
            <p:ph idx="4" type="body"/>
          </p:nvPr>
        </p:nvSpPr>
        <p:spPr>
          <a:xfrm>
            <a:off x="6311171" y="2952750"/>
            <a:ext cx="2562225" cy="1143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8800"/>
              <a:buNone/>
              <a:defRPr sz="8800">
                <a:solidFill>
                  <a:schemeClr val="accent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58" name="Google Shape;858;p108"/>
          <p:cNvSpPr txBox="1"/>
          <p:nvPr>
            <p:ph idx="5" type="body"/>
          </p:nvPr>
        </p:nvSpPr>
        <p:spPr>
          <a:xfrm>
            <a:off x="627063" y="4268788"/>
            <a:ext cx="2562225" cy="512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sz="1100">
                <a:solidFill>
                  <a:schemeClr val="accent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59" name="Google Shape;859;p108"/>
          <p:cNvSpPr txBox="1"/>
          <p:nvPr>
            <p:ph idx="6" type="body"/>
          </p:nvPr>
        </p:nvSpPr>
        <p:spPr>
          <a:xfrm>
            <a:off x="3460879" y="4268788"/>
            <a:ext cx="2573209" cy="512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sz="1100">
                <a:solidFill>
                  <a:schemeClr val="accent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60" name="Google Shape;860;p108"/>
          <p:cNvSpPr txBox="1"/>
          <p:nvPr>
            <p:ph idx="7" type="body"/>
          </p:nvPr>
        </p:nvSpPr>
        <p:spPr>
          <a:xfrm>
            <a:off x="6311172" y="4268788"/>
            <a:ext cx="2562224" cy="5127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sz="1100">
                <a:solidFill>
                  <a:schemeClr val="accent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4 person">
  <p:cSld name="Team slide 4 person">
    <p:spTree>
      <p:nvGrpSpPr>
        <p:cNvPr id="861" name="Shape 861"/>
        <p:cNvGrpSpPr/>
        <p:nvPr/>
      </p:nvGrpSpPr>
      <p:grpSpPr>
        <a:xfrm>
          <a:off x="0" y="0"/>
          <a:ext cx="0" cy="0"/>
          <a:chOff x="0" y="0"/>
          <a:chExt cx="0" cy="0"/>
        </a:xfrm>
      </p:grpSpPr>
      <p:sp>
        <p:nvSpPr>
          <p:cNvPr id="862" name="Google Shape;862;p109"/>
          <p:cNvSpPr txBox="1"/>
          <p:nvPr>
            <p:ph type="title"/>
          </p:nvPr>
        </p:nvSpPr>
        <p:spPr>
          <a:xfrm>
            <a:off x="627062" y="288925"/>
            <a:ext cx="8250237" cy="71320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3" name="Google Shape;863;p109"/>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4" name="Google Shape;864;p109"/>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5" name="Google Shape;865;p109"/>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866" name="Google Shape;866;p109"/>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867" name="Google Shape;867;p109"/>
          <p:cNvSpPr txBox="1"/>
          <p:nvPr>
            <p:ph idx="1" type="body"/>
          </p:nvPr>
        </p:nvSpPr>
        <p:spPr>
          <a:xfrm>
            <a:off x="627063" y="2932113"/>
            <a:ext cx="1858962" cy="500062"/>
          </a:xfrm>
          <a:prstGeom prst="rect">
            <a:avLst/>
          </a:prstGeom>
          <a:solidFill>
            <a:schemeClr val="lt2"/>
          </a:solidFill>
          <a:ln>
            <a:noFill/>
          </a:ln>
        </p:spPr>
        <p:txBody>
          <a:bodyPr anchorCtr="0" anchor="t" bIns="0" lIns="91425" spcFirstLastPara="1" rIns="91425" wrap="square" tIns="91425">
            <a:noAutofit/>
          </a:bodyPr>
          <a:lstStyle>
            <a:lvl1pPr indent="-228600" lvl="0" marL="457200" algn="l">
              <a:lnSpc>
                <a:spcPct val="100000"/>
              </a:lnSpc>
              <a:spcBef>
                <a:spcPts val="0"/>
              </a:spcBef>
              <a:spcAft>
                <a:spcPts val="0"/>
              </a:spcAft>
              <a:buClr>
                <a:schemeClr val="dk1"/>
              </a:buClr>
              <a:buSzPts val="1000"/>
              <a:buNone/>
              <a:defRPr b="1" sz="1000">
                <a:solidFill>
                  <a:schemeClr val="dk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68" name="Google Shape;868;p109"/>
          <p:cNvSpPr txBox="1"/>
          <p:nvPr>
            <p:ph idx="2" type="body"/>
          </p:nvPr>
        </p:nvSpPr>
        <p:spPr>
          <a:xfrm>
            <a:off x="627063" y="3432175"/>
            <a:ext cx="1858962" cy="447925"/>
          </a:xfrm>
          <a:prstGeom prst="rect">
            <a:avLst/>
          </a:prstGeom>
          <a:solidFill>
            <a:schemeClr val="lt2"/>
          </a:solid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dk2"/>
              </a:buClr>
              <a:buSzPts val="800"/>
              <a:buNone/>
              <a:defRPr sz="800"/>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69" name="Google Shape;869;p109"/>
          <p:cNvSpPr txBox="1"/>
          <p:nvPr>
            <p:ph idx="3" type="body"/>
          </p:nvPr>
        </p:nvSpPr>
        <p:spPr>
          <a:xfrm>
            <a:off x="2764569" y="2932113"/>
            <a:ext cx="1856231" cy="500062"/>
          </a:xfrm>
          <a:prstGeom prst="rect">
            <a:avLst/>
          </a:prstGeom>
          <a:solidFill>
            <a:schemeClr val="lt2"/>
          </a:solidFill>
          <a:ln>
            <a:noFill/>
          </a:ln>
        </p:spPr>
        <p:txBody>
          <a:bodyPr anchorCtr="0" anchor="t" bIns="0" lIns="91425" spcFirstLastPara="1" rIns="91425" wrap="square" tIns="91425">
            <a:noAutofit/>
          </a:bodyPr>
          <a:lstStyle>
            <a:lvl1pPr indent="-228600" lvl="0" marL="457200" algn="l">
              <a:lnSpc>
                <a:spcPct val="100000"/>
              </a:lnSpc>
              <a:spcBef>
                <a:spcPts val="0"/>
              </a:spcBef>
              <a:spcAft>
                <a:spcPts val="0"/>
              </a:spcAft>
              <a:buClr>
                <a:schemeClr val="dk1"/>
              </a:buClr>
              <a:buSzPts val="1000"/>
              <a:buNone/>
              <a:defRPr b="1" sz="1000">
                <a:solidFill>
                  <a:schemeClr val="dk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70" name="Google Shape;870;p109"/>
          <p:cNvSpPr txBox="1"/>
          <p:nvPr>
            <p:ph idx="4" type="body"/>
          </p:nvPr>
        </p:nvSpPr>
        <p:spPr>
          <a:xfrm>
            <a:off x="2764569" y="3432175"/>
            <a:ext cx="1856231" cy="447925"/>
          </a:xfrm>
          <a:prstGeom prst="rect">
            <a:avLst/>
          </a:prstGeom>
          <a:solidFill>
            <a:schemeClr val="lt2"/>
          </a:solid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dk2"/>
              </a:buClr>
              <a:buSzPts val="800"/>
              <a:buNone/>
              <a:defRPr sz="800"/>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71" name="Google Shape;871;p109"/>
          <p:cNvSpPr txBox="1"/>
          <p:nvPr>
            <p:ph idx="5" type="body"/>
          </p:nvPr>
        </p:nvSpPr>
        <p:spPr>
          <a:xfrm>
            <a:off x="4892258" y="2932113"/>
            <a:ext cx="1856231" cy="500062"/>
          </a:xfrm>
          <a:prstGeom prst="rect">
            <a:avLst/>
          </a:prstGeom>
          <a:solidFill>
            <a:schemeClr val="lt2"/>
          </a:solidFill>
          <a:ln>
            <a:noFill/>
          </a:ln>
        </p:spPr>
        <p:txBody>
          <a:bodyPr anchorCtr="0" anchor="t" bIns="0" lIns="91425" spcFirstLastPara="1" rIns="91425" wrap="square" tIns="91425">
            <a:noAutofit/>
          </a:bodyPr>
          <a:lstStyle>
            <a:lvl1pPr indent="-228600" lvl="0" marL="457200" algn="l">
              <a:lnSpc>
                <a:spcPct val="100000"/>
              </a:lnSpc>
              <a:spcBef>
                <a:spcPts val="0"/>
              </a:spcBef>
              <a:spcAft>
                <a:spcPts val="0"/>
              </a:spcAft>
              <a:buClr>
                <a:schemeClr val="dk1"/>
              </a:buClr>
              <a:buSzPts val="1000"/>
              <a:buNone/>
              <a:defRPr b="1" sz="1000">
                <a:solidFill>
                  <a:schemeClr val="dk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72" name="Google Shape;872;p109"/>
          <p:cNvSpPr txBox="1"/>
          <p:nvPr>
            <p:ph idx="6" type="body"/>
          </p:nvPr>
        </p:nvSpPr>
        <p:spPr>
          <a:xfrm>
            <a:off x="4892258" y="3432175"/>
            <a:ext cx="1856231" cy="447925"/>
          </a:xfrm>
          <a:prstGeom prst="rect">
            <a:avLst/>
          </a:prstGeom>
          <a:solidFill>
            <a:schemeClr val="lt2"/>
          </a:solid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dk2"/>
              </a:buClr>
              <a:buSzPts val="800"/>
              <a:buNone/>
              <a:defRPr sz="800"/>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73" name="Google Shape;873;p109"/>
          <p:cNvSpPr txBox="1"/>
          <p:nvPr>
            <p:ph idx="7" type="body"/>
          </p:nvPr>
        </p:nvSpPr>
        <p:spPr>
          <a:xfrm>
            <a:off x="7021847" y="2932113"/>
            <a:ext cx="1856231" cy="500062"/>
          </a:xfrm>
          <a:prstGeom prst="rect">
            <a:avLst/>
          </a:prstGeom>
          <a:solidFill>
            <a:schemeClr val="lt2"/>
          </a:solidFill>
          <a:ln>
            <a:noFill/>
          </a:ln>
        </p:spPr>
        <p:txBody>
          <a:bodyPr anchorCtr="0" anchor="t" bIns="0" lIns="91425" spcFirstLastPara="1" rIns="91425" wrap="square" tIns="91425">
            <a:noAutofit/>
          </a:bodyPr>
          <a:lstStyle>
            <a:lvl1pPr indent="-228600" lvl="0" marL="457200" algn="l">
              <a:lnSpc>
                <a:spcPct val="100000"/>
              </a:lnSpc>
              <a:spcBef>
                <a:spcPts val="0"/>
              </a:spcBef>
              <a:spcAft>
                <a:spcPts val="0"/>
              </a:spcAft>
              <a:buClr>
                <a:schemeClr val="dk1"/>
              </a:buClr>
              <a:buSzPts val="1000"/>
              <a:buNone/>
              <a:defRPr b="1" sz="1000">
                <a:solidFill>
                  <a:schemeClr val="dk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74" name="Google Shape;874;p109"/>
          <p:cNvSpPr txBox="1"/>
          <p:nvPr>
            <p:ph idx="8" type="body"/>
          </p:nvPr>
        </p:nvSpPr>
        <p:spPr>
          <a:xfrm>
            <a:off x="7021847" y="3432175"/>
            <a:ext cx="1856231" cy="447925"/>
          </a:xfrm>
          <a:prstGeom prst="rect">
            <a:avLst/>
          </a:prstGeom>
          <a:solidFill>
            <a:schemeClr val="lt2"/>
          </a:solid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dk2"/>
              </a:buClr>
              <a:buSzPts val="800"/>
              <a:buNone/>
              <a:defRPr sz="800"/>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875" name="Google Shape;875;p109"/>
          <p:cNvPicPr preferRelativeResize="0"/>
          <p:nvPr>
            <p:ph idx="9" type="pic"/>
          </p:nvPr>
        </p:nvPicPr>
        <p:blipFill/>
        <p:spPr>
          <a:xfrm>
            <a:off x="627063" y="1146175"/>
            <a:ext cx="1858962" cy="1785938"/>
          </a:xfrm>
          <a:prstGeom prst="rect">
            <a:avLst/>
          </a:prstGeom>
          <a:blipFill rotWithShape="1">
            <a:blip r:embed="rId3">
              <a:alphaModFix/>
            </a:blip>
            <a:stretch>
              <a:fillRect b="0" l="0" r="0" t="0"/>
            </a:stretch>
          </a:blipFill>
          <a:ln>
            <a:noFill/>
          </a:ln>
        </p:spPr>
      </p:pic>
      <p:pic>
        <p:nvPicPr>
          <p:cNvPr id="876" name="Google Shape;876;p109"/>
          <p:cNvPicPr preferRelativeResize="0"/>
          <p:nvPr>
            <p:ph idx="13" type="pic"/>
          </p:nvPr>
        </p:nvPicPr>
        <p:blipFill/>
        <p:spPr>
          <a:xfrm>
            <a:off x="4892258" y="1146175"/>
            <a:ext cx="1856231" cy="1783080"/>
          </a:xfrm>
          <a:prstGeom prst="rect">
            <a:avLst/>
          </a:prstGeom>
          <a:blipFill rotWithShape="1">
            <a:blip r:embed="rId3">
              <a:alphaModFix/>
            </a:blip>
            <a:stretch>
              <a:fillRect b="0" l="0" r="0" t="0"/>
            </a:stretch>
          </a:blipFill>
          <a:ln>
            <a:noFill/>
          </a:ln>
        </p:spPr>
      </p:pic>
      <p:pic>
        <p:nvPicPr>
          <p:cNvPr id="877" name="Google Shape;877;p109"/>
          <p:cNvPicPr preferRelativeResize="0"/>
          <p:nvPr>
            <p:ph idx="14" type="pic"/>
          </p:nvPr>
        </p:nvPicPr>
        <p:blipFill/>
        <p:spPr>
          <a:xfrm>
            <a:off x="7021848" y="1146175"/>
            <a:ext cx="1856231" cy="1785938"/>
          </a:xfrm>
          <a:prstGeom prst="rect">
            <a:avLst/>
          </a:prstGeom>
          <a:blipFill rotWithShape="1">
            <a:blip r:embed="rId3">
              <a:alphaModFix/>
            </a:blip>
            <a:stretch>
              <a:fillRect b="0" l="0" r="0" t="0"/>
            </a:stretch>
          </a:blipFill>
          <a:ln>
            <a:noFill/>
          </a:ln>
        </p:spPr>
      </p:pic>
      <p:pic>
        <p:nvPicPr>
          <p:cNvPr id="878" name="Google Shape;878;p109"/>
          <p:cNvPicPr preferRelativeResize="0"/>
          <p:nvPr>
            <p:ph idx="15" type="pic"/>
          </p:nvPr>
        </p:nvPicPr>
        <p:blipFill/>
        <p:spPr>
          <a:xfrm>
            <a:off x="2761838" y="1146175"/>
            <a:ext cx="1858962" cy="1785938"/>
          </a:xfrm>
          <a:prstGeom prst="rect">
            <a:avLst/>
          </a:prstGeom>
          <a:blipFill rotWithShape="1">
            <a:blip r:embed="rId3">
              <a:alphaModFix/>
            </a:blip>
            <a:stretch>
              <a:fillRect b="0" l="0" r="0" t="0"/>
            </a:stretch>
          </a:blipFill>
          <a:ln>
            <a:noFill/>
          </a:ln>
        </p:spPr>
      </p:pic>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12 person">
  <p:cSld name="Team slide 12 person">
    <p:spTree>
      <p:nvGrpSpPr>
        <p:cNvPr id="879" name="Shape 879"/>
        <p:cNvGrpSpPr/>
        <p:nvPr/>
      </p:nvGrpSpPr>
      <p:grpSpPr>
        <a:xfrm>
          <a:off x="0" y="0"/>
          <a:ext cx="0" cy="0"/>
          <a:chOff x="0" y="0"/>
          <a:chExt cx="0" cy="0"/>
        </a:xfrm>
      </p:grpSpPr>
      <p:pic>
        <p:nvPicPr>
          <p:cNvPr id="880" name="Google Shape;880;p110"/>
          <p:cNvPicPr preferRelativeResize="0"/>
          <p:nvPr>
            <p:ph idx="2" type="pic"/>
          </p:nvPr>
        </p:nvPicPr>
        <p:blipFill/>
        <p:spPr>
          <a:xfrm>
            <a:off x="2044701" y="3036728"/>
            <a:ext cx="1144587" cy="914400"/>
          </a:xfrm>
          <a:prstGeom prst="rect">
            <a:avLst/>
          </a:prstGeom>
          <a:blipFill rotWithShape="1">
            <a:blip r:embed="rId2">
              <a:alphaModFix/>
            </a:blip>
            <a:tile algn="ctr" flip="none" tx="0" sx="90000" ty="0" sy="90000"/>
          </a:blipFill>
          <a:ln>
            <a:noFill/>
          </a:ln>
        </p:spPr>
      </p:pic>
      <p:sp>
        <p:nvSpPr>
          <p:cNvPr id="881" name="Google Shape;881;p110"/>
          <p:cNvSpPr txBox="1"/>
          <p:nvPr>
            <p:ph type="title"/>
          </p:nvPr>
        </p:nvSpPr>
        <p:spPr>
          <a:xfrm>
            <a:off x="627062" y="288925"/>
            <a:ext cx="8250237" cy="71320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2" name="Google Shape;882;p110"/>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3" name="Google Shape;883;p110"/>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4" name="Google Shape;884;p110"/>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885" name="Google Shape;885;p110"/>
          <p:cNvPicPr preferRelativeResize="0"/>
          <p:nvPr/>
        </p:nvPicPr>
        <p:blipFill rotWithShape="1">
          <a:blip r:embed="rId3">
            <a:alphaModFix/>
          </a:blip>
          <a:srcRect b="0" l="0" r="0" t="0"/>
          <a:stretch/>
        </p:blipFill>
        <p:spPr>
          <a:xfrm rot="-5400000">
            <a:off x="-84926" y="620972"/>
            <a:ext cx="608451" cy="86400"/>
          </a:xfrm>
          <a:prstGeom prst="rect">
            <a:avLst/>
          </a:prstGeom>
          <a:noFill/>
          <a:ln>
            <a:noFill/>
          </a:ln>
        </p:spPr>
      </p:pic>
      <p:pic>
        <p:nvPicPr>
          <p:cNvPr id="886" name="Google Shape;886;p110"/>
          <p:cNvPicPr preferRelativeResize="0"/>
          <p:nvPr>
            <p:ph idx="3" type="pic"/>
          </p:nvPr>
        </p:nvPicPr>
        <p:blipFill/>
        <p:spPr>
          <a:xfrm>
            <a:off x="627063" y="1146173"/>
            <a:ext cx="1150937" cy="914400"/>
          </a:xfrm>
          <a:prstGeom prst="rect">
            <a:avLst/>
          </a:prstGeom>
          <a:blipFill rotWithShape="1">
            <a:blip r:embed="rId2">
              <a:alphaModFix/>
            </a:blip>
            <a:tile algn="ctr" flip="none" tx="0" sx="90000" ty="0" sy="90000"/>
          </a:blipFill>
          <a:ln>
            <a:noFill/>
          </a:ln>
        </p:spPr>
      </p:pic>
      <p:sp>
        <p:nvSpPr>
          <p:cNvPr id="887" name="Google Shape;887;p110"/>
          <p:cNvSpPr txBox="1"/>
          <p:nvPr>
            <p:ph idx="1" type="body"/>
          </p:nvPr>
        </p:nvSpPr>
        <p:spPr>
          <a:xfrm>
            <a:off x="627063" y="2057400"/>
            <a:ext cx="1150937" cy="377933"/>
          </a:xfrm>
          <a:prstGeom prst="rect">
            <a:avLst/>
          </a:prstGeom>
          <a:solidFill>
            <a:schemeClr val="lt2"/>
          </a:solidFill>
          <a:ln>
            <a:noFill/>
          </a:ln>
        </p:spPr>
        <p:txBody>
          <a:bodyPr anchorCtr="0" anchor="t" bIns="0" lIns="91425" spcFirstLastPara="1" rIns="91425" wrap="square" tIns="91425">
            <a:noAutofit/>
          </a:bodyPr>
          <a:lstStyle>
            <a:lvl1pPr indent="-228600" lvl="0" marL="457200" algn="l">
              <a:lnSpc>
                <a:spcPct val="100000"/>
              </a:lnSpc>
              <a:spcBef>
                <a:spcPts val="0"/>
              </a:spcBef>
              <a:spcAft>
                <a:spcPts val="0"/>
              </a:spcAft>
              <a:buClr>
                <a:schemeClr val="dk1"/>
              </a:buClr>
              <a:buSzPts val="700"/>
              <a:buNone/>
              <a:defRPr b="1" sz="700">
                <a:solidFill>
                  <a:schemeClr val="dk1"/>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88" name="Google Shape;888;p110"/>
          <p:cNvSpPr txBox="1"/>
          <p:nvPr>
            <p:ph idx="4" type="body"/>
          </p:nvPr>
        </p:nvSpPr>
        <p:spPr>
          <a:xfrm>
            <a:off x="627063" y="2437024"/>
            <a:ext cx="1150937" cy="458215"/>
          </a:xfrm>
          <a:prstGeom prst="rect">
            <a:avLst/>
          </a:prstGeom>
          <a:solidFill>
            <a:schemeClr val="lt2"/>
          </a:solid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889" name="Google Shape;889;p110"/>
          <p:cNvPicPr preferRelativeResize="0"/>
          <p:nvPr>
            <p:ph idx="5" type="pic"/>
          </p:nvPr>
        </p:nvPicPr>
        <p:blipFill/>
        <p:spPr>
          <a:xfrm>
            <a:off x="2044701" y="1146173"/>
            <a:ext cx="1144587" cy="914400"/>
          </a:xfrm>
          <a:prstGeom prst="rect">
            <a:avLst/>
          </a:prstGeom>
          <a:blipFill rotWithShape="1">
            <a:blip r:embed="rId2">
              <a:alphaModFix/>
            </a:blip>
            <a:tile algn="ctr" flip="none" tx="0" sx="90000" ty="0" sy="90000"/>
          </a:blipFill>
          <a:ln>
            <a:noFill/>
          </a:ln>
        </p:spPr>
      </p:pic>
      <p:sp>
        <p:nvSpPr>
          <p:cNvPr id="890" name="Google Shape;890;p110"/>
          <p:cNvSpPr txBox="1"/>
          <p:nvPr>
            <p:ph idx="6" type="body"/>
          </p:nvPr>
        </p:nvSpPr>
        <p:spPr>
          <a:xfrm>
            <a:off x="2044701" y="2057400"/>
            <a:ext cx="1144587" cy="377933"/>
          </a:xfrm>
          <a:prstGeom prst="rect">
            <a:avLst/>
          </a:prstGeom>
          <a:solidFill>
            <a:schemeClr val="lt2"/>
          </a:solidFill>
          <a:ln>
            <a:noFill/>
          </a:ln>
        </p:spPr>
        <p:txBody>
          <a:bodyPr anchorCtr="0" anchor="t" bIns="0" lIns="91425" spcFirstLastPara="1" rIns="91425" wrap="square" tIns="91425">
            <a:noAutofit/>
          </a:bodyPr>
          <a:lstStyle>
            <a:lvl1pPr indent="-228600" lvl="0" marL="457200" algn="l">
              <a:lnSpc>
                <a:spcPct val="100000"/>
              </a:lnSpc>
              <a:spcBef>
                <a:spcPts val="0"/>
              </a:spcBef>
              <a:spcAft>
                <a:spcPts val="0"/>
              </a:spcAft>
              <a:buClr>
                <a:schemeClr val="dk1"/>
              </a:buClr>
              <a:buSzPts val="700"/>
              <a:buNone/>
              <a:defRPr b="1" sz="700">
                <a:solidFill>
                  <a:schemeClr val="dk1"/>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91" name="Google Shape;891;p110"/>
          <p:cNvSpPr txBox="1"/>
          <p:nvPr>
            <p:ph idx="7" type="body"/>
          </p:nvPr>
        </p:nvSpPr>
        <p:spPr>
          <a:xfrm>
            <a:off x="2044701" y="2437024"/>
            <a:ext cx="1144587" cy="458215"/>
          </a:xfrm>
          <a:prstGeom prst="rect">
            <a:avLst/>
          </a:prstGeom>
          <a:solidFill>
            <a:schemeClr val="lt2"/>
          </a:solid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892" name="Google Shape;892;p110"/>
          <p:cNvPicPr preferRelativeResize="0"/>
          <p:nvPr>
            <p:ph idx="8" type="pic"/>
          </p:nvPr>
        </p:nvPicPr>
        <p:blipFill/>
        <p:spPr>
          <a:xfrm>
            <a:off x="3463925" y="1146173"/>
            <a:ext cx="1149350" cy="914400"/>
          </a:xfrm>
          <a:prstGeom prst="rect">
            <a:avLst/>
          </a:prstGeom>
          <a:blipFill rotWithShape="1">
            <a:blip r:embed="rId2">
              <a:alphaModFix/>
            </a:blip>
            <a:tile algn="ctr" flip="none" tx="0" sx="90000" ty="0" sy="90000"/>
          </a:blipFill>
          <a:ln>
            <a:noFill/>
          </a:ln>
        </p:spPr>
      </p:pic>
      <p:sp>
        <p:nvSpPr>
          <p:cNvPr id="893" name="Google Shape;893;p110"/>
          <p:cNvSpPr txBox="1"/>
          <p:nvPr>
            <p:ph idx="9" type="body"/>
          </p:nvPr>
        </p:nvSpPr>
        <p:spPr>
          <a:xfrm>
            <a:off x="3463925" y="2057400"/>
            <a:ext cx="1149350" cy="377933"/>
          </a:xfrm>
          <a:prstGeom prst="rect">
            <a:avLst/>
          </a:prstGeom>
          <a:solidFill>
            <a:schemeClr val="lt2"/>
          </a:solidFill>
          <a:ln>
            <a:noFill/>
          </a:ln>
        </p:spPr>
        <p:txBody>
          <a:bodyPr anchorCtr="0" anchor="t" bIns="0" lIns="91425" spcFirstLastPara="1" rIns="91425" wrap="square" tIns="91425">
            <a:noAutofit/>
          </a:bodyPr>
          <a:lstStyle>
            <a:lvl1pPr indent="-228600" lvl="0" marL="457200" algn="l">
              <a:lnSpc>
                <a:spcPct val="100000"/>
              </a:lnSpc>
              <a:spcBef>
                <a:spcPts val="0"/>
              </a:spcBef>
              <a:spcAft>
                <a:spcPts val="0"/>
              </a:spcAft>
              <a:buClr>
                <a:schemeClr val="dk1"/>
              </a:buClr>
              <a:buSzPts val="700"/>
              <a:buNone/>
              <a:defRPr b="1" sz="700">
                <a:solidFill>
                  <a:schemeClr val="dk1"/>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94" name="Google Shape;894;p110"/>
          <p:cNvSpPr txBox="1"/>
          <p:nvPr>
            <p:ph idx="13" type="body"/>
          </p:nvPr>
        </p:nvSpPr>
        <p:spPr>
          <a:xfrm>
            <a:off x="3463925" y="2437024"/>
            <a:ext cx="1149350" cy="458215"/>
          </a:xfrm>
          <a:prstGeom prst="rect">
            <a:avLst/>
          </a:prstGeom>
          <a:solidFill>
            <a:schemeClr val="lt2"/>
          </a:solid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895" name="Google Shape;895;p110"/>
          <p:cNvPicPr preferRelativeResize="0"/>
          <p:nvPr>
            <p:ph idx="14" type="pic"/>
          </p:nvPr>
        </p:nvPicPr>
        <p:blipFill/>
        <p:spPr>
          <a:xfrm>
            <a:off x="4897438" y="1146173"/>
            <a:ext cx="1135062" cy="914400"/>
          </a:xfrm>
          <a:prstGeom prst="rect">
            <a:avLst/>
          </a:prstGeom>
          <a:blipFill rotWithShape="1">
            <a:blip r:embed="rId2">
              <a:alphaModFix/>
            </a:blip>
            <a:tile algn="ctr" flip="none" tx="0" sx="90000" ty="0" sy="90000"/>
          </a:blipFill>
          <a:ln>
            <a:noFill/>
          </a:ln>
        </p:spPr>
      </p:pic>
      <p:sp>
        <p:nvSpPr>
          <p:cNvPr id="896" name="Google Shape;896;p110"/>
          <p:cNvSpPr txBox="1"/>
          <p:nvPr>
            <p:ph idx="15" type="body"/>
          </p:nvPr>
        </p:nvSpPr>
        <p:spPr>
          <a:xfrm>
            <a:off x="4897438" y="2057400"/>
            <a:ext cx="1135062" cy="377933"/>
          </a:xfrm>
          <a:prstGeom prst="rect">
            <a:avLst/>
          </a:prstGeom>
          <a:solidFill>
            <a:schemeClr val="lt2"/>
          </a:solidFill>
          <a:ln>
            <a:noFill/>
          </a:ln>
        </p:spPr>
        <p:txBody>
          <a:bodyPr anchorCtr="0" anchor="t" bIns="0" lIns="91425" spcFirstLastPara="1" rIns="91425" wrap="square" tIns="91425">
            <a:noAutofit/>
          </a:bodyPr>
          <a:lstStyle>
            <a:lvl1pPr indent="-228600" lvl="0" marL="457200" algn="l">
              <a:lnSpc>
                <a:spcPct val="100000"/>
              </a:lnSpc>
              <a:spcBef>
                <a:spcPts val="0"/>
              </a:spcBef>
              <a:spcAft>
                <a:spcPts val="0"/>
              </a:spcAft>
              <a:buClr>
                <a:schemeClr val="dk1"/>
              </a:buClr>
              <a:buSzPts val="700"/>
              <a:buNone/>
              <a:defRPr b="1" sz="700">
                <a:solidFill>
                  <a:schemeClr val="dk1"/>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97" name="Google Shape;897;p110"/>
          <p:cNvSpPr txBox="1"/>
          <p:nvPr>
            <p:ph idx="16" type="body"/>
          </p:nvPr>
        </p:nvSpPr>
        <p:spPr>
          <a:xfrm>
            <a:off x="4897438" y="2437024"/>
            <a:ext cx="1135062" cy="458215"/>
          </a:xfrm>
          <a:prstGeom prst="rect">
            <a:avLst/>
          </a:prstGeom>
          <a:solidFill>
            <a:schemeClr val="lt2"/>
          </a:solid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898" name="Google Shape;898;p110"/>
          <p:cNvPicPr preferRelativeResize="0"/>
          <p:nvPr>
            <p:ph idx="17" type="pic"/>
          </p:nvPr>
        </p:nvPicPr>
        <p:blipFill/>
        <p:spPr>
          <a:xfrm>
            <a:off x="6308727" y="1146173"/>
            <a:ext cx="1149348" cy="914400"/>
          </a:xfrm>
          <a:prstGeom prst="rect">
            <a:avLst/>
          </a:prstGeom>
          <a:blipFill rotWithShape="1">
            <a:blip r:embed="rId2">
              <a:alphaModFix/>
            </a:blip>
            <a:tile algn="ctr" flip="none" tx="0" sx="90000" ty="0" sy="90000"/>
          </a:blipFill>
          <a:ln>
            <a:noFill/>
          </a:ln>
        </p:spPr>
      </p:pic>
      <p:sp>
        <p:nvSpPr>
          <p:cNvPr id="899" name="Google Shape;899;p110"/>
          <p:cNvSpPr txBox="1"/>
          <p:nvPr>
            <p:ph idx="18" type="body"/>
          </p:nvPr>
        </p:nvSpPr>
        <p:spPr>
          <a:xfrm>
            <a:off x="6308727" y="2057400"/>
            <a:ext cx="1149348" cy="377933"/>
          </a:xfrm>
          <a:prstGeom prst="rect">
            <a:avLst/>
          </a:prstGeom>
          <a:solidFill>
            <a:schemeClr val="lt2"/>
          </a:solidFill>
          <a:ln>
            <a:noFill/>
          </a:ln>
        </p:spPr>
        <p:txBody>
          <a:bodyPr anchorCtr="0" anchor="t" bIns="0" lIns="91425" spcFirstLastPara="1" rIns="91425" wrap="square" tIns="91425">
            <a:noAutofit/>
          </a:bodyPr>
          <a:lstStyle>
            <a:lvl1pPr indent="-228600" lvl="0" marL="457200" algn="l">
              <a:lnSpc>
                <a:spcPct val="100000"/>
              </a:lnSpc>
              <a:spcBef>
                <a:spcPts val="0"/>
              </a:spcBef>
              <a:spcAft>
                <a:spcPts val="0"/>
              </a:spcAft>
              <a:buClr>
                <a:schemeClr val="dk1"/>
              </a:buClr>
              <a:buSzPts val="700"/>
              <a:buNone/>
              <a:defRPr b="1" sz="700">
                <a:solidFill>
                  <a:schemeClr val="dk1"/>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00" name="Google Shape;900;p110"/>
          <p:cNvSpPr txBox="1"/>
          <p:nvPr>
            <p:ph idx="19" type="body"/>
          </p:nvPr>
        </p:nvSpPr>
        <p:spPr>
          <a:xfrm>
            <a:off x="6308727" y="2437024"/>
            <a:ext cx="1149348" cy="458215"/>
          </a:xfrm>
          <a:prstGeom prst="rect">
            <a:avLst/>
          </a:prstGeom>
          <a:solidFill>
            <a:schemeClr val="lt2"/>
          </a:solid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901" name="Google Shape;901;p110"/>
          <p:cNvPicPr preferRelativeResize="0"/>
          <p:nvPr>
            <p:ph idx="20" type="pic"/>
          </p:nvPr>
        </p:nvPicPr>
        <p:blipFill/>
        <p:spPr>
          <a:xfrm>
            <a:off x="7720016" y="1146173"/>
            <a:ext cx="1157284" cy="914400"/>
          </a:xfrm>
          <a:prstGeom prst="rect">
            <a:avLst/>
          </a:prstGeom>
          <a:blipFill rotWithShape="1">
            <a:blip r:embed="rId2">
              <a:alphaModFix/>
            </a:blip>
            <a:tile algn="ctr" flip="none" tx="0" sx="90000" ty="0" sy="90000"/>
          </a:blipFill>
          <a:ln>
            <a:noFill/>
          </a:ln>
        </p:spPr>
      </p:pic>
      <p:sp>
        <p:nvSpPr>
          <p:cNvPr id="902" name="Google Shape;902;p110"/>
          <p:cNvSpPr txBox="1"/>
          <p:nvPr>
            <p:ph idx="21" type="body"/>
          </p:nvPr>
        </p:nvSpPr>
        <p:spPr>
          <a:xfrm>
            <a:off x="7720016" y="2057400"/>
            <a:ext cx="1157284" cy="377933"/>
          </a:xfrm>
          <a:prstGeom prst="rect">
            <a:avLst/>
          </a:prstGeom>
          <a:solidFill>
            <a:schemeClr val="lt2"/>
          </a:solidFill>
          <a:ln>
            <a:noFill/>
          </a:ln>
        </p:spPr>
        <p:txBody>
          <a:bodyPr anchorCtr="0" anchor="t" bIns="0" lIns="91425" spcFirstLastPara="1" rIns="91425" wrap="square" tIns="91425">
            <a:noAutofit/>
          </a:bodyPr>
          <a:lstStyle>
            <a:lvl1pPr indent="-228600" lvl="0" marL="457200" algn="l">
              <a:lnSpc>
                <a:spcPct val="100000"/>
              </a:lnSpc>
              <a:spcBef>
                <a:spcPts val="0"/>
              </a:spcBef>
              <a:spcAft>
                <a:spcPts val="0"/>
              </a:spcAft>
              <a:buClr>
                <a:schemeClr val="dk1"/>
              </a:buClr>
              <a:buSzPts val="700"/>
              <a:buNone/>
              <a:defRPr b="1" sz="700">
                <a:solidFill>
                  <a:schemeClr val="dk1"/>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03" name="Google Shape;903;p110"/>
          <p:cNvSpPr txBox="1"/>
          <p:nvPr>
            <p:ph idx="22" type="body"/>
          </p:nvPr>
        </p:nvSpPr>
        <p:spPr>
          <a:xfrm>
            <a:off x="7720016" y="2437024"/>
            <a:ext cx="1157284" cy="458215"/>
          </a:xfrm>
          <a:prstGeom prst="rect">
            <a:avLst/>
          </a:prstGeom>
          <a:solidFill>
            <a:schemeClr val="lt2"/>
          </a:solid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904" name="Google Shape;904;p110"/>
          <p:cNvPicPr preferRelativeResize="0"/>
          <p:nvPr>
            <p:ph idx="23" type="pic"/>
          </p:nvPr>
        </p:nvPicPr>
        <p:blipFill/>
        <p:spPr>
          <a:xfrm>
            <a:off x="627063" y="3036728"/>
            <a:ext cx="1150937" cy="914400"/>
          </a:xfrm>
          <a:prstGeom prst="rect">
            <a:avLst/>
          </a:prstGeom>
          <a:blipFill rotWithShape="1">
            <a:blip r:embed="rId2">
              <a:alphaModFix/>
            </a:blip>
            <a:tile algn="ctr" flip="none" tx="0" sx="90000" ty="0" sy="90000"/>
          </a:blipFill>
          <a:ln>
            <a:noFill/>
          </a:ln>
        </p:spPr>
      </p:pic>
      <p:sp>
        <p:nvSpPr>
          <p:cNvPr id="905" name="Google Shape;905;p110"/>
          <p:cNvSpPr txBox="1"/>
          <p:nvPr>
            <p:ph idx="24" type="body"/>
          </p:nvPr>
        </p:nvSpPr>
        <p:spPr>
          <a:xfrm>
            <a:off x="627063" y="3951128"/>
            <a:ext cx="1150937" cy="377933"/>
          </a:xfrm>
          <a:prstGeom prst="rect">
            <a:avLst/>
          </a:prstGeom>
          <a:solidFill>
            <a:schemeClr val="lt2"/>
          </a:solidFill>
          <a:ln>
            <a:noFill/>
          </a:ln>
        </p:spPr>
        <p:txBody>
          <a:bodyPr anchorCtr="0" anchor="t" bIns="0" lIns="91425" spcFirstLastPara="1" rIns="91425" wrap="square" tIns="91425">
            <a:noAutofit/>
          </a:bodyPr>
          <a:lstStyle>
            <a:lvl1pPr indent="-228600" lvl="0" marL="457200" algn="l">
              <a:lnSpc>
                <a:spcPct val="100000"/>
              </a:lnSpc>
              <a:spcBef>
                <a:spcPts val="0"/>
              </a:spcBef>
              <a:spcAft>
                <a:spcPts val="0"/>
              </a:spcAft>
              <a:buClr>
                <a:schemeClr val="dk1"/>
              </a:buClr>
              <a:buSzPts val="700"/>
              <a:buNone/>
              <a:defRPr b="1" sz="700">
                <a:solidFill>
                  <a:schemeClr val="dk1"/>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06" name="Google Shape;906;p110"/>
          <p:cNvSpPr txBox="1"/>
          <p:nvPr>
            <p:ph idx="25" type="body"/>
          </p:nvPr>
        </p:nvSpPr>
        <p:spPr>
          <a:xfrm>
            <a:off x="627063" y="4330752"/>
            <a:ext cx="1150937" cy="458215"/>
          </a:xfrm>
          <a:prstGeom prst="rect">
            <a:avLst/>
          </a:prstGeom>
          <a:solidFill>
            <a:schemeClr val="lt2"/>
          </a:solid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07" name="Google Shape;907;p110"/>
          <p:cNvSpPr txBox="1"/>
          <p:nvPr>
            <p:ph idx="26" type="body"/>
          </p:nvPr>
        </p:nvSpPr>
        <p:spPr>
          <a:xfrm>
            <a:off x="2044701" y="3951128"/>
            <a:ext cx="1144587" cy="377933"/>
          </a:xfrm>
          <a:prstGeom prst="rect">
            <a:avLst/>
          </a:prstGeom>
          <a:solidFill>
            <a:schemeClr val="lt2"/>
          </a:solidFill>
          <a:ln>
            <a:noFill/>
          </a:ln>
        </p:spPr>
        <p:txBody>
          <a:bodyPr anchorCtr="0" anchor="t" bIns="0" lIns="91425" spcFirstLastPara="1" rIns="91425" wrap="square" tIns="91425">
            <a:noAutofit/>
          </a:bodyPr>
          <a:lstStyle>
            <a:lvl1pPr indent="-228600" lvl="0" marL="457200" algn="l">
              <a:lnSpc>
                <a:spcPct val="100000"/>
              </a:lnSpc>
              <a:spcBef>
                <a:spcPts val="0"/>
              </a:spcBef>
              <a:spcAft>
                <a:spcPts val="0"/>
              </a:spcAft>
              <a:buClr>
                <a:schemeClr val="dk1"/>
              </a:buClr>
              <a:buSzPts val="700"/>
              <a:buNone/>
              <a:defRPr b="1" sz="700">
                <a:solidFill>
                  <a:schemeClr val="dk1"/>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08" name="Google Shape;908;p110"/>
          <p:cNvSpPr txBox="1"/>
          <p:nvPr>
            <p:ph idx="27" type="body"/>
          </p:nvPr>
        </p:nvSpPr>
        <p:spPr>
          <a:xfrm>
            <a:off x="2044701" y="4330752"/>
            <a:ext cx="1144587" cy="458215"/>
          </a:xfrm>
          <a:prstGeom prst="rect">
            <a:avLst/>
          </a:prstGeom>
          <a:solidFill>
            <a:schemeClr val="lt2"/>
          </a:solid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909" name="Google Shape;909;p110"/>
          <p:cNvPicPr preferRelativeResize="0"/>
          <p:nvPr>
            <p:ph idx="28" type="pic"/>
          </p:nvPr>
        </p:nvPicPr>
        <p:blipFill/>
        <p:spPr>
          <a:xfrm>
            <a:off x="3463925" y="3036728"/>
            <a:ext cx="1149350" cy="914400"/>
          </a:xfrm>
          <a:prstGeom prst="rect">
            <a:avLst/>
          </a:prstGeom>
          <a:blipFill rotWithShape="1">
            <a:blip r:embed="rId2">
              <a:alphaModFix/>
            </a:blip>
            <a:tile algn="ctr" flip="none" tx="0" sx="90000" ty="0" sy="90000"/>
          </a:blipFill>
          <a:ln>
            <a:noFill/>
          </a:ln>
        </p:spPr>
      </p:pic>
      <p:sp>
        <p:nvSpPr>
          <p:cNvPr id="910" name="Google Shape;910;p110"/>
          <p:cNvSpPr txBox="1"/>
          <p:nvPr>
            <p:ph idx="29" type="body"/>
          </p:nvPr>
        </p:nvSpPr>
        <p:spPr>
          <a:xfrm>
            <a:off x="3463925" y="3951128"/>
            <a:ext cx="1149350" cy="377933"/>
          </a:xfrm>
          <a:prstGeom prst="rect">
            <a:avLst/>
          </a:prstGeom>
          <a:solidFill>
            <a:schemeClr val="lt2"/>
          </a:solidFill>
          <a:ln>
            <a:noFill/>
          </a:ln>
        </p:spPr>
        <p:txBody>
          <a:bodyPr anchorCtr="0" anchor="t" bIns="0" lIns="91425" spcFirstLastPara="1" rIns="91425" wrap="square" tIns="91425">
            <a:noAutofit/>
          </a:bodyPr>
          <a:lstStyle>
            <a:lvl1pPr indent="-228600" lvl="0" marL="457200" algn="l">
              <a:lnSpc>
                <a:spcPct val="100000"/>
              </a:lnSpc>
              <a:spcBef>
                <a:spcPts val="0"/>
              </a:spcBef>
              <a:spcAft>
                <a:spcPts val="0"/>
              </a:spcAft>
              <a:buClr>
                <a:schemeClr val="dk1"/>
              </a:buClr>
              <a:buSzPts val="700"/>
              <a:buNone/>
              <a:defRPr b="1" sz="700">
                <a:solidFill>
                  <a:schemeClr val="dk1"/>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11" name="Google Shape;911;p110"/>
          <p:cNvSpPr txBox="1"/>
          <p:nvPr>
            <p:ph idx="30" type="body"/>
          </p:nvPr>
        </p:nvSpPr>
        <p:spPr>
          <a:xfrm>
            <a:off x="3463925" y="4330752"/>
            <a:ext cx="1149350" cy="458215"/>
          </a:xfrm>
          <a:prstGeom prst="rect">
            <a:avLst/>
          </a:prstGeom>
          <a:solidFill>
            <a:schemeClr val="lt2"/>
          </a:solid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912" name="Google Shape;912;p110"/>
          <p:cNvPicPr preferRelativeResize="0"/>
          <p:nvPr>
            <p:ph idx="31" type="pic"/>
          </p:nvPr>
        </p:nvPicPr>
        <p:blipFill/>
        <p:spPr>
          <a:xfrm>
            <a:off x="4897438" y="3036728"/>
            <a:ext cx="1135062" cy="914400"/>
          </a:xfrm>
          <a:prstGeom prst="rect">
            <a:avLst/>
          </a:prstGeom>
          <a:blipFill rotWithShape="1">
            <a:blip r:embed="rId2">
              <a:alphaModFix/>
            </a:blip>
            <a:tile algn="ctr" flip="none" tx="0" sx="90000" ty="0" sy="90000"/>
          </a:blipFill>
          <a:ln>
            <a:noFill/>
          </a:ln>
        </p:spPr>
      </p:pic>
      <p:sp>
        <p:nvSpPr>
          <p:cNvPr id="913" name="Google Shape;913;p110"/>
          <p:cNvSpPr txBox="1"/>
          <p:nvPr>
            <p:ph idx="32" type="body"/>
          </p:nvPr>
        </p:nvSpPr>
        <p:spPr>
          <a:xfrm>
            <a:off x="4897438" y="3951128"/>
            <a:ext cx="1135062" cy="377933"/>
          </a:xfrm>
          <a:prstGeom prst="rect">
            <a:avLst/>
          </a:prstGeom>
          <a:solidFill>
            <a:schemeClr val="lt2"/>
          </a:solidFill>
          <a:ln>
            <a:noFill/>
          </a:ln>
        </p:spPr>
        <p:txBody>
          <a:bodyPr anchorCtr="0" anchor="t" bIns="0" lIns="91425" spcFirstLastPara="1" rIns="91425" wrap="square" tIns="91425">
            <a:noAutofit/>
          </a:bodyPr>
          <a:lstStyle>
            <a:lvl1pPr indent="-228600" lvl="0" marL="457200" algn="l">
              <a:lnSpc>
                <a:spcPct val="100000"/>
              </a:lnSpc>
              <a:spcBef>
                <a:spcPts val="0"/>
              </a:spcBef>
              <a:spcAft>
                <a:spcPts val="0"/>
              </a:spcAft>
              <a:buClr>
                <a:schemeClr val="dk1"/>
              </a:buClr>
              <a:buSzPts val="700"/>
              <a:buNone/>
              <a:defRPr b="1" sz="700">
                <a:solidFill>
                  <a:schemeClr val="dk1"/>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14" name="Google Shape;914;p110"/>
          <p:cNvSpPr txBox="1"/>
          <p:nvPr>
            <p:ph idx="33" type="body"/>
          </p:nvPr>
        </p:nvSpPr>
        <p:spPr>
          <a:xfrm>
            <a:off x="4897438" y="4330752"/>
            <a:ext cx="1135062" cy="458215"/>
          </a:xfrm>
          <a:prstGeom prst="rect">
            <a:avLst/>
          </a:prstGeom>
          <a:solidFill>
            <a:schemeClr val="lt2"/>
          </a:solid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915" name="Google Shape;915;p110"/>
          <p:cNvPicPr preferRelativeResize="0"/>
          <p:nvPr>
            <p:ph idx="34" type="pic"/>
          </p:nvPr>
        </p:nvPicPr>
        <p:blipFill/>
        <p:spPr>
          <a:xfrm>
            <a:off x="6308727" y="3036728"/>
            <a:ext cx="1149348" cy="914400"/>
          </a:xfrm>
          <a:prstGeom prst="rect">
            <a:avLst/>
          </a:prstGeom>
          <a:blipFill rotWithShape="1">
            <a:blip r:embed="rId2">
              <a:alphaModFix/>
            </a:blip>
            <a:tile algn="ctr" flip="none" tx="0" sx="90000" ty="0" sy="90000"/>
          </a:blipFill>
          <a:ln>
            <a:noFill/>
          </a:ln>
        </p:spPr>
      </p:pic>
      <p:sp>
        <p:nvSpPr>
          <p:cNvPr id="916" name="Google Shape;916;p110"/>
          <p:cNvSpPr txBox="1"/>
          <p:nvPr>
            <p:ph idx="35" type="body"/>
          </p:nvPr>
        </p:nvSpPr>
        <p:spPr>
          <a:xfrm>
            <a:off x="6308727" y="3951128"/>
            <a:ext cx="1149348" cy="377933"/>
          </a:xfrm>
          <a:prstGeom prst="rect">
            <a:avLst/>
          </a:prstGeom>
          <a:solidFill>
            <a:schemeClr val="lt2"/>
          </a:solidFill>
          <a:ln>
            <a:noFill/>
          </a:ln>
        </p:spPr>
        <p:txBody>
          <a:bodyPr anchorCtr="0" anchor="t" bIns="0" lIns="91425" spcFirstLastPara="1" rIns="91425" wrap="square" tIns="91425">
            <a:noAutofit/>
          </a:bodyPr>
          <a:lstStyle>
            <a:lvl1pPr indent="-228600" lvl="0" marL="457200" algn="l">
              <a:lnSpc>
                <a:spcPct val="100000"/>
              </a:lnSpc>
              <a:spcBef>
                <a:spcPts val="0"/>
              </a:spcBef>
              <a:spcAft>
                <a:spcPts val="0"/>
              </a:spcAft>
              <a:buClr>
                <a:schemeClr val="dk1"/>
              </a:buClr>
              <a:buSzPts val="700"/>
              <a:buNone/>
              <a:defRPr b="1" sz="700">
                <a:solidFill>
                  <a:schemeClr val="dk1"/>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17" name="Google Shape;917;p110"/>
          <p:cNvSpPr txBox="1"/>
          <p:nvPr>
            <p:ph idx="36" type="body"/>
          </p:nvPr>
        </p:nvSpPr>
        <p:spPr>
          <a:xfrm>
            <a:off x="6308727" y="4330752"/>
            <a:ext cx="1149348" cy="458215"/>
          </a:xfrm>
          <a:prstGeom prst="rect">
            <a:avLst/>
          </a:prstGeom>
          <a:solidFill>
            <a:schemeClr val="lt2"/>
          </a:solid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918" name="Google Shape;918;p110"/>
          <p:cNvPicPr preferRelativeResize="0"/>
          <p:nvPr>
            <p:ph idx="37" type="pic"/>
          </p:nvPr>
        </p:nvPicPr>
        <p:blipFill/>
        <p:spPr>
          <a:xfrm>
            <a:off x="7720016" y="3036728"/>
            <a:ext cx="1157284" cy="914400"/>
          </a:xfrm>
          <a:prstGeom prst="rect">
            <a:avLst/>
          </a:prstGeom>
          <a:blipFill rotWithShape="1">
            <a:blip r:embed="rId2">
              <a:alphaModFix/>
            </a:blip>
            <a:tile algn="ctr" flip="none" tx="0" sx="90000" ty="0" sy="90000"/>
          </a:blipFill>
          <a:ln>
            <a:noFill/>
          </a:ln>
        </p:spPr>
      </p:pic>
      <p:sp>
        <p:nvSpPr>
          <p:cNvPr id="919" name="Google Shape;919;p110"/>
          <p:cNvSpPr txBox="1"/>
          <p:nvPr>
            <p:ph idx="38" type="body"/>
          </p:nvPr>
        </p:nvSpPr>
        <p:spPr>
          <a:xfrm>
            <a:off x="7720016" y="3951128"/>
            <a:ext cx="1157284" cy="377933"/>
          </a:xfrm>
          <a:prstGeom prst="rect">
            <a:avLst/>
          </a:prstGeom>
          <a:solidFill>
            <a:schemeClr val="lt2"/>
          </a:solidFill>
          <a:ln>
            <a:noFill/>
          </a:ln>
        </p:spPr>
        <p:txBody>
          <a:bodyPr anchorCtr="0" anchor="t" bIns="0" lIns="91425" spcFirstLastPara="1" rIns="91425" wrap="square" tIns="91425">
            <a:noAutofit/>
          </a:bodyPr>
          <a:lstStyle>
            <a:lvl1pPr indent="-228600" lvl="0" marL="457200" algn="l">
              <a:lnSpc>
                <a:spcPct val="100000"/>
              </a:lnSpc>
              <a:spcBef>
                <a:spcPts val="0"/>
              </a:spcBef>
              <a:spcAft>
                <a:spcPts val="0"/>
              </a:spcAft>
              <a:buClr>
                <a:schemeClr val="dk1"/>
              </a:buClr>
              <a:buSzPts val="700"/>
              <a:buNone/>
              <a:defRPr b="1" sz="700">
                <a:solidFill>
                  <a:schemeClr val="dk1"/>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20" name="Google Shape;920;p110"/>
          <p:cNvSpPr txBox="1"/>
          <p:nvPr>
            <p:ph idx="39" type="body"/>
          </p:nvPr>
        </p:nvSpPr>
        <p:spPr>
          <a:xfrm>
            <a:off x="7720016" y="4330752"/>
            <a:ext cx="1157284" cy="458215"/>
          </a:xfrm>
          <a:prstGeom prst="rect">
            <a:avLst/>
          </a:prstGeom>
          <a:solidFill>
            <a:schemeClr val="lt2"/>
          </a:solid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ganigram">
  <p:cSld name="Organigram">
    <p:spTree>
      <p:nvGrpSpPr>
        <p:cNvPr id="921" name="Shape 921"/>
        <p:cNvGrpSpPr/>
        <p:nvPr/>
      </p:nvGrpSpPr>
      <p:grpSpPr>
        <a:xfrm>
          <a:off x="0" y="0"/>
          <a:ext cx="0" cy="0"/>
          <a:chOff x="0" y="0"/>
          <a:chExt cx="0" cy="0"/>
        </a:xfrm>
      </p:grpSpPr>
      <p:sp>
        <p:nvSpPr>
          <p:cNvPr id="922" name="Google Shape;922;p111"/>
          <p:cNvSpPr txBox="1"/>
          <p:nvPr>
            <p:ph type="title"/>
          </p:nvPr>
        </p:nvSpPr>
        <p:spPr>
          <a:xfrm>
            <a:off x="627062" y="288925"/>
            <a:ext cx="8250237" cy="71320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3" name="Google Shape;923;p111"/>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4" name="Google Shape;924;p111"/>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5" name="Google Shape;925;p111"/>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926" name="Google Shape;926;p111"/>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pic>
        <p:nvPicPr>
          <p:cNvPr id="927" name="Google Shape;927;p111"/>
          <p:cNvPicPr preferRelativeResize="0"/>
          <p:nvPr>
            <p:ph idx="2" type="pic"/>
          </p:nvPr>
        </p:nvPicPr>
        <p:blipFill/>
        <p:spPr>
          <a:xfrm>
            <a:off x="3954235" y="2169095"/>
            <a:ext cx="647700" cy="648000"/>
          </a:xfrm>
          <a:prstGeom prst="rect">
            <a:avLst/>
          </a:prstGeom>
          <a:blipFill rotWithShape="1">
            <a:blip r:embed="rId3">
              <a:alphaModFix/>
            </a:blip>
            <a:stretch>
              <a:fillRect b="0" l="0" r="0" t="0"/>
            </a:stretch>
          </a:blipFill>
          <a:ln>
            <a:noFill/>
          </a:ln>
        </p:spPr>
      </p:pic>
      <p:sp>
        <p:nvSpPr>
          <p:cNvPr id="928" name="Google Shape;928;p111"/>
          <p:cNvSpPr txBox="1"/>
          <p:nvPr>
            <p:ph idx="1" type="body"/>
          </p:nvPr>
        </p:nvSpPr>
        <p:spPr>
          <a:xfrm>
            <a:off x="627064" y="1986215"/>
            <a:ext cx="644996" cy="1645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73BE"/>
              </a:buClr>
              <a:buSzPts val="500"/>
              <a:buNone/>
              <a:defRPr sz="500">
                <a:solidFill>
                  <a:srgbClr val="0073BE"/>
                </a:solidFill>
              </a:defRPr>
            </a:lvl1pPr>
            <a:lvl2pPr indent="-266700" lvl="1" marL="914400" algn="l">
              <a:lnSpc>
                <a:spcPct val="100000"/>
              </a:lnSpc>
              <a:spcBef>
                <a:spcPts val="0"/>
              </a:spcBef>
              <a:spcAft>
                <a:spcPts val="0"/>
              </a:spcAft>
              <a:buClr>
                <a:schemeClr val="dk2"/>
              </a:buClr>
              <a:buSzPts val="600"/>
              <a:buChar char="•"/>
              <a:defRPr sz="600"/>
            </a:lvl2pPr>
            <a:lvl3pPr indent="-266700" lvl="2" marL="1371600" algn="l">
              <a:lnSpc>
                <a:spcPct val="100000"/>
              </a:lnSpc>
              <a:spcBef>
                <a:spcPts val="600"/>
              </a:spcBef>
              <a:spcAft>
                <a:spcPts val="0"/>
              </a:spcAft>
              <a:buClr>
                <a:schemeClr val="dk2"/>
              </a:buClr>
              <a:buSzPts val="600"/>
              <a:buChar char="−"/>
              <a:defRPr sz="600"/>
            </a:lvl3pPr>
            <a:lvl4pPr indent="-266700" lvl="3" marL="1828800" algn="l">
              <a:lnSpc>
                <a:spcPct val="100000"/>
              </a:lnSpc>
              <a:spcBef>
                <a:spcPts val="600"/>
              </a:spcBef>
              <a:spcAft>
                <a:spcPts val="0"/>
              </a:spcAft>
              <a:buClr>
                <a:schemeClr val="dk2"/>
              </a:buClr>
              <a:buSzPts val="600"/>
              <a:buChar char="•"/>
              <a:defRPr sz="600"/>
            </a:lvl4pPr>
            <a:lvl5pPr indent="-266700" lvl="4" marL="2286000" algn="l">
              <a:lnSpc>
                <a:spcPct val="100000"/>
              </a:lnSpc>
              <a:spcBef>
                <a:spcPts val="600"/>
              </a:spcBef>
              <a:spcAft>
                <a:spcPts val="0"/>
              </a:spcAft>
              <a:buClr>
                <a:schemeClr val="dk2"/>
              </a:buClr>
              <a:buSzPts val="600"/>
              <a:buChar char="−"/>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929" name="Google Shape;929;p111"/>
          <p:cNvPicPr preferRelativeResize="0"/>
          <p:nvPr>
            <p:ph idx="3" type="pic"/>
          </p:nvPr>
        </p:nvPicPr>
        <p:blipFill/>
        <p:spPr>
          <a:xfrm>
            <a:off x="627063" y="2169095"/>
            <a:ext cx="644996" cy="644997"/>
          </a:xfrm>
          <a:prstGeom prst="rect">
            <a:avLst/>
          </a:prstGeom>
          <a:blipFill rotWithShape="1">
            <a:blip r:embed="rId3">
              <a:alphaModFix/>
            </a:blip>
            <a:stretch>
              <a:fillRect b="0" l="0" r="0" t="0"/>
            </a:stretch>
          </a:blipFill>
          <a:ln>
            <a:noFill/>
          </a:ln>
        </p:spPr>
      </p:pic>
      <p:sp>
        <p:nvSpPr>
          <p:cNvPr id="930" name="Google Shape;930;p111"/>
          <p:cNvSpPr txBox="1"/>
          <p:nvPr>
            <p:ph idx="4" type="body"/>
          </p:nvPr>
        </p:nvSpPr>
        <p:spPr>
          <a:xfrm>
            <a:off x="1323475" y="2169095"/>
            <a:ext cx="904101" cy="64499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31" name="Google Shape;931;p111"/>
          <p:cNvSpPr txBox="1"/>
          <p:nvPr>
            <p:ph idx="5" type="body"/>
          </p:nvPr>
        </p:nvSpPr>
        <p:spPr>
          <a:xfrm>
            <a:off x="2292001" y="1986215"/>
            <a:ext cx="644996" cy="1645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73BE"/>
              </a:buClr>
              <a:buSzPts val="500"/>
              <a:buNone/>
              <a:defRPr sz="500">
                <a:solidFill>
                  <a:srgbClr val="0073BE"/>
                </a:solidFill>
              </a:defRPr>
            </a:lvl1pPr>
            <a:lvl2pPr indent="-266700" lvl="1" marL="914400" algn="l">
              <a:lnSpc>
                <a:spcPct val="100000"/>
              </a:lnSpc>
              <a:spcBef>
                <a:spcPts val="0"/>
              </a:spcBef>
              <a:spcAft>
                <a:spcPts val="0"/>
              </a:spcAft>
              <a:buClr>
                <a:schemeClr val="dk2"/>
              </a:buClr>
              <a:buSzPts val="600"/>
              <a:buChar char="•"/>
              <a:defRPr sz="600"/>
            </a:lvl2pPr>
            <a:lvl3pPr indent="-266700" lvl="2" marL="1371600" algn="l">
              <a:lnSpc>
                <a:spcPct val="100000"/>
              </a:lnSpc>
              <a:spcBef>
                <a:spcPts val="600"/>
              </a:spcBef>
              <a:spcAft>
                <a:spcPts val="0"/>
              </a:spcAft>
              <a:buClr>
                <a:schemeClr val="dk2"/>
              </a:buClr>
              <a:buSzPts val="600"/>
              <a:buChar char="−"/>
              <a:defRPr sz="600"/>
            </a:lvl3pPr>
            <a:lvl4pPr indent="-266700" lvl="3" marL="1828800" algn="l">
              <a:lnSpc>
                <a:spcPct val="100000"/>
              </a:lnSpc>
              <a:spcBef>
                <a:spcPts val="600"/>
              </a:spcBef>
              <a:spcAft>
                <a:spcPts val="0"/>
              </a:spcAft>
              <a:buClr>
                <a:schemeClr val="dk2"/>
              </a:buClr>
              <a:buSzPts val="600"/>
              <a:buChar char="•"/>
              <a:defRPr sz="600"/>
            </a:lvl4pPr>
            <a:lvl5pPr indent="-266700" lvl="4" marL="2286000" algn="l">
              <a:lnSpc>
                <a:spcPct val="100000"/>
              </a:lnSpc>
              <a:spcBef>
                <a:spcPts val="600"/>
              </a:spcBef>
              <a:spcAft>
                <a:spcPts val="0"/>
              </a:spcAft>
              <a:buClr>
                <a:schemeClr val="dk2"/>
              </a:buClr>
              <a:buSzPts val="600"/>
              <a:buChar char="−"/>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32" name="Google Shape;932;p111"/>
          <p:cNvSpPr txBox="1"/>
          <p:nvPr>
            <p:ph idx="6" type="body"/>
          </p:nvPr>
        </p:nvSpPr>
        <p:spPr>
          <a:xfrm>
            <a:off x="3954235" y="1986215"/>
            <a:ext cx="644996" cy="1645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73BE"/>
              </a:buClr>
              <a:buSzPts val="500"/>
              <a:buNone/>
              <a:defRPr sz="500">
                <a:solidFill>
                  <a:srgbClr val="0073BE"/>
                </a:solidFill>
              </a:defRPr>
            </a:lvl1pPr>
            <a:lvl2pPr indent="-266700" lvl="1" marL="914400" algn="l">
              <a:lnSpc>
                <a:spcPct val="100000"/>
              </a:lnSpc>
              <a:spcBef>
                <a:spcPts val="0"/>
              </a:spcBef>
              <a:spcAft>
                <a:spcPts val="0"/>
              </a:spcAft>
              <a:buClr>
                <a:schemeClr val="dk2"/>
              </a:buClr>
              <a:buSzPts val="600"/>
              <a:buChar char="•"/>
              <a:defRPr sz="600"/>
            </a:lvl2pPr>
            <a:lvl3pPr indent="-266700" lvl="2" marL="1371600" algn="l">
              <a:lnSpc>
                <a:spcPct val="100000"/>
              </a:lnSpc>
              <a:spcBef>
                <a:spcPts val="600"/>
              </a:spcBef>
              <a:spcAft>
                <a:spcPts val="0"/>
              </a:spcAft>
              <a:buClr>
                <a:schemeClr val="dk2"/>
              </a:buClr>
              <a:buSzPts val="600"/>
              <a:buChar char="−"/>
              <a:defRPr sz="600"/>
            </a:lvl3pPr>
            <a:lvl4pPr indent="-266700" lvl="3" marL="1828800" algn="l">
              <a:lnSpc>
                <a:spcPct val="100000"/>
              </a:lnSpc>
              <a:spcBef>
                <a:spcPts val="600"/>
              </a:spcBef>
              <a:spcAft>
                <a:spcPts val="0"/>
              </a:spcAft>
              <a:buClr>
                <a:schemeClr val="dk2"/>
              </a:buClr>
              <a:buSzPts val="600"/>
              <a:buChar char="•"/>
              <a:defRPr sz="600"/>
            </a:lvl4pPr>
            <a:lvl5pPr indent="-266700" lvl="4" marL="2286000" algn="l">
              <a:lnSpc>
                <a:spcPct val="100000"/>
              </a:lnSpc>
              <a:spcBef>
                <a:spcPts val="600"/>
              </a:spcBef>
              <a:spcAft>
                <a:spcPts val="0"/>
              </a:spcAft>
              <a:buClr>
                <a:schemeClr val="dk2"/>
              </a:buClr>
              <a:buSzPts val="600"/>
              <a:buChar char="−"/>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33" name="Google Shape;933;p111"/>
          <p:cNvSpPr txBox="1"/>
          <p:nvPr>
            <p:ph idx="7" type="body"/>
          </p:nvPr>
        </p:nvSpPr>
        <p:spPr>
          <a:xfrm>
            <a:off x="5619173" y="1986215"/>
            <a:ext cx="644996" cy="1645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73BE"/>
              </a:buClr>
              <a:buSzPts val="500"/>
              <a:buNone/>
              <a:defRPr sz="500">
                <a:solidFill>
                  <a:srgbClr val="0073BE"/>
                </a:solidFill>
              </a:defRPr>
            </a:lvl1pPr>
            <a:lvl2pPr indent="-266700" lvl="1" marL="914400" algn="l">
              <a:lnSpc>
                <a:spcPct val="100000"/>
              </a:lnSpc>
              <a:spcBef>
                <a:spcPts val="0"/>
              </a:spcBef>
              <a:spcAft>
                <a:spcPts val="0"/>
              </a:spcAft>
              <a:buClr>
                <a:schemeClr val="dk2"/>
              </a:buClr>
              <a:buSzPts val="600"/>
              <a:buChar char="•"/>
              <a:defRPr sz="600"/>
            </a:lvl2pPr>
            <a:lvl3pPr indent="-266700" lvl="2" marL="1371600" algn="l">
              <a:lnSpc>
                <a:spcPct val="100000"/>
              </a:lnSpc>
              <a:spcBef>
                <a:spcPts val="600"/>
              </a:spcBef>
              <a:spcAft>
                <a:spcPts val="0"/>
              </a:spcAft>
              <a:buClr>
                <a:schemeClr val="dk2"/>
              </a:buClr>
              <a:buSzPts val="600"/>
              <a:buChar char="−"/>
              <a:defRPr sz="600"/>
            </a:lvl3pPr>
            <a:lvl4pPr indent="-266700" lvl="3" marL="1828800" algn="l">
              <a:lnSpc>
                <a:spcPct val="100000"/>
              </a:lnSpc>
              <a:spcBef>
                <a:spcPts val="600"/>
              </a:spcBef>
              <a:spcAft>
                <a:spcPts val="0"/>
              </a:spcAft>
              <a:buClr>
                <a:schemeClr val="dk2"/>
              </a:buClr>
              <a:buSzPts val="600"/>
              <a:buChar char="•"/>
              <a:defRPr sz="600"/>
            </a:lvl4pPr>
            <a:lvl5pPr indent="-266700" lvl="4" marL="2286000" algn="l">
              <a:lnSpc>
                <a:spcPct val="100000"/>
              </a:lnSpc>
              <a:spcBef>
                <a:spcPts val="600"/>
              </a:spcBef>
              <a:spcAft>
                <a:spcPts val="0"/>
              </a:spcAft>
              <a:buClr>
                <a:schemeClr val="dk2"/>
              </a:buClr>
              <a:buSzPts val="600"/>
              <a:buChar char="−"/>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934" name="Google Shape;934;p111"/>
          <p:cNvPicPr preferRelativeResize="0"/>
          <p:nvPr>
            <p:ph idx="8" type="pic"/>
          </p:nvPr>
        </p:nvPicPr>
        <p:blipFill/>
        <p:spPr>
          <a:xfrm>
            <a:off x="5619173" y="2169095"/>
            <a:ext cx="647700" cy="648000"/>
          </a:xfrm>
          <a:prstGeom prst="rect">
            <a:avLst/>
          </a:prstGeom>
          <a:blipFill rotWithShape="1">
            <a:blip r:embed="rId3">
              <a:alphaModFix/>
            </a:blip>
            <a:stretch>
              <a:fillRect b="0" l="0" r="0" t="0"/>
            </a:stretch>
          </a:blipFill>
          <a:ln>
            <a:noFill/>
          </a:ln>
        </p:spPr>
      </p:pic>
      <p:pic>
        <p:nvPicPr>
          <p:cNvPr id="935" name="Google Shape;935;p111"/>
          <p:cNvPicPr preferRelativeResize="0"/>
          <p:nvPr>
            <p:ph idx="9" type="pic"/>
          </p:nvPr>
        </p:nvPicPr>
        <p:blipFill/>
        <p:spPr>
          <a:xfrm>
            <a:off x="7284110" y="2169095"/>
            <a:ext cx="647700" cy="648000"/>
          </a:xfrm>
          <a:prstGeom prst="rect">
            <a:avLst/>
          </a:prstGeom>
          <a:blipFill rotWithShape="1">
            <a:blip r:embed="rId3">
              <a:alphaModFix/>
            </a:blip>
            <a:stretch>
              <a:fillRect b="0" l="0" r="0" t="0"/>
            </a:stretch>
          </a:blipFill>
          <a:ln>
            <a:noFill/>
          </a:ln>
        </p:spPr>
      </p:pic>
      <p:pic>
        <p:nvPicPr>
          <p:cNvPr id="936" name="Google Shape;936;p111"/>
          <p:cNvPicPr preferRelativeResize="0"/>
          <p:nvPr>
            <p:ph idx="13" type="pic"/>
          </p:nvPr>
        </p:nvPicPr>
        <p:blipFill/>
        <p:spPr>
          <a:xfrm>
            <a:off x="2289297" y="2169095"/>
            <a:ext cx="647700" cy="648000"/>
          </a:xfrm>
          <a:prstGeom prst="rect">
            <a:avLst/>
          </a:prstGeom>
          <a:blipFill rotWithShape="1">
            <a:blip r:embed="rId3">
              <a:alphaModFix/>
            </a:blip>
            <a:stretch>
              <a:fillRect b="0" l="0" r="0" t="0"/>
            </a:stretch>
          </a:blipFill>
          <a:ln>
            <a:noFill/>
          </a:ln>
        </p:spPr>
      </p:pic>
      <p:sp>
        <p:nvSpPr>
          <p:cNvPr id="937" name="Google Shape;937;p111"/>
          <p:cNvSpPr txBox="1"/>
          <p:nvPr>
            <p:ph idx="14" type="body"/>
          </p:nvPr>
        </p:nvSpPr>
        <p:spPr>
          <a:xfrm>
            <a:off x="7284110" y="1986215"/>
            <a:ext cx="644996" cy="1645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73BE"/>
              </a:buClr>
              <a:buSzPts val="500"/>
              <a:buNone/>
              <a:defRPr sz="500">
                <a:solidFill>
                  <a:srgbClr val="0073BE"/>
                </a:solidFill>
              </a:defRPr>
            </a:lvl1pPr>
            <a:lvl2pPr indent="-266700" lvl="1" marL="914400" algn="l">
              <a:lnSpc>
                <a:spcPct val="100000"/>
              </a:lnSpc>
              <a:spcBef>
                <a:spcPts val="0"/>
              </a:spcBef>
              <a:spcAft>
                <a:spcPts val="0"/>
              </a:spcAft>
              <a:buClr>
                <a:schemeClr val="dk2"/>
              </a:buClr>
              <a:buSzPts val="600"/>
              <a:buChar char="•"/>
              <a:defRPr sz="600"/>
            </a:lvl2pPr>
            <a:lvl3pPr indent="-266700" lvl="2" marL="1371600" algn="l">
              <a:lnSpc>
                <a:spcPct val="100000"/>
              </a:lnSpc>
              <a:spcBef>
                <a:spcPts val="600"/>
              </a:spcBef>
              <a:spcAft>
                <a:spcPts val="0"/>
              </a:spcAft>
              <a:buClr>
                <a:schemeClr val="dk2"/>
              </a:buClr>
              <a:buSzPts val="600"/>
              <a:buChar char="−"/>
              <a:defRPr sz="600"/>
            </a:lvl3pPr>
            <a:lvl4pPr indent="-266700" lvl="3" marL="1828800" algn="l">
              <a:lnSpc>
                <a:spcPct val="100000"/>
              </a:lnSpc>
              <a:spcBef>
                <a:spcPts val="600"/>
              </a:spcBef>
              <a:spcAft>
                <a:spcPts val="0"/>
              </a:spcAft>
              <a:buClr>
                <a:schemeClr val="dk2"/>
              </a:buClr>
              <a:buSzPts val="600"/>
              <a:buChar char="•"/>
              <a:defRPr sz="600"/>
            </a:lvl4pPr>
            <a:lvl5pPr indent="-266700" lvl="4" marL="2286000" algn="l">
              <a:lnSpc>
                <a:spcPct val="100000"/>
              </a:lnSpc>
              <a:spcBef>
                <a:spcPts val="600"/>
              </a:spcBef>
              <a:spcAft>
                <a:spcPts val="0"/>
              </a:spcAft>
              <a:buClr>
                <a:schemeClr val="dk2"/>
              </a:buClr>
              <a:buSzPts val="600"/>
              <a:buChar char="−"/>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38" name="Google Shape;938;p111"/>
          <p:cNvSpPr txBox="1"/>
          <p:nvPr>
            <p:ph idx="15" type="body"/>
          </p:nvPr>
        </p:nvSpPr>
        <p:spPr>
          <a:xfrm>
            <a:off x="3956939" y="960977"/>
            <a:ext cx="644996" cy="1828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73BE"/>
              </a:buClr>
              <a:buSzPts val="500"/>
              <a:buNone/>
              <a:defRPr sz="500">
                <a:solidFill>
                  <a:srgbClr val="0073BE"/>
                </a:solidFill>
              </a:defRPr>
            </a:lvl1pPr>
            <a:lvl2pPr indent="-266700" lvl="1" marL="914400" algn="l">
              <a:lnSpc>
                <a:spcPct val="100000"/>
              </a:lnSpc>
              <a:spcBef>
                <a:spcPts val="0"/>
              </a:spcBef>
              <a:spcAft>
                <a:spcPts val="0"/>
              </a:spcAft>
              <a:buClr>
                <a:schemeClr val="dk2"/>
              </a:buClr>
              <a:buSzPts val="600"/>
              <a:buChar char="•"/>
              <a:defRPr sz="600"/>
            </a:lvl2pPr>
            <a:lvl3pPr indent="-266700" lvl="2" marL="1371600" algn="l">
              <a:lnSpc>
                <a:spcPct val="100000"/>
              </a:lnSpc>
              <a:spcBef>
                <a:spcPts val="600"/>
              </a:spcBef>
              <a:spcAft>
                <a:spcPts val="0"/>
              </a:spcAft>
              <a:buClr>
                <a:schemeClr val="dk2"/>
              </a:buClr>
              <a:buSzPts val="600"/>
              <a:buChar char="−"/>
              <a:defRPr sz="600"/>
            </a:lvl3pPr>
            <a:lvl4pPr indent="-266700" lvl="3" marL="1828800" algn="l">
              <a:lnSpc>
                <a:spcPct val="100000"/>
              </a:lnSpc>
              <a:spcBef>
                <a:spcPts val="600"/>
              </a:spcBef>
              <a:spcAft>
                <a:spcPts val="0"/>
              </a:spcAft>
              <a:buClr>
                <a:schemeClr val="dk2"/>
              </a:buClr>
              <a:buSzPts val="600"/>
              <a:buChar char="•"/>
              <a:defRPr sz="600"/>
            </a:lvl4pPr>
            <a:lvl5pPr indent="-266700" lvl="4" marL="2286000" algn="l">
              <a:lnSpc>
                <a:spcPct val="100000"/>
              </a:lnSpc>
              <a:spcBef>
                <a:spcPts val="600"/>
              </a:spcBef>
              <a:spcAft>
                <a:spcPts val="0"/>
              </a:spcAft>
              <a:buClr>
                <a:schemeClr val="dk2"/>
              </a:buClr>
              <a:buSzPts val="600"/>
              <a:buChar char="−"/>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939" name="Google Shape;939;p111"/>
          <p:cNvPicPr preferRelativeResize="0"/>
          <p:nvPr>
            <p:ph idx="16" type="pic"/>
          </p:nvPr>
        </p:nvPicPr>
        <p:blipFill/>
        <p:spPr>
          <a:xfrm>
            <a:off x="3954235" y="1145355"/>
            <a:ext cx="647700" cy="648000"/>
          </a:xfrm>
          <a:prstGeom prst="rect">
            <a:avLst/>
          </a:prstGeom>
          <a:blipFill rotWithShape="1">
            <a:blip r:embed="rId3">
              <a:alphaModFix/>
            </a:blip>
            <a:stretch>
              <a:fillRect b="0" l="0" r="0" t="0"/>
            </a:stretch>
          </a:blipFill>
          <a:ln>
            <a:noFill/>
          </a:ln>
        </p:spPr>
      </p:pic>
      <p:sp>
        <p:nvSpPr>
          <p:cNvPr id="940" name="Google Shape;940;p111"/>
          <p:cNvSpPr txBox="1"/>
          <p:nvPr>
            <p:ph idx="17" type="body"/>
          </p:nvPr>
        </p:nvSpPr>
        <p:spPr>
          <a:xfrm>
            <a:off x="2988413" y="2169095"/>
            <a:ext cx="904101" cy="64499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41" name="Google Shape;941;p111"/>
          <p:cNvSpPr txBox="1"/>
          <p:nvPr>
            <p:ph idx="18" type="body"/>
          </p:nvPr>
        </p:nvSpPr>
        <p:spPr>
          <a:xfrm>
            <a:off x="4660412" y="2169095"/>
            <a:ext cx="897579" cy="64499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42" name="Google Shape;942;p111"/>
          <p:cNvSpPr txBox="1"/>
          <p:nvPr>
            <p:ph idx="19" type="body"/>
          </p:nvPr>
        </p:nvSpPr>
        <p:spPr>
          <a:xfrm>
            <a:off x="6328055" y="2169095"/>
            <a:ext cx="904101" cy="6492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43" name="Google Shape;943;p111"/>
          <p:cNvSpPr txBox="1"/>
          <p:nvPr>
            <p:ph idx="20" type="body"/>
          </p:nvPr>
        </p:nvSpPr>
        <p:spPr>
          <a:xfrm>
            <a:off x="7990290" y="2169095"/>
            <a:ext cx="887010" cy="6492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44" name="Google Shape;944;p111"/>
          <p:cNvSpPr txBox="1"/>
          <p:nvPr>
            <p:ph idx="21" type="body"/>
          </p:nvPr>
        </p:nvSpPr>
        <p:spPr>
          <a:xfrm>
            <a:off x="627064" y="2961271"/>
            <a:ext cx="644996" cy="1645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73BE"/>
              </a:buClr>
              <a:buSzPts val="500"/>
              <a:buNone/>
              <a:defRPr sz="500">
                <a:solidFill>
                  <a:srgbClr val="0073BE"/>
                </a:solidFill>
              </a:defRPr>
            </a:lvl1pPr>
            <a:lvl2pPr indent="-266700" lvl="1" marL="914400" algn="l">
              <a:lnSpc>
                <a:spcPct val="100000"/>
              </a:lnSpc>
              <a:spcBef>
                <a:spcPts val="0"/>
              </a:spcBef>
              <a:spcAft>
                <a:spcPts val="0"/>
              </a:spcAft>
              <a:buClr>
                <a:schemeClr val="dk2"/>
              </a:buClr>
              <a:buSzPts val="600"/>
              <a:buChar char="•"/>
              <a:defRPr sz="600"/>
            </a:lvl2pPr>
            <a:lvl3pPr indent="-266700" lvl="2" marL="1371600" algn="l">
              <a:lnSpc>
                <a:spcPct val="100000"/>
              </a:lnSpc>
              <a:spcBef>
                <a:spcPts val="600"/>
              </a:spcBef>
              <a:spcAft>
                <a:spcPts val="0"/>
              </a:spcAft>
              <a:buClr>
                <a:schemeClr val="dk2"/>
              </a:buClr>
              <a:buSzPts val="600"/>
              <a:buChar char="−"/>
              <a:defRPr sz="600"/>
            </a:lvl3pPr>
            <a:lvl4pPr indent="-266700" lvl="3" marL="1828800" algn="l">
              <a:lnSpc>
                <a:spcPct val="100000"/>
              </a:lnSpc>
              <a:spcBef>
                <a:spcPts val="600"/>
              </a:spcBef>
              <a:spcAft>
                <a:spcPts val="0"/>
              </a:spcAft>
              <a:buClr>
                <a:schemeClr val="dk2"/>
              </a:buClr>
              <a:buSzPts val="600"/>
              <a:buChar char="•"/>
              <a:defRPr sz="600"/>
            </a:lvl4pPr>
            <a:lvl5pPr indent="-266700" lvl="4" marL="2286000" algn="l">
              <a:lnSpc>
                <a:spcPct val="100000"/>
              </a:lnSpc>
              <a:spcBef>
                <a:spcPts val="600"/>
              </a:spcBef>
              <a:spcAft>
                <a:spcPts val="0"/>
              </a:spcAft>
              <a:buClr>
                <a:schemeClr val="dk2"/>
              </a:buClr>
              <a:buSzPts val="600"/>
              <a:buChar char="−"/>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45" name="Google Shape;945;p111"/>
          <p:cNvSpPr txBox="1"/>
          <p:nvPr>
            <p:ph idx="22" type="body"/>
          </p:nvPr>
        </p:nvSpPr>
        <p:spPr>
          <a:xfrm>
            <a:off x="2292001" y="2961271"/>
            <a:ext cx="644996" cy="1645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73BE"/>
              </a:buClr>
              <a:buSzPts val="500"/>
              <a:buNone/>
              <a:defRPr sz="500">
                <a:solidFill>
                  <a:srgbClr val="0073BE"/>
                </a:solidFill>
              </a:defRPr>
            </a:lvl1pPr>
            <a:lvl2pPr indent="-266700" lvl="1" marL="914400" algn="l">
              <a:lnSpc>
                <a:spcPct val="100000"/>
              </a:lnSpc>
              <a:spcBef>
                <a:spcPts val="0"/>
              </a:spcBef>
              <a:spcAft>
                <a:spcPts val="0"/>
              </a:spcAft>
              <a:buClr>
                <a:schemeClr val="dk2"/>
              </a:buClr>
              <a:buSzPts val="600"/>
              <a:buChar char="•"/>
              <a:defRPr sz="600"/>
            </a:lvl2pPr>
            <a:lvl3pPr indent="-266700" lvl="2" marL="1371600" algn="l">
              <a:lnSpc>
                <a:spcPct val="100000"/>
              </a:lnSpc>
              <a:spcBef>
                <a:spcPts val="600"/>
              </a:spcBef>
              <a:spcAft>
                <a:spcPts val="0"/>
              </a:spcAft>
              <a:buClr>
                <a:schemeClr val="dk2"/>
              </a:buClr>
              <a:buSzPts val="600"/>
              <a:buChar char="−"/>
              <a:defRPr sz="600"/>
            </a:lvl3pPr>
            <a:lvl4pPr indent="-266700" lvl="3" marL="1828800" algn="l">
              <a:lnSpc>
                <a:spcPct val="100000"/>
              </a:lnSpc>
              <a:spcBef>
                <a:spcPts val="600"/>
              </a:spcBef>
              <a:spcAft>
                <a:spcPts val="0"/>
              </a:spcAft>
              <a:buClr>
                <a:schemeClr val="dk2"/>
              </a:buClr>
              <a:buSzPts val="600"/>
              <a:buChar char="•"/>
              <a:defRPr sz="600"/>
            </a:lvl4pPr>
            <a:lvl5pPr indent="-266700" lvl="4" marL="2286000" algn="l">
              <a:lnSpc>
                <a:spcPct val="100000"/>
              </a:lnSpc>
              <a:spcBef>
                <a:spcPts val="600"/>
              </a:spcBef>
              <a:spcAft>
                <a:spcPts val="0"/>
              </a:spcAft>
              <a:buClr>
                <a:schemeClr val="dk2"/>
              </a:buClr>
              <a:buSzPts val="600"/>
              <a:buChar char="−"/>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46" name="Google Shape;946;p111"/>
          <p:cNvSpPr txBox="1"/>
          <p:nvPr>
            <p:ph idx="23" type="body"/>
          </p:nvPr>
        </p:nvSpPr>
        <p:spPr>
          <a:xfrm>
            <a:off x="3954235" y="2961271"/>
            <a:ext cx="644996" cy="1645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73BE"/>
              </a:buClr>
              <a:buSzPts val="500"/>
              <a:buNone/>
              <a:defRPr sz="500">
                <a:solidFill>
                  <a:srgbClr val="0073BE"/>
                </a:solidFill>
              </a:defRPr>
            </a:lvl1pPr>
            <a:lvl2pPr indent="-266700" lvl="1" marL="914400" algn="l">
              <a:lnSpc>
                <a:spcPct val="100000"/>
              </a:lnSpc>
              <a:spcBef>
                <a:spcPts val="0"/>
              </a:spcBef>
              <a:spcAft>
                <a:spcPts val="0"/>
              </a:spcAft>
              <a:buClr>
                <a:schemeClr val="dk2"/>
              </a:buClr>
              <a:buSzPts val="600"/>
              <a:buChar char="•"/>
              <a:defRPr sz="600"/>
            </a:lvl2pPr>
            <a:lvl3pPr indent="-266700" lvl="2" marL="1371600" algn="l">
              <a:lnSpc>
                <a:spcPct val="100000"/>
              </a:lnSpc>
              <a:spcBef>
                <a:spcPts val="600"/>
              </a:spcBef>
              <a:spcAft>
                <a:spcPts val="0"/>
              </a:spcAft>
              <a:buClr>
                <a:schemeClr val="dk2"/>
              </a:buClr>
              <a:buSzPts val="600"/>
              <a:buChar char="−"/>
              <a:defRPr sz="600"/>
            </a:lvl3pPr>
            <a:lvl4pPr indent="-266700" lvl="3" marL="1828800" algn="l">
              <a:lnSpc>
                <a:spcPct val="100000"/>
              </a:lnSpc>
              <a:spcBef>
                <a:spcPts val="600"/>
              </a:spcBef>
              <a:spcAft>
                <a:spcPts val="0"/>
              </a:spcAft>
              <a:buClr>
                <a:schemeClr val="dk2"/>
              </a:buClr>
              <a:buSzPts val="600"/>
              <a:buChar char="•"/>
              <a:defRPr sz="600"/>
            </a:lvl4pPr>
            <a:lvl5pPr indent="-266700" lvl="4" marL="2286000" algn="l">
              <a:lnSpc>
                <a:spcPct val="100000"/>
              </a:lnSpc>
              <a:spcBef>
                <a:spcPts val="600"/>
              </a:spcBef>
              <a:spcAft>
                <a:spcPts val="0"/>
              </a:spcAft>
              <a:buClr>
                <a:schemeClr val="dk2"/>
              </a:buClr>
              <a:buSzPts val="600"/>
              <a:buChar char="−"/>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47" name="Google Shape;947;p111"/>
          <p:cNvSpPr txBox="1"/>
          <p:nvPr>
            <p:ph idx="24" type="body"/>
          </p:nvPr>
        </p:nvSpPr>
        <p:spPr>
          <a:xfrm>
            <a:off x="5619173" y="2961271"/>
            <a:ext cx="644996" cy="1645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73BE"/>
              </a:buClr>
              <a:buSzPts val="500"/>
              <a:buNone/>
              <a:defRPr sz="500">
                <a:solidFill>
                  <a:srgbClr val="0073BE"/>
                </a:solidFill>
              </a:defRPr>
            </a:lvl1pPr>
            <a:lvl2pPr indent="-266700" lvl="1" marL="914400" algn="l">
              <a:lnSpc>
                <a:spcPct val="100000"/>
              </a:lnSpc>
              <a:spcBef>
                <a:spcPts val="0"/>
              </a:spcBef>
              <a:spcAft>
                <a:spcPts val="0"/>
              </a:spcAft>
              <a:buClr>
                <a:schemeClr val="dk2"/>
              </a:buClr>
              <a:buSzPts val="600"/>
              <a:buChar char="•"/>
              <a:defRPr sz="600"/>
            </a:lvl2pPr>
            <a:lvl3pPr indent="-266700" lvl="2" marL="1371600" algn="l">
              <a:lnSpc>
                <a:spcPct val="100000"/>
              </a:lnSpc>
              <a:spcBef>
                <a:spcPts val="600"/>
              </a:spcBef>
              <a:spcAft>
                <a:spcPts val="0"/>
              </a:spcAft>
              <a:buClr>
                <a:schemeClr val="dk2"/>
              </a:buClr>
              <a:buSzPts val="600"/>
              <a:buChar char="−"/>
              <a:defRPr sz="600"/>
            </a:lvl3pPr>
            <a:lvl4pPr indent="-266700" lvl="3" marL="1828800" algn="l">
              <a:lnSpc>
                <a:spcPct val="100000"/>
              </a:lnSpc>
              <a:spcBef>
                <a:spcPts val="600"/>
              </a:spcBef>
              <a:spcAft>
                <a:spcPts val="0"/>
              </a:spcAft>
              <a:buClr>
                <a:schemeClr val="dk2"/>
              </a:buClr>
              <a:buSzPts val="600"/>
              <a:buChar char="•"/>
              <a:defRPr sz="600"/>
            </a:lvl4pPr>
            <a:lvl5pPr indent="-266700" lvl="4" marL="2286000" algn="l">
              <a:lnSpc>
                <a:spcPct val="100000"/>
              </a:lnSpc>
              <a:spcBef>
                <a:spcPts val="600"/>
              </a:spcBef>
              <a:spcAft>
                <a:spcPts val="0"/>
              </a:spcAft>
              <a:buClr>
                <a:schemeClr val="dk2"/>
              </a:buClr>
              <a:buSzPts val="600"/>
              <a:buChar char="−"/>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48" name="Google Shape;948;p111"/>
          <p:cNvSpPr txBox="1"/>
          <p:nvPr>
            <p:ph idx="25" type="body"/>
          </p:nvPr>
        </p:nvSpPr>
        <p:spPr>
          <a:xfrm>
            <a:off x="7284110" y="2961271"/>
            <a:ext cx="644996" cy="1645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73BE"/>
              </a:buClr>
              <a:buSzPts val="500"/>
              <a:buNone/>
              <a:defRPr sz="500">
                <a:solidFill>
                  <a:srgbClr val="0073BE"/>
                </a:solidFill>
              </a:defRPr>
            </a:lvl1pPr>
            <a:lvl2pPr indent="-266700" lvl="1" marL="914400" algn="l">
              <a:lnSpc>
                <a:spcPct val="100000"/>
              </a:lnSpc>
              <a:spcBef>
                <a:spcPts val="0"/>
              </a:spcBef>
              <a:spcAft>
                <a:spcPts val="0"/>
              </a:spcAft>
              <a:buClr>
                <a:schemeClr val="dk2"/>
              </a:buClr>
              <a:buSzPts val="600"/>
              <a:buChar char="•"/>
              <a:defRPr sz="600"/>
            </a:lvl2pPr>
            <a:lvl3pPr indent="-266700" lvl="2" marL="1371600" algn="l">
              <a:lnSpc>
                <a:spcPct val="100000"/>
              </a:lnSpc>
              <a:spcBef>
                <a:spcPts val="600"/>
              </a:spcBef>
              <a:spcAft>
                <a:spcPts val="0"/>
              </a:spcAft>
              <a:buClr>
                <a:schemeClr val="dk2"/>
              </a:buClr>
              <a:buSzPts val="600"/>
              <a:buChar char="−"/>
              <a:defRPr sz="600"/>
            </a:lvl3pPr>
            <a:lvl4pPr indent="-266700" lvl="3" marL="1828800" algn="l">
              <a:lnSpc>
                <a:spcPct val="100000"/>
              </a:lnSpc>
              <a:spcBef>
                <a:spcPts val="600"/>
              </a:spcBef>
              <a:spcAft>
                <a:spcPts val="0"/>
              </a:spcAft>
              <a:buClr>
                <a:schemeClr val="dk2"/>
              </a:buClr>
              <a:buSzPts val="600"/>
              <a:buChar char="•"/>
              <a:defRPr sz="600"/>
            </a:lvl4pPr>
            <a:lvl5pPr indent="-266700" lvl="4" marL="2286000" algn="l">
              <a:lnSpc>
                <a:spcPct val="100000"/>
              </a:lnSpc>
              <a:spcBef>
                <a:spcPts val="600"/>
              </a:spcBef>
              <a:spcAft>
                <a:spcPts val="0"/>
              </a:spcAft>
              <a:buClr>
                <a:schemeClr val="dk2"/>
              </a:buClr>
              <a:buSzPts val="600"/>
              <a:buChar char="−"/>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949" name="Google Shape;949;p111"/>
          <p:cNvPicPr preferRelativeResize="0"/>
          <p:nvPr>
            <p:ph idx="26" type="pic"/>
          </p:nvPr>
        </p:nvPicPr>
        <p:blipFill/>
        <p:spPr>
          <a:xfrm>
            <a:off x="3954235" y="3156636"/>
            <a:ext cx="647700" cy="648000"/>
          </a:xfrm>
          <a:prstGeom prst="rect">
            <a:avLst/>
          </a:prstGeom>
          <a:blipFill rotWithShape="1">
            <a:blip r:embed="rId3">
              <a:alphaModFix/>
            </a:blip>
            <a:stretch>
              <a:fillRect b="0" l="0" r="0" t="0"/>
            </a:stretch>
          </a:blipFill>
          <a:ln>
            <a:noFill/>
          </a:ln>
        </p:spPr>
      </p:pic>
      <p:pic>
        <p:nvPicPr>
          <p:cNvPr id="950" name="Google Shape;950;p111"/>
          <p:cNvPicPr preferRelativeResize="0"/>
          <p:nvPr>
            <p:ph idx="27" type="pic"/>
          </p:nvPr>
        </p:nvPicPr>
        <p:blipFill/>
        <p:spPr>
          <a:xfrm>
            <a:off x="627063" y="3156636"/>
            <a:ext cx="644996" cy="644997"/>
          </a:xfrm>
          <a:prstGeom prst="rect">
            <a:avLst/>
          </a:prstGeom>
          <a:blipFill rotWithShape="1">
            <a:blip r:embed="rId3">
              <a:alphaModFix/>
            </a:blip>
            <a:stretch>
              <a:fillRect b="0" l="0" r="0" t="0"/>
            </a:stretch>
          </a:blipFill>
          <a:ln>
            <a:noFill/>
          </a:ln>
        </p:spPr>
      </p:pic>
      <p:sp>
        <p:nvSpPr>
          <p:cNvPr id="951" name="Google Shape;951;p111"/>
          <p:cNvSpPr txBox="1"/>
          <p:nvPr>
            <p:ph idx="28" type="body"/>
          </p:nvPr>
        </p:nvSpPr>
        <p:spPr>
          <a:xfrm>
            <a:off x="1323475" y="3156636"/>
            <a:ext cx="904101" cy="64499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952" name="Google Shape;952;p111"/>
          <p:cNvPicPr preferRelativeResize="0"/>
          <p:nvPr>
            <p:ph idx="29" type="pic"/>
          </p:nvPr>
        </p:nvPicPr>
        <p:blipFill/>
        <p:spPr>
          <a:xfrm>
            <a:off x="5619173" y="3156636"/>
            <a:ext cx="647700" cy="648000"/>
          </a:xfrm>
          <a:prstGeom prst="rect">
            <a:avLst/>
          </a:prstGeom>
          <a:blipFill rotWithShape="1">
            <a:blip r:embed="rId3">
              <a:alphaModFix/>
            </a:blip>
            <a:stretch>
              <a:fillRect b="0" l="0" r="0" t="0"/>
            </a:stretch>
          </a:blipFill>
          <a:ln>
            <a:noFill/>
          </a:ln>
        </p:spPr>
      </p:pic>
      <p:pic>
        <p:nvPicPr>
          <p:cNvPr id="953" name="Google Shape;953;p111"/>
          <p:cNvPicPr preferRelativeResize="0"/>
          <p:nvPr>
            <p:ph idx="30" type="pic"/>
          </p:nvPr>
        </p:nvPicPr>
        <p:blipFill/>
        <p:spPr>
          <a:xfrm>
            <a:off x="7284110" y="3156636"/>
            <a:ext cx="647700" cy="648000"/>
          </a:xfrm>
          <a:prstGeom prst="rect">
            <a:avLst/>
          </a:prstGeom>
          <a:blipFill rotWithShape="1">
            <a:blip r:embed="rId3">
              <a:alphaModFix/>
            </a:blip>
            <a:stretch>
              <a:fillRect b="0" l="0" r="0" t="0"/>
            </a:stretch>
          </a:blipFill>
          <a:ln>
            <a:noFill/>
          </a:ln>
        </p:spPr>
      </p:pic>
      <p:pic>
        <p:nvPicPr>
          <p:cNvPr id="954" name="Google Shape;954;p111"/>
          <p:cNvPicPr preferRelativeResize="0"/>
          <p:nvPr>
            <p:ph idx="31" type="pic"/>
          </p:nvPr>
        </p:nvPicPr>
        <p:blipFill/>
        <p:spPr>
          <a:xfrm>
            <a:off x="2289297" y="3156636"/>
            <a:ext cx="647700" cy="648000"/>
          </a:xfrm>
          <a:prstGeom prst="rect">
            <a:avLst/>
          </a:prstGeom>
          <a:blipFill rotWithShape="1">
            <a:blip r:embed="rId3">
              <a:alphaModFix/>
            </a:blip>
            <a:stretch>
              <a:fillRect b="0" l="0" r="0" t="0"/>
            </a:stretch>
          </a:blipFill>
          <a:ln>
            <a:noFill/>
          </a:ln>
        </p:spPr>
      </p:pic>
      <p:sp>
        <p:nvSpPr>
          <p:cNvPr id="955" name="Google Shape;955;p111"/>
          <p:cNvSpPr txBox="1"/>
          <p:nvPr>
            <p:ph idx="32" type="body"/>
          </p:nvPr>
        </p:nvSpPr>
        <p:spPr>
          <a:xfrm>
            <a:off x="2988413" y="3156636"/>
            <a:ext cx="904101" cy="64499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56" name="Google Shape;956;p111"/>
          <p:cNvSpPr txBox="1"/>
          <p:nvPr>
            <p:ph idx="33" type="body"/>
          </p:nvPr>
        </p:nvSpPr>
        <p:spPr>
          <a:xfrm>
            <a:off x="4660412" y="3156636"/>
            <a:ext cx="897579" cy="64499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57" name="Google Shape;957;p111"/>
          <p:cNvSpPr txBox="1"/>
          <p:nvPr>
            <p:ph idx="34" type="body"/>
          </p:nvPr>
        </p:nvSpPr>
        <p:spPr>
          <a:xfrm>
            <a:off x="6328055" y="3156636"/>
            <a:ext cx="904101" cy="64499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58" name="Google Shape;958;p111"/>
          <p:cNvSpPr txBox="1"/>
          <p:nvPr>
            <p:ph idx="35" type="body"/>
          </p:nvPr>
        </p:nvSpPr>
        <p:spPr>
          <a:xfrm>
            <a:off x="7990290" y="3156636"/>
            <a:ext cx="887010" cy="64542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59" name="Google Shape;959;p111"/>
          <p:cNvSpPr txBox="1"/>
          <p:nvPr>
            <p:ph idx="36" type="body"/>
          </p:nvPr>
        </p:nvSpPr>
        <p:spPr>
          <a:xfrm>
            <a:off x="627064" y="3943213"/>
            <a:ext cx="644996" cy="1645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73BE"/>
              </a:buClr>
              <a:buSzPts val="500"/>
              <a:buNone/>
              <a:defRPr sz="500">
                <a:solidFill>
                  <a:srgbClr val="0073BE"/>
                </a:solidFill>
              </a:defRPr>
            </a:lvl1pPr>
            <a:lvl2pPr indent="-266700" lvl="1" marL="914400" algn="l">
              <a:lnSpc>
                <a:spcPct val="100000"/>
              </a:lnSpc>
              <a:spcBef>
                <a:spcPts val="0"/>
              </a:spcBef>
              <a:spcAft>
                <a:spcPts val="0"/>
              </a:spcAft>
              <a:buClr>
                <a:schemeClr val="dk2"/>
              </a:buClr>
              <a:buSzPts val="600"/>
              <a:buChar char="•"/>
              <a:defRPr sz="600"/>
            </a:lvl2pPr>
            <a:lvl3pPr indent="-266700" lvl="2" marL="1371600" algn="l">
              <a:lnSpc>
                <a:spcPct val="100000"/>
              </a:lnSpc>
              <a:spcBef>
                <a:spcPts val="600"/>
              </a:spcBef>
              <a:spcAft>
                <a:spcPts val="0"/>
              </a:spcAft>
              <a:buClr>
                <a:schemeClr val="dk2"/>
              </a:buClr>
              <a:buSzPts val="600"/>
              <a:buChar char="−"/>
              <a:defRPr sz="600"/>
            </a:lvl3pPr>
            <a:lvl4pPr indent="-266700" lvl="3" marL="1828800" algn="l">
              <a:lnSpc>
                <a:spcPct val="100000"/>
              </a:lnSpc>
              <a:spcBef>
                <a:spcPts val="600"/>
              </a:spcBef>
              <a:spcAft>
                <a:spcPts val="0"/>
              </a:spcAft>
              <a:buClr>
                <a:schemeClr val="dk2"/>
              </a:buClr>
              <a:buSzPts val="600"/>
              <a:buChar char="•"/>
              <a:defRPr sz="600"/>
            </a:lvl4pPr>
            <a:lvl5pPr indent="-266700" lvl="4" marL="2286000" algn="l">
              <a:lnSpc>
                <a:spcPct val="100000"/>
              </a:lnSpc>
              <a:spcBef>
                <a:spcPts val="600"/>
              </a:spcBef>
              <a:spcAft>
                <a:spcPts val="0"/>
              </a:spcAft>
              <a:buClr>
                <a:schemeClr val="dk2"/>
              </a:buClr>
              <a:buSzPts val="600"/>
              <a:buChar char="−"/>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60" name="Google Shape;960;p111"/>
          <p:cNvSpPr txBox="1"/>
          <p:nvPr>
            <p:ph idx="37" type="body"/>
          </p:nvPr>
        </p:nvSpPr>
        <p:spPr>
          <a:xfrm>
            <a:off x="2292001" y="3943213"/>
            <a:ext cx="644996" cy="1645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73BE"/>
              </a:buClr>
              <a:buSzPts val="500"/>
              <a:buNone/>
              <a:defRPr sz="500">
                <a:solidFill>
                  <a:srgbClr val="0073BE"/>
                </a:solidFill>
              </a:defRPr>
            </a:lvl1pPr>
            <a:lvl2pPr indent="-266700" lvl="1" marL="914400" algn="l">
              <a:lnSpc>
                <a:spcPct val="100000"/>
              </a:lnSpc>
              <a:spcBef>
                <a:spcPts val="0"/>
              </a:spcBef>
              <a:spcAft>
                <a:spcPts val="0"/>
              </a:spcAft>
              <a:buClr>
                <a:schemeClr val="dk2"/>
              </a:buClr>
              <a:buSzPts val="600"/>
              <a:buChar char="•"/>
              <a:defRPr sz="600"/>
            </a:lvl2pPr>
            <a:lvl3pPr indent="-266700" lvl="2" marL="1371600" algn="l">
              <a:lnSpc>
                <a:spcPct val="100000"/>
              </a:lnSpc>
              <a:spcBef>
                <a:spcPts val="600"/>
              </a:spcBef>
              <a:spcAft>
                <a:spcPts val="0"/>
              </a:spcAft>
              <a:buClr>
                <a:schemeClr val="dk2"/>
              </a:buClr>
              <a:buSzPts val="600"/>
              <a:buChar char="−"/>
              <a:defRPr sz="600"/>
            </a:lvl3pPr>
            <a:lvl4pPr indent="-266700" lvl="3" marL="1828800" algn="l">
              <a:lnSpc>
                <a:spcPct val="100000"/>
              </a:lnSpc>
              <a:spcBef>
                <a:spcPts val="600"/>
              </a:spcBef>
              <a:spcAft>
                <a:spcPts val="0"/>
              </a:spcAft>
              <a:buClr>
                <a:schemeClr val="dk2"/>
              </a:buClr>
              <a:buSzPts val="600"/>
              <a:buChar char="•"/>
              <a:defRPr sz="600"/>
            </a:lvl4pPr>
            <a:lvl5pPr indent="-266700" lvl="4" marL="2286000" algn="l">
              <a:lnSpc>
                <a:spcPct val="100000"/>
              </a:lnSpc>
              <a:spcBef>
                <a:spcPts val="600"/>
              </a:spcBef>
              <a:spcAft>
                <a:spcPts val="0"/>
              </a:spcAft>
              <a:buClr>
                <a:schemeClr val="dk2"/>
              </a:buClr>
              <a:buSzPts val="600"/>
              <a:buChar char="−"/>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61" name="Google Shape;961;p111"/>
          <p:cNvSpPr txBox="1"/>
          <p:nvPr>
            <p:ph idx="38" type="body"/>
          </p:nvPr>
        </p:nvSpPr>
        <p:spPr>
          <a:xfrm>
            <a:off x="3954235" y="3943213"/>
            <a:ext cx="644996" cy="1645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73BE"/>
              </a:buClr>
              <a:buSzPts val="500"/>
              <a:buNone/>
              <a:defRPr sz="500">
                <a:solidFill>
                  <a:srgbClr val="0073BE"/>
                </a:solidFill>
              </a:defRPr>
            </a:lvl1pPr>
            <a:lvl2pPr indent="-266700" lvl="1" marL="914400" algn="l">
              <a:lnSpc>
                <a:spcPct val="100000"/>
              </a:lnSpc>
              <a:spcBef>
                <a:spcPts val="0"/>
              </a:spcBef>
              <a:spcAft>
                <a:spcPts val="0"/>
              </a:spcAft>
              <a:buClr>
                <a:schemeClr val="dk2"/>
              </a:buClr>
              <a:buSzPts val="600"/>
              <a:buChar char="•"/>
              <a:defRPr sz="600"/>
            </a:lvl2pPr>
            <a:lvl3pPr indent="-266700" lvl="2" marL="1371600" algn="l">
              <a:lnSpc>
                <a:spcPct val="100000"/>
              </a:lnSpc>
              <a:spcBef>
                <a:spcPts val="600"/>
              </a:spcBef>
              <a:spcAft>
                <a:spcPts val="0"/>
              </a:spcAft>
              <a:buClr>
                <a:schemeClr val="dk2"/>
              </a:buClr>
              <a:buSzPts val="600"/>
              <a:buChar char="−"/>
              <a:defRPr sz="600"/>
            </a:lvl3pPr>
            <a:lvl4pPr indent="-266700" lvl="3" marL="1828800" algn="l">
              <a:lnSpc>
                <a:spcPct val="100000"/>
              </a:lnSpc>
              <a:spcBef>
                <a:spcPts val="600"/>
              </a:spcBef>
              <a:spcAft>
                <a:spcPts val="0"/>
              </a:spcAft>
              <a:buClr>
                <a:schemeClr val="dk2"/>
              </a:buClr>
              <a:buSzPts val="600"/>
              <a:buChar char="•"/>
              <a:defRPr sz="600"/>
            </a:lvl4pPr>
            <a:lvl5pPr indent="-266700" lvl="4" marL="2286000" algn="l">
              <a:lnSpc>
                <a:spcPct val="100000"/>
              </a:lnSpc>
              <a:spcBef>
                <a:spcPts val="600"/>
              </a:spcBef>
              <a:spcAft>
                <a:spcPts val="0"/>
              </a:spcAft>
              <a:buClr>
                <a:schemeClr val="dk2"/>
              </a:buClr>
              <a:buSzPts val="600"/>
              <a:buChar char="−"/>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62" name="Google Shape;962;p111"/>
          <p:cNvSpPr txBox="1"/>
          <p:nvPr>
            <p:ph idx="39" type="body"/>
          </p:nvPr>
        </p:nvSpPr>
        <p:spPr>
          <a:xfrm>
            <a:off x="5619173" y="3943213"/>
            <a:ext cx="644996" cy="1645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73BE"/>
              </a:buClr>
              <a:buSzPts val="500"/>
              <a:buNone/>
              <a:defRPr sz="500">
                <a:solidFill>
                  <a:srgbClr val="0073BE"/>
                </a:solidFill>
              </a:defRPr>
            </a:lvl1pPr>
            <a:lvl2pPr indent="-266700" lvl="1" marL="914400" algn="l">
              <a:lnSpc>
                <a:spcPct val="100000"/>
              </a:lnSpc>
              <a:spcBef>
                <a:spcPts val="0"/>
              </a:spcBef>
              <a:spcAft>
                <a:spcPts val="0"/>
              </a:spcAft>
              <a:buClr>
                <a:schemeClr val="dk2"/>
              </a:buClr>
              <a:buSzPts val="600"/>
              <a:buChar char="•"/>
              <a:defRPr sz="600"/>
            </a:lvl2pPr>
            <a:lvl3pPr indent="-266700" lvl="2" marL="1371600" algn="l">
              <a:lnSpc>
                <a:spcPct val="100000"/>
              </a:lnSpc>
              <a:spcBef>
                <a:spcPts val="600"/>
              </a:spcBef>
              <a:spcAft>
                <a:spcPts val="0"/>
              </a:spcAft>
              <a:buClr>
                <a:schemeClr val="dk2"/>
              </a:buClr>
              <a:buSzPts val="600"/>
              <a:buChar char="−"/>
              <a:defRPr sz="600"/>
            </a:lvl3pPr>
            <a:lvl4pPr indent="-266700" lvl="3" marL="1828800" algn="l">
              <a:lnSpc>
                <a:spcPct val="100000"/>
              </a:lnSpc>
              <a:spcBef>
                <a:spcPts val="600"/>
              </a:spcBef>
              <a:spcAft>
                <a:spcPts val="0"/>
              </a:spcAft>
              <a:buClr>
                <a:schemeClr val="dk2"/>
              </a:buClr>
              <a:buSzPts val="600"/>
              <a:buChar char="•"/>
              <a:defRPr sz="600"/>
            </a:lvl4pPr>
            <a:lvl5pPr indent="-266700" lvl="4" marL="2286000" algn="l">
              <a:lnSpc>
                <a:spcPct val="100000"/>
              </a:lnSpc>
              <a:spcBef>
                <a:spcPts val="600"/>
              </a:spcBef>
              <a:spcAft>
                <a:spcPts val="0"/>
              </a:spcAft>
              <a:buClr>
                <a:schemeClr val="dk2"/>
              </a:buClr>
              <a:buSzPts val="600"/>
              <a:buChar char="−"/>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63" name="Google Shape;963;p111"/>
          <p:cNvSpPr txBox="1"/>
          <p:nvPr>
            <p:ph idx="40" type="body"/>
          </p:nvPr>
        </p:nvSpPr>
        <p:spPr>
          <a:xfrm>
            <a:off x="7284110" y="3943213"/>
            <a:ext cx="644996" cy="1645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73BE"/>
              </a:buClr>
              <a:buSzPts val="500"/>
              <a:buNone/>
              <a:defRPr sz="500">
                <a:solidFill>
                  <a:srgbClr val="0073BE"/>
                </a:solidFill>
              </a:defRPr>
            </a:lvl1pPr>
            <a:lvl2pPr indent="-266700" lvl="1" marL="914400" algn="l">
              <a:lnSpc>
                <a:spcPct val="100000"/>
              </a:lnSpc>
              <a:spcBef>
                <a:spcPts val="0"/>
              </a:spcBef>
              <a:spcAft>
                <a:spcPts val="0"/>
              </a:spcAft>
              <a:buClr>
                <a:schemeClr val="dk2"/>
              </a:buClr>
              <a:buSzPts val="600"/>
              <a:buChar char="•"/>
              <a:defRPr sz="600"/>
            </a:lvl2pPr>
            <a:lvl3pPr indent="-266700" lvl="2" marL="1371600" algn="l">
              <a:lnSpc>
                <a:spcPct val="100000"/>
              </a:lnSpc>
              <a:spcBef>
                <a:spcPts val="600"/>
              </a:spcBef>
              <a:spcAft>
                <a:spcPts val="0"/>
              </a:spcAft>
              <a:buClr>
                <a:schemeClr val="dk2"/>
              </a:buClr>
              <a:buSzPts val="600"/>
              <a:buChar char="−"/>
              <a:defRPr sz="600"/>
            </a:lvl3pPr>
            <a:lvl4pPr indent="-266700" lvl="3" marL="1828800" algn="l">
              <a:lnSpc>
                <a:spcPct val="100000"/>
              </a:lnSpc>
              <a:spcBef>
                <a:spcPts val="600"/>
              </a:spcBef>
              <a:spcAft>
                <a:spcPts val="0"/>
              </a:spcAft>
              <a:buClr>
                <a:schemeClr val="dk2"/>
              </a:buClr>
              <a:buSzPts val="600"/>
              <a:buChar char="•"/>
              <a:defRPr sz="600"/>
            </a:lvl4pPr>
            <a:lvl5pPr indent="-266700" lvl="4" marL="2286000" algn="l">
              <a:lnSpc>
                <a:spcPct val="100000"/>
              </a:lnSpc>
              <a:spcBef>
                <a:spcPts val="600"/>
              </a:spcBef>
              <a:spcAft>
                <a:spcPts val="0"/>
              </a:spcAft>
              <a:buClr>
                <a:schemeClr val="dk2"/>
              </a:buClr>
              <a:buSzPts val="600"/>
              <a:buChar char="−"/>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964" name="Google Shape;964;p111"/>
          <p:cNvPicPr preferRelativeResize="0"/>
          <p:nvPr>
            <p:ph idx="41" type="pic"/>
          </p:nvPr>
        </p:nvPicPr>
        <p:blipFill/>
        <p:spPr>
          <a:xfrm>
            <a:off x="3954235" y="4135574"/>
            <a:ext cx="647700" cy="648000"/>
          </a:xfrm>
          <a:prstGeom prst="rect">
            <a:avLst/>
          </a:prstGeom>
          <a:blipFill rotWithShape="1">
            <a:blip r:embed="rId3">
              <a:alphaModFix/>
            </a:blip>
            <a:stretch>
              <a:fillRect b="0" l="0" r="0" t="0"/>
            </a:stretch>
          </a:blipFill>
          <a:ln>
            <a:noFill/>
          </a:ln>
        </p:spPr>
      </p:pic>
      <p:pic>
        <p:nvPicPr>
          <p:cNvPr id="965" name="Google Shape;965;p111"/>
          <p:cNvPicPr preferRelativeResize="0"/>
          <p:nvPr>
            <p:ph idx="42" type="pic"/>
          </p:nvPr>
        </p:nvPicPr>
        <p:blipFill/>
        <p:spPr>
          <a:xfrm>
            <a:off x="627063" y="4138577"/>
            <a:ext cx="644996" cy="644997"/>
          </a:xfrm>
          <a:prstGeom prst="rect">
            <a:avLst/>
          </a:prstGeom>
          <a:blipFill rotWithShape="1">
            <a:blip r:embed="rId3">
              <a:alphaModFix/>
            </a:blip>
            <a:stretch>
              <a:fillRect b="0" l="0" r="0" t="0"/>
            </a:stretch>
          </a:blipFill>
          <a:ln>
            <a:noFill/>
          </a:ln>
        </p:spPr>
      </p:pic>
      <p:sp>
        <p:nvSpPr>
          <p:cNvPr id="966" name="Google Shape;966;p111"/>
          <p:cNvSpPr txBox="1"/>
          <p:nvPr>
            <p:ph idx="43" type="body"/>
          </p:nvPr>
        </p:nvSpPr>
        <p:spPr>
          <a:xfrm>
            <a:off x="1323475" y="4134286"/>
            <a:ext cx="904101" cy="6492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967" name="Google Shape;967;p111"/>
          <p:cNvPicPr preferRelativeResize="0"/>
          <p:nvPr>
            <p:ph idx="44" type="pic"/>
          </p:nvPr>
        </p:nvPicPr>
        <p:blipFill/>
        <p:spPr>
          <a:xfrm>
            <a:off x="5619173" y="4135574"/>
            <a:ext cx="647700" cy="648000"/>
          </a:xfrm>
          <a:prstGeom prst="rect">
            <a:avLst/>
          </a:prstGeom>
          <a:blipFill rotWithShape="1">
            <a:blip r:embed="rId3">
              <a:alphaModFix/>
            </a:blip>
            <a:stretch>
              <a:fillRect b="0" l="0" r="0" t="0"/>
            </a:stretch>
          </a:blipFill>
          <a:ln>
            <a:noFill/>
          </a:ln>
        </p:spPr>
      </p:pic>
      <p:pic>
        <p:nvPicPr>
          <p:cNvPr id="968" name="Google Shape;968;p111"/>
          <p:cNvPicPr preferRelativeResize="0"/>
          <p:nvPr>
            <p:ph idx="45" type="pic"/>
          </p:nvPr>
        </p:nvPicPr>
        <p:blipFill/>
        <p:spPr>
          <a:xfrm>
            <a:off x="7284110" y="4135574"/>
            <a:ext cx="647700" cy="648000"/>
          </a:xfrm>
          <a:prstGeom prst="rect">
            <a:avLst/>
          </a:prstGeom>
          <a:blipFill rotWithShape="1">
            <a:blip r:embed="rId3">
              <a:alphaModFix/>
            </a:blip>
            <a:stretch>
              <a:fillRect b="0" l="0" r="0" t="0"/>
            </a:stretch>
          </a:blipFill>
          <a:ln>
            <a:noFill/>
          </a:ln>
        </p:spPr>
      </p:pic>
      <p:pic>
        <p:nvPicPr>
          <p:cNvPr id="969" name="Google Shape;969;p111"/>
          <p:cNvPicPr preferRelativeResize="0"/>
          <p:nvPr>
            <p:ph idx="46" type="pic"/>
          </p:nvPr>
        </p:nvPicPr>
        <p:blipFill/>
        <p:spPr>
          <a:xfrm>
            <a:off x="2289297" y="4135574"/>
            <a:ext cx="647700" cy="648000"/>
          </a:xfrm>
          <a:prstGeom prst="rect">
            <a:avLst/>
          </a:prstGeom>
          <a:blipFill rotWithShape="1">
            <a:blip r:embed="rId3">
              <a:alphaModFix/>
            </a:blip>
            <a:stretch>
              <a:fillRect b="0" l="0" r="0" t="0"/>
            </a:stretch>
          </a:blipFill>
          <a:ln>
            <a:noFill/>
          </a:ln>
        </p:spPr>
      </p:pic>
      <p:sp>
        <p:nvSpPr>
          <p:cNvPr id="970" name="Google Shape;970;p111"/>
          <p:cNvSpPr txBox="1"/>
          <p:nvPr>
            <p:ph idx="47" type="body"/>
          </p:nvPr>
        </p:nvSpPr>
        <p:spPr>
          <a:xfrm>
            <a:off x="2988413" y="4134286"/>
            <a:ext cx="904101" cy="6492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71" name="Google Shape;971;p111"/>
          <p:cNvSpPr txBox="1"/>
          <p:nvPr>
            <p:ph idx="48" type="body"/>
          </p:nvPr>
        </p:nvSpPr>
        <p:spPr>
          <a:xfrm>
            <a:off x="4660412" y="4134286"/>
            <a:ext cx="897578" cy="6492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72" name="Google Shape;972;p111"/>
          <p:cNvSpPr txBox="1"/>
          <p:nvPr>
            <p:ph idx="49" type="body"/>
          </p:nvPr>
        </p:nvSpPr>
        <p:spPr>
          <a:xfrm>
            <a:off x="6328055" y="4134286"/>
            <a:ext cx="904101" cy="6492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73" name="Google Shape;973;p111"/>
          <p:cNvSpPr txBox="1"/>
          <p:nvPr>
            <p:ph idx="50" type="body"/>
          </p:nvPr>
        </p:nvSpPr>
        <p:spPr>
          <a:xfrm>
            <a:off x="7990290" y="4134286"/>
            <a:ext cx="887010" cy="6492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74" name="Google Shape;974;p111"/>
          <p:cNvSpPr txBox="1"/>
          <p:nvPr>
            <p:ph idx="51" type="body"/>
          </p:nvPr>
        </p:nvSpPr>
        <p:spPr>
          <a:xfrm>
            <a:off x="4660412" y="1145355"/>
            <a:ext cx="897579" cy="64499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b="0" sz="700">
                <a:solidFill>
                  <a:schemeClr val="dk2"/>
                </a:solidFill>
              </a:defRPr>
            </a:lvl1pPr>
            <a:lvl2pPr indent="-279400" lvl="1" marL="914400" algn="l">
              <a:lnSpc>
                <a:spcPct val="100000"/>
              </a:lnSpc>
              <a:spcBef>
                <a:spcPts val="0"/>
              </a:spcBef>
              <a:spcAft>
                <a:spcPts val="0"/>
              </a:spcAft>
              <a:buClr>
                <a:schemeClr val="dk2"/>
              </a:buClr>
              <a:buSzPts val="800"/>
              <a:buChar char="•"/>
              <a:defRPr sz="800"/>
            </a:lvl2pPr>
            <a:lvl3pPr indent="-279400" lvl="2" marL="1371600" algn="l">
              <a:lnSpc>
                <a:spcPct val="100000"/>
              </a:lnSpc>
              <a:spcBef>
                <a:spcPts val="600"/>
              </a:spcBef>
              <a:spcAft>
                <a:spcPts val="0"/>
              </a:spcAft>
              <a:buClr>
                <a:schemeClr val="dk2"/>
              </a:buClr>
              <a:buSzPts val="800"/>
              <a:buChar char="−"/>
              <a:defRPr sz="800"/>
            </a:lvl3pPr>
            <a:lvl4pPr indent="-279400" lvl="3" marL="1828800" algn="l">
              <a:lnSpc>
                <a:spcPct val="100000"/>
              </a:lnSpc>
              <a:spcBef>
                <a:spcPts val="600"/>
              </a:spcBef>
              <a:spcAft>
                <a:spcPts val="0"/>
              </a:spcAft>
              <a:buClr>
                <a:schemeClr val="dk2"/>
              </a:buClr>
              <a:buSzPts val="800"/>
              <a:buChar char="•"/>
              <a:defRPr sz="800"/>
            </a:lvl4pPr>
            <a:lvl5pPr indent="-279400" lvl="4" marL="2286000" algn="l">
              <a:lnSpc>
                <a:spcPct val="100000"/>
              </a:lnSpc>
              <a:spcBef>
                <a:spcPts val="600"/>
              </a:spcBef>
              <a:spcAft>
                <a:spcPts val="0"/>
              </a:spcAft>
              <a:buClr>
                <a:schemeClr val="dk2"/>
              </a:buClr>
              <a:buSzPts val="800"/>
              <a:buChar char="−"/>
              <a:defRPr sz="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720">
          <p15:clr>
            <a:srgbClr val="FBAE40"/>
          </p15:clr>
        </p15:guide>
        <p15:guide id="2" orient="horz" pos="1128">
          <p15:clr>
            <a:srgbClr val="FBAE40"/>
          </p15:clr>
        </p15:guide>
        <p15:guide id="3" orient="horz" pos="3012">
          <p15:clr>
            <a:srgbClr val="FBAE40"/>
          </p15:clr>
        </p15:guide>
        <p15:guide id="4" orient="horz" pos="2601">
          <p15:clr>
            <a:srgbClr val="FBAE40"/>
          </p15:clr>
        </p15:guide>
        <p15:guide id="5" orient="horz" pos="1985">
          <p15:clr>
            <a:srgbClr val="FBAE40"/>
          </p15:clr>
        </p15:guide>
        <p15:guide id="6" orient="horz" pos="2396">
          <p15:clr>
            <a:srgbClr val="FBAE40"/>
          </p15:clr>
        </p15:guide>
        <p15:guide id="7" orient="horz" pos="1367">
          <p15:clr>
            <a:srgbClr val="FBAE40"/>
          </p15:clr>
        </p15:guide>
        <p15:guide id="8" orient="horz" pos="1776">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slide 2/3 picture">
  <p:cSld name="Contact slide 2/3 picture">
    <p:bg>
      <p:bgPr>
        <a:solidFill>
          <a:schemeClr val="dk1"/>
        </a:solidFill>
      </p:bgPr>
    </p:bg>
    <p:spTree>
      <p:nvGrpSpPr>
        <p:cNvPr id="975" name="Shape 975"/>
        <p:cNvGrpSpPr/>
        <p:nvPr/>
      </p:nvGrpSpPr>
      <p:grpSpPr>
        <a:xfrm>
          <a:off x="0" y="0"/>
          <a:ext cx="0" cy="0"/>
          <a:chOff x="0" y="0"/>
          <a:chExt cx="0" cy="0"/>
        </a:xfrm>
      </p:grpSpPr>
      <p:sp>
        <p:nvSpPr>
          <p:cNvPr id="976" name="Google Shape;976;p112"/>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7" name="Google Shape;977;p112"/>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8" name="Google Shape;978;p112"/>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lt1"/>
                </a:solidFill>
                <a:latin typeface="Arial"/>
                <a:ea typeface="Arial"/>
                <a:cs typeface="Arial"/>
                <a:sym typeface="Arial"/>
              </a:defRPr>
            </a:lvl1pPr>
            <a:lvl2pPr indent="0" lvl="1" marL="0" algn="l">
              <a:lnSpc>
                <a:spcPct val="100000"/>
              </a:lnSpc>
              <a:spcBef>
                <a:spcPts val="0"/>
              </a:spcBef>
              <a:buNone/>
              <a:defRPr b="1" sz="600">
                <a:solidFill>
                  <a:schemeClr val="lt1"/>
                </a:solidFill>
                <a:latin typeface="Arial"/>
                <a:ea typeface="Arial"/>
                <a:cs typeface="Arial"/>
                <a:sym typeface="Arial"/>
              </a:defRPr>
            </a:lvl2pPr>
            <a:lvl3pPr indent="0" lvl="2" marL="0" algn="l">
              <a:lnSpc>
                <a:spcPct val="100000"/>
              </a:lnSpc>
              <a:spcBef>
                <a:spcPts val="0"/>
              </a:spcBef>
              <a:buNone/>
              <a:defRPr b="1" sz="600">
                <a:solidFill>
                  <a:schemeClr val="lt1"/>
                </a:solidFill>
                <a:latin typeface="Arial"/>
                <a:ea typeface="Arial"/>
                <a:cs typeface="Arial"/>
                <a:sym typeface="Arial"/>
              </a:defRPr>
            </a:lvl3pPr>
            <a:lvl4pPr indent="0" lvl="3" marL="0" algn="l">
              <a:lnSpc>
                <a:spcPct val="100000"/>
              </a:lnSpc>
              <a:spcBef>
                <a:spcPts val="0"/>
              </a:spcBef>
              <a:buNone/>
              <a:defRPr b="1" sz="600">
                <a:solidFill>
                  <a:schemeClr val="lt1"/>
                </a:solidFill>
                <a:latin typeface="Arial"/>
                <a:ea typeface="Arial"/>
                <a:cs typeface="Arial"/>
                <a:sym typeface="Arial"/>
              </a:defRPr>
            </a:lvl4pPr>
            <a:lvl5pPr indent="0" lvl="4" marL="0" algn="l">
              <a:lnSpc>
                <a:spcPct val="100000"/>
              </a:lnSpc>
              <a:spcBef>
                <a:spcPts val="0"/>
              </a:spcBef>
              <a:buNone/>
              <a:defRPr b="1" sz="600">
                <a:solidFill>
                  <a:schemeClr val="lt1"/>
                </a:solidFill>
                <a:latin typeface="Arial"/>
                <a:ea typeface="Arial"/>
                <a:cs typeface="Arial"/>
                <a:sym typeface="Arial"/>
              </a:defRPr>
            </a:lvl5pPr>
            <a:lvl6pPr indent="0" lvl="5" marL="0" algn="l">
              <a:lnSpc>
                <a:spcPct val="100000"/>
              </a:lnSpc>
              <a:spcBef>
                <a:spcPts val="0"/>
              </a:spcBef>
              <a:buNone/>
              <a:defRPr b="1" sz="600">
                <a:solidFill>
                  <a:schemeClr val="lt1"/>
                </a:solidFill>
                <a:latin typeface="Arial"/>
                <a:ea typeface="Arial"/>
                <a:cs typeface="Arial"/>
                <a:sym typeface="Arial"/>
              </a:defRPr>
            </a:lvl6pPr>
            <a:lvl7pPr indent="0" lvl="6" marL="0" algn="l">
              <a:lnSpc>
                <a:spcPct val="100000"/>
              </a:lnSpc>
              <a:spcBef>
                <a:spcPts val="0"/>
              </a:spcBef>
              <a:buNone/>
              <a:defRPr b="1" sz="600">
                <a:solidFill>
                  <a:schemeClr val="lt1"/>
                </a:solidFill>
                <a:latin typeface="Arial"/>
                <a:ea typeface="Arial"/>
                <a:cs typeface="Arial"/>
                <a:sym typeface="Arial"/>
              </a:defRPr>
            </a:lvl7pPr>
            <a:lvl8pPr indent="0" lvl="7" marL="0" algn="l">
              <a:lnSpc>
                <a:spcPct val="100000"/>
              </a:lnSpc>
              <a:spcBef>
                <a:spcPts val="0"/>
              </a:spcBef>
              <a:buNone/>
              <a:defRPr b="1" sz="600">
                <a:solidFill>
                  <a:schemeClr val="lt1"/>
                </a:solidFill>
                <a:latin typeface="Arial"/>
                <a:ea typeface="Arial"/>
                <a:cs typeface="Arial"/>
                <a:sym typeface="Arial"/>
              </a:defRPr>
            </a:lvl8pPr>
            <a:lvl9pPr indent="0" lvl="8" marL="0" algn="l">
              <a:lnSpc>
                <a:spcPct val="100000"/>
              </a:lnSpc>
              <a:spcBef>
                <a:spcPts val="0"/>
              </a:spcBef>
              <a:buNone/>
              <a:defRPr b="1" sz="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979" name="Google Shape;979;p112"/>
          <p:cNvSpPr txBox="1"/>
          <p:nvPr>
            <p:ph type="title"/>
          </p:nvPr>
        </p:nvSpPr>
        <p:spPr>
          <a:xfrm>
            <a:off x="627063" y="292607"/>
            <a:ext cx="2562226" cy="136156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sz="2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0" name="Google Shape;980;p112"/>
          <p:cNvSpPr/>
          <p:nvPr>
            <p:ph idx="2" type="pic"/>
          </p:nvPr>
        </p:nvSpPr>
        <p:spPr>
          <a:xfrm>
            <a:off x="3463925" y="0"/>
            <a:ext cx="5689449" cy="5143500"/>
          </a:xfrm>
          <a:prstGeom prst="rect">
            <a:avLst/>
          </a:prstGeom>
          <a:solidFill>
            <a:schemeClr val="lt1"/>
          </a:solidFill>
          <a:ln>
            <a:noFill/>
          </a:ln>
        </p:spPr>
      </p:sp>
      <p:pic>
        <p:nvPicPr>
          <p:cNvPr id="981" name="Google Shape;981;p112"/>
          <p:cNvPicPr preferRelativeResize="0"/>
          <p:nvPr/>
        </p:nvPicPr>
        <p:blipFill rotWithShape="1">
          <a:blip r:embed="rId2">
            <a:alphaModFix/>
          </a:blip>
          <a:srcRect b="0" l="0" r="0" t="0"/>
          <a:stretch/>
        </p:blipFill>
        <p:spPr>
          <a:xfrm rot="-5400000">
            <a:off x="-84926" y="620972"/>
            <a:ext cx="608450" cy="86400"/>
          </a:xfrm>
          <a:prstGeom prst="rect">
            <a:avLst/>
          </a:prstGeom>
          <a:noFill/>
          <a:ln>
            <a:noFill/>
          </a:ln>
        </p:spPr>
      </p:pic>
      <p:sp>
        <p:nvSpPr>
          <p:cNvPr id="982" name="Google Shape;982;p112"/>
          <p:cNvSpPr txBox="1"/>
          <p:nvPr>
            <p:ph idx="1" type="body"/>
          </p:nvPr>
        </p:nvSpPr>
        <p:spPr>
          <a:xfrm>
            <a:off x="627063" y="2439768"/>
            <a:ext cx="2562225" cy="3589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b="1" sz="11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83" name="Google Shape;983;p112"/>
          <p:cNvSpPr txBox="1"/>
          <p:nvPr>
            <p:ph idx="3" type="body"/>
          </p:nvPr>
        </p:nvSpPr>
        <p:spPr>
          <a:xfrm>
            <a:off x="627063" y="2802197"/>
            <a:ext cx="2562225" cy="62997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sz="11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84" name="Google Shape;984;p112"/>
          <p:cNvSpPr txBox="1"/>
          <p:nvPr>
            <p:ph idx="4" type="body"/>
          </p:nvPr>
        </p:nvSpPr>
        <p:spPr>
          <a:xfrm>
            <a:off x="627063" y="3784648"/>
            <a:ext cx="2562225" cy="3589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b="1" sz="11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85" name="Google Shape;985;p112"/>
          <p:cNvSpPr txBox="1"/>
          <p:nvPr>
            <p:ph idx="5" type="body"/>
          </p:nvPr>
        </p:nvSpPr>
        <p:spPr>
          <a:xfrm>
            <a:off x="627063" y="4147077"/>
            <a:ext cx="2562225" cy="68271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sz="11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slide 1/3 picture">
  <p:cSld name="Contact slide 1/3 picture">
    <p:bg>
      <p:bgPr>
        <a:solidFill>
          <a:schemeClr val="dk1"/>
        </a:solidFill>
      </p:bgPr>
    </p:bg>
    <p:spTree>
      <p:nvGrpSpPr>
        <p:cNvPr id="986" name="Shape 986"/>
        <p:cNvGrpSpPr/>
        <p:nvPr/>
      </p:nvGrpSpPr>
      <p:grpSpPr>
        <a:xfrm>
          <a:off x="0" y="0"/>
          <a:ext cx="0" cy="0"/>
          <a:chOff x="0" y="0"/>
          <a:chExt cx="0" cy="0"/>
        </a:xfrm>
      </p:grpSpPr>
      <p:sp>
        <p:nvSpPr>
          <p:cNvPr id="987" name="Google Shape;987;p113"/>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8" name="Google Shape;988;p113"/>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9" name="Google Shape;989;p113"/>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lt1"/>
                </a:solidFill>
                <a:latin typeface="Arial"/>
                <a:ea typeface="Arial"/>
                <a:cs typeface="Arial"/>
                <a:sym typeface="Arial"/>
              </a:defRPr>
            </a:lvl1pPr>
            <a:lvl2pPr indent="0" lvl="1" marL="0" algn="l">
              <a:lnSpc>
                <a:spcPct val="100000"/>
              </a:lnSpc>
              <a:spcBef>
                <a:spcPts val="0"/>
              </a:spcBef>
              <a:buNone/>
              <a:defRPr b="1" sz="600">
                <a:solidFill>
                  <a:schemeClr val="lt1"/>
                </a:solidFill>
                <a:latin typeface="Arial"/>
                <a:ea typeface="Arial"/>
                <a:cs typeface="Arial"/>
                <a:sym typeface="Arial"/>
              </a:defRPr>
            </a:lvl2pPr>
            <a:lvl3pPr indent="0" lvl="2" marL="0" algn="l">
              <a:lnSpc>
                <a:spcPct val="100000"/>
              </a:lnSpc>
              <a:spcBef>
                <a:spcPts val="0"/>
              </a:spcBef>
              <a:buNone/>
              <a:defRPr b="1" sz="600">
                <a:solidFill>
                  <a:schemeClr val="lt1"/>
                </a:solidFill>
                <a:latin typeface="Arial"/>
                <a:ea typeface="Arial"/>
                <a:cs typeface="Arial"/>
                <a:sym typeface="Arial"/>
              </a:defRPr>
            </a:lvl3pPr>
            <a:lvl4pPr indent="0" lvl="3" marL="0" algn="l">
              <a:lnSpc>
                <a:spcPct val="100000"/>
              </a:lnSpc>
              <a:spcBef>
                <a:spcPts val="0"/>
              </a:spcBef>
              <a:buNone/>
              <a:defRPr b="1" sz="600">
                <a:solidFill>
                  <a:schemeClr val="lt1"/>
                </a:solidFill>
                <a:latin typeface="Arial"/>
                <a:ea typeface="Arial"/>
                <a:cs typeface="Arial"/>
                <a:sym typeface="Arial"/>
              </a:defRPr>
            </a:lvl4pPr>
            <a:lvl5pPr indent="0" lvl="4" marL="0" algn="l">
              <a:lnSpc>
                <a:spcPct val="100000"/>
              </a:lnSpc>
              <a:spcBef>
                <a:spcPts val="0"/>
              </a:spcBef>
              <a:buNone/>
              <a:defRPr b="1" sz="600">
                <a:solidFill>
                  <a:schemeClr val="lt1"/>
                </a:solidFill>
                <a:latin typeface="Arial"/>
                <a:ea typeface="Arial"/>
                <a:cs typeface="Arial"/>
                <a:sym typeface="Arial"/>
              </a:defRPr>
            </a:lvl5pPr>
            <a:lvl6pPr indent="0" lvl="5" marL="0" algn="l">
              <a:lnSpc>
                <a:spcPct val="100000"/>
              </a:lnSpc>
              <a:spcBef>
                <a:spcPts val="0"/>
              </a:spcBef>
              <a:buNone/>
              <a:defRPr b="1" sz="600">
                <a:solidFill>
                  <a:schemeClr val="lt1"/>
                </a:solidFill>
                <a:latin typeface="Arial"/>
                <a:ea typeface="Arial"/>
                <a:cs typeface="Arial"/>
                <a:sym typeface="Arial"/>
              </a:defRPr>
            </a:lvl6pPr>
            <a:lvl7pPr indent="0" lvl="6" marL="0" algn="l">
              <a:lnSpc>
                <a:spcPct val="100000"/>
              </a:lnSpc>
              <a:spcBef>
                <a:spcPts val="0"/>
              </a:spcBef>
              <a:buNone/>
              <a:defRPr b="1" sz="600">
                <a:solidFill>
                  <a:schemeClr val="lt1"/>
                </a:solidFill>
                <a:latin typeface="Arial"/>
                <a:ea typeface="Arial"/>
                <a:cs typeface="Arial"/>
                <a:sym typeface="Arial"/>
              </a:defRPr>
            </a:lvl7pPr>
            <a:lvl8pPr indent="0" lvl="7" marL="0" algn="l">
              <a:lnSpc>
                <a:spcPct val="100000"/>
              </a:lnSpc>
              <a:spcBef>
                <a:spcPts val="0"/>
              </a:spcBef>
              <a:buNone/>
              <a:defRPr b="1" sz="600">
                <a:solidFill>
                  <a:schemeClr val="lt1"/>
                </a:solidFill>
                <a:latin typeface="Arial"/>
                <a:ea typeface="Arial"/>
                <a:cs typeface="Arial"/>
                <a:sym typeface="Arial"/>
              </a:defRPr>
            </a:lvl8pPr>
            <a:lvl9pPr indent="0" lvl="8" marL="0" algn="l">
              <a:lnSpc>
                <a:spcPct val="100000"/>
              </a:lnSpc>
              <a:spcBef>
                <a:spcPts val="0"/>
              </a:spcBef>
              <a:buNone/>
              <a:defRPr b="1" sz="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990" name="Google Shape;990;p113"/>
          <p:cNvSpPr txBox="1"/>
          <p:nvPr>
            <p:ph type="title"/>
          </p:nvPr>
        </p:nvSpPr>
        <p:spPr>
          <a:xfrm>
            <a:off x="627062" y="292608"/>
            <a:ext cx="5407025"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sz="2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1" name="Google Shape;991;p113"/>
          <p:cNvSpPr/>
          <p:nvPr>
            <p:ph idx="2" type="pic"/>
          </p:nvPr>
        </p:nvSpPr>
        <p:spPr>
          <a:xfrm>
            <a:off x="6310313" y="0"/>
            <a:ext cx="2843061" cy="5143500"/>
          </a:xfrm>
          <a:prstGeom prst="rect">
            <a:avLst/>
          </a:prstGeom>
          <a:solidFill>
            <a:schemeClr val="lt1"/>
          </a:solidFill>
          <a:ln>
            <a:noFill/>
          </a:ln>
        </p:spPr>
      </p:sp>
      <p:pic>
        <p:nvPicPr>
          <p:cNvPr id="992" name="Google Shape;992;p113"/>
          <p:cNvPicPr preferRelativeResize="0"/>
          <p:nvPr/>
        </p:nvPicPr>
        <p:blipFill rotWithShape="1">
          <a:blip r:embed="rId2">
            <a:alphaModFix/>
          </a:blip>
          <a:srcRect b="0" l="0" r="0" t="0"/>
          <a:stretch/>
        </p:blipFill>
        <p:spPr>
          <a:xfrm rot="-5400000">
            <a:off x="-84926" y="620972"/>
            <a:ext cx="608450" cy="86400"/>
          </a:xfrm>
          <a:prstGeom prst="rect">
            <a:avLst/>
          </a:prstGeom>
          <a:noFill/>
          <a:ln>
            <a:noFill/>
          </a:ln>
        </p:spPr>
      </p:pic>
      <p:sp>
        <p:nvSpPr>
          <p:cNvPr id="993" name="Google Shape;993;p113"/>
          <p:cNvSpPr txBox="1"/>
          <p:nvPr>
            <p:ph idx="1" type="body"/>
          </p:nvPr>
        </p:nvSpPr>
        <p:spPr>
          <a:xfrm>
            <a:off x="627063" y="1657350"/>
            <a:ext cx="2562225" cy="4480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b="1" sz="14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94" name="Google Shape;994;p113"/>
          <p:cNvSpPr txBox="1"/>
          <p:nvPr>
            <p:ph idx="3" type="body"/>
          </p:nvPr>
        </p:nvSpPr>
        <p:spPr>
          <a:xfrm>
            <a:off x="627063" y="2118078"/>
            <a:ext cx="2562225" cy="81403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sz="11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95" name="Google Shape;995;p113"/>
          <p:cNvSpPr txBox="1"/>
          <p:nvPr>
            <p:ph idx="4" type="body"/>
          </p:nvPr>
        </p:nvSpPr>
        <p:spPr>
          <a:xfrm>
            <a:off x="627063" y="3223309"/>
            <a:ext cx="2562225" cy="4480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b="1" sz="14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96" name="Google Shape;996;p113"/>
          <p:cNvSpPr txBox="1"/>
          <p:nvPr>
            <p:ph idx="5" type="body"/>
          </p:nvPr>
        </p:nvSpPr>
        <p:spPr>
          <a:xfrm>
            <a:off x="627063" y="3680535"/>
            <a:ext cx="2562225" cy="813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sz="11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97" name="Google Shape;997;p113"/>
          <p:cNvSpPr txBox="1"/>
          <p:nvPr>
            <p:ph idx="6" type="body"/>
          </p:nvPr>
        </p:nvSpPr>
        <p:spPr>
          <a:xfrm>
            <a:off x="3471863" y="1657350"/>
            <a:ext cx="2562225" cy="45032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b="1" sz="14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98" name="Google Shape;998;p113"/>
          <p:cNvSpPr txBox="1"/>
          <p:nvPr>
            <p:ph idx="7" type="body"/>
          </p:nvPr>
        </p:nvSpPr>
        <p:spPr>
          <a:xfrm>
            <a:off x="3471863" y="2118078"/>
            <a:ext cx="2562225" cy="81403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sz="11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99" name="Google Shape;999;p113"/>
          <p:cNvSpPr txBox="1"/>
          <p:nvPr>
            <p:ph idx="8" type="body"/>
          </p:nvPr>
        </p:nvSpPr>
        <p:spPr>
          <a:xfrm>
            <a:off x="3471863" y="3223309"/>
            <a:ext cx="2562225" cy="4480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b="1" sz="14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00" name="Google Shape;1000;p113"/>
          <p:cNvSpPr txBox="1"/>
          <p:nvPr>
            <p:ph idx="9" type="body"/>
          </p:nvPr>
        </p:nvSpPr>
        <p:spPr>
          <a:xfrm>
            <a:off x="3471863" y="3680535"/>
            <a:ext cx="2562225" cy="813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sz="11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slide">
  <p:cSld name="Contact slide">
    <p:bg>
      <p:bgPr>
        <a:solidFill>
          <a:schemeClr val="dk1"/>
        </a:solidFill>
      </p:bgPr>
    </p:bg>
    <p:spTree>
      <p:nvGrpSpPr>
        <p:cNvPr id="1001" name="Shape 1001"/>
        <p:cNvGrpSpPr/>
        <p:nvPr/>
      </p:nvGrpSpPr>
      <p:grpSpPr>
        <a:xfrm>
          <a:off x="0" y="0"/>
          <a:ext cx="0" cy="0"/>
          <a:chOff x="0" y="0"/>
          <a:chExt cx="0" cy="0"/>
        </a:xfrm>
      </p:grpSpPr>
      <p:sp>
        <p:nvSpPr>
          <p:cNvPr id="1002" name="Google Shape;1002;p114"/>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3" name="Google Shape;1003;p114"/>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4" name="Google Shape;1004;p114"/>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lt1"/>
                </a:solidFill>
                <a:latin typeface="Arial"/>
                <a:ea typeface="Arial"/>
                <a:cs typeface="Arial"/>
                <a:sym typeface="Arial"/>
              </a:defRPr>
            </a:lvl1pPr>
            <a:lvl2pPr indent="0" lvl="1" marL="0" algn="l">
              <a:lnSpc>
                <a:spcPct val="100000"/>
              </a:lnSpc>
              <a:spcBef>
                <a:spcPts val="0"/>
              </a:spcBef>
              <a:buNone/>
              <a:defRPr b="1" sz="600">
                <a:solidFill>
                  <a:schemeClr val="lt1"/>
                </a:solidFill>
                <a:latin typeface="Arial"/>
                <a:ea typeface="Arial"/>
                <a:cs typeface="Arial"/>
                <a:sym typeface="Arial"/>
              </a:defRPr>
            </a:lvl2pPr>
            <a:lvl3pPr indent="0" lvl="2" marL="0" algn="l">
              <a:lnSpc>
                <a:spcPct val="100000"/>
              </a:lnSpc>
              <a:spcBef>
                <a:spcPts val="0"/>
              </a:spcBef>
              <a:buNone/>
              <a:defRPr b="1" sz="600">
                <a:solidFill>
                  <a:schemeClr val="lt1"/>
                </a:solidFill>
                <a:latin typeface="Arial"/>
                <a:ea typeface="Arial"/>
                <a:cs typeface="Arial"/>
                <a:sym typeface="Arial"/>
              </a:defRPr>
            </a:lvl3pPr>
            <a:lvl4pPr indent="0" lvl="3" marL="0" algn="l">
              <a:lnSpc>
                <a:spcPct val="100000"/>
              </a:lnSpc>
              <a:spcBef>
                <a:spcPts val="0"/>
              </a:spcBef>
              <a:buNone/>
              <a:defRPr b="1" sz="600">
                <a:solidFill>
                  <a:schemeClr val="lt1"/>
                </a:solidFill>
                <a:latin typeface="Arial"/>
                <a:ea typeface="Arial"/>
                <a:cs typeface="Arial"/>
                <a:sym typeface="Arial"/>
              </a:defRPr>
            </a:lvl4pPr>
            <a:lvl5pPr indent="0" lvl="4" marL="0" algn="l">
              <a:lnSpc>
                <a:spcPct val="100000"/>
              </a:lnSpc>
              <a:spcBef>
                <a:spcPts val="0"/>
              </a:spcBef>
              <a:buNone/>
              <a:defRPr b="1" sz="600">
                <a:solidFill>
                  <a:schemeClr val="lt1"/>
                </a:solidFill>
                <a:latin typeface="Arial"/>
                <a:ea typeface="Arial"/>
                <a:cs typeface="Arial"/>
                <a:sym typeface="Arial"/>
              </a:defRPr>
            </a:lvl5pPr>
            <a:lvl6pPr indent="0" lvl="5" marL="0" algn="l">
              <a:lnSpc>
                <a:spcPct val="100000"/>
              </a:lnSpc>
              <a:spcBef>
                <a:spcPts val="0"/>
              </a:spcBef>
              <a:buNone/>
              <a:defRPr b="1" sz="600">
                <a:solidFill>
                  <a:schemeClr val="lt1"/>
                </a:solidFill>
                <a:latin typeface="Arial"/>
                <a:ea typeface="Arial"/>
                <a:cs typeface="Arial"/>
                <a:sym typeface="Arial"/>
              </a:defRPr>
            </a:lvl6pPr>
            <a:lvl7pPr indent="0" lvl="6" marL="0" algn="l">
              <a:lnSpc>
                <a:spcPct val="100000"/>
              </a:lnSpc>
              <a:spcBef>
                <a:spcPts val="0"/>
              </a:spcBef>
              <a:buNone/>
              <a:defRPr b="1" sz="600">
                <a:solidFill>
                  <a:schemeClr val="lt1"/>
                </a:solidFill>
                <a:latin typeface="Arial"/>
                <a:ea typeface="Arial"/>
                <a:cs typeface="Arial"/>
                <a:sym typeface="Arial"/>
              </a:defRPr>
            </a:lvl7pPr>
            <a:lvl8pPr indent="0" lvl="7" marL="0" algn="l">
              <a:lnSpc>
                <a:spcPct val="100000"/>
              </a:lnSpc>
              <a:spcBef>
                <a:spcPts val="0"/>
              </a:spcBef>
              <a:buNone/>
              <a:defRPr b="1" sz="600">
                <a:solidFill>
                  <a:schemeClr val="lt1"/>
                </a:solidFill>
                <a:latin typeface="Arial"/>
                <a:ea typeface="Arial"/>
                <a:cs typeface="Arial"/>
                <a:sym typeface="Arial"/>
              </a:defRPr>
            </a:lvl8pPr>
            <a:lvl9pPr indent="0" lvl="8" marL="0" algn="l">
              <a:lnSpc>
                <a:spcPct val="100000"/>
              </a:lnSpc>
              <a:spcBef>
                <a:spcPts val="0"/>
              </a:spcBef>
              <a:buNone/>
              <a:defRPr b="1" sz="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1005" name="Google Shape;1005;p114"/>
          <p:cNvSpPr txBox="1"/>
          <p:nvPr>
            <p:ph type="title"/>
          </p:nvPr>
        </p:nvSpPr>
        <p:spPr>
          <a:xfrm>
            <a:off x="627063" y="292608"/>
            <a:ext cx="8248650"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sz="2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06" name="Google Shape;1006;p114"/>
          <p:cNvPicPr preferRelativeResize="0"/>
          <p:nvPr/>
        </p:nvPicPr>
        <p:blipFill rotWithShape="1">
          <a:blip r:embed="rId2">
            <a:alphaModFix/>
          </a:blip>
          <a:srcRect b="0" l="0" r="0" t="0"/>
          <a:stretch/>
        </p:blipFill>
        <p:spPr>
          <a:xfrm rot="-5400000">
            <a:off x="-84926" y="620972"/>
            <a:ext cx="608450" cy="86400"/>
          </a:xfrm>
          <a:prstGeom prst="rect">
            <a:avLst/>
          </a:prstGeom>
          <a:noFill/>
          <a:ln>
            <a:noFill/>
          </a:ln>
        </p:spPr>
      </p:pic>
      <p:sp>
        <p:nvSpPr>
          <p:cNvPr id="1007" name="Google Shape;1007;p114"/>
          <p:cNvSpPr txBox="1"/>
          <p:nvPr>
            <p:ph idx="1" type="body"/>
          </p:nvPr>
        </p:nvSpPr>
        <p:spPr>
          <a:xfrm>
            <a:off x="3471863" y="1657350"/>
            <a:ext cx="2562225" cy="4480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b="1" sz="14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08" name="Google Shape;1008;p114"/>
          <p:cNvSpPr txBox="1"/>
          <p:nvPr>
            <p:ph idx="2" type="body"/>
          </p:nvPr>
        </p:nvSpPr>
        <p:spPr>
          <a:xfrm>
            <a:off x="3471863" y="2118079"/>
            <a:ext cx="2562225" cy="8140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sz="11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09" name="Google Shape;1009;p114"/>
          <p:cNvSpPr txBox="1"/>
          <p:nvPr>
            <p:ph idx="3" type="body"/>
          </p:nvPr>
        </p:nvSpPr>
        <p:spPr>
          <a:xfrm>
            <a:off x="3471863" y="3222000"/>
            <a:ext cx="2562225" cy="4480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b="1" sz="14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10" name="Google Shape;1010;p114"/>
          <p:cNvSpPr txBox="1"/>
          <p:nvPr>
            <p:ph idx="4" type="body"/>
          </p:nvPr>
        </p:nvSpPr>
        <p:spPr>
          <a:xfrm>
            <a:off x="3471863" y="3679200"/>
            <a:ext cx="2562225" cy="813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sz="11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11" name="Google Shape;1011;p114"/>
          <p:cNvSpPr txBox="1"/>
          <p:nvPr>
            <p:ph idx="5" type="body"/>
          </p:nvPr>
        </p:nvSpPr>
        <p:spPr>
          <a:xfrm>
            <a:off x="6316663" y="1657350"/>
            <a:ext cx="2562225" cy="45032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b="1" sz="14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12" name="Google Shape;1012;p114"/>
          <p:cNvSpPr txBox="1"/>
          <p:nvPr>
            <p:ph idx="6" type="body"/>
          </p:nvPr>
        </p:nvSpPr>
        <p:spPr>
          <a:xfrm>
            <a:off x="6316663" y="2118079"/>
            <a:ext cx="2562225" cy="8140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sz="11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13" name="Google Shape;1013;p114"/>
          <p:cNvSpPr txBox="1"/>
          <p:nvPr>
            <p:ph idx="7" type="body"/>
          </p:nvPr>
        </p:nvSpPr>
        <p:spPr>
          <a:xfrm>
            <a:off x="6316663" y="3222000"/>
            <a:ext cx="2562225" cy="4480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b="1" sz="14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14" name="Google Shape;1014;p114"/>
          <p:cNvSpPr txBox="1"/>
          <p:nvPr>
            <p:ph idx="8" type="body"/>
          </p:nvPr>
        </p:nvSpPr>
        <p:spPr>
          <a:xfrm>
            <a:off x="6316663" y="3679200"/>
            <a:ext cx="2562225" cy="813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sz="11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15" name="Google Shape;1015;p114"/>
          <p:cNvSpPr txBox="1"/>
          <p:nvPr>
            <p:ph idx="9" type="body"/>
          </p:nvPr>
        </p:nvSpPr>
        <p:spPr>
          <a:xfrm>
            <a:off x="626400" y="1657350"/>
            <a:ext cx="2562225" cy="4480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b="1" sz="14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16" name="Google Shape;1016;p114"/>
          <p:cNvSpPr txBox="1"/>
          <p:nvPr>
            <p:ph idx="13" type="body"/>
          </p:nvPr>
        </p:nvSpPr>
        <p:spPr>
          <a:xfrm>
            <a:off x="626400" y="2118079"/>
            <a:ext cx="2562225" cy="8140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sz="11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17" name="Google Shape;1017;p114"/>
          <p:cNvSpPr txBox="1"/>
          <p:nvPr>
            <p:ph idx="14" type="body"/>
          </p:nvPr>
        </p:nvSpPr>
        <p:spPr>
          <a:xfrm>
            <a:off x="626400" y="3222000"/>
            <a:ext cx="2562225" cy="44805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b="1" sz="14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18" name="Google Shape;1018;p114"/>
          <p:cNvSpPr txBox="1"/>
          <p:nvPr>
            <p:ph idx="15" type="body"/>
          </p:nvPr>
        </p:nvSpPr>
        <p:spPr>
          <a:xfrm>
            <a:off x="626400" y="3679200"/>
            <a:ext cx="2562225" cy="813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sz="1100">
                <a:solidFill>
                  <a:schemeClr val="lt1"/>
                </a:solidFill>
              </a:defRPr>
            </a:lvl1pPr>
            <a:lvl2pPr indent="-342900" lvl="1" marL="914400" algn="l">
              <a:lnSpc>
                <a:spcPct val="100000"/>
              </a:lnSpc>
              <a:spcBef>
                <a:spcPts val="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type="title">
  <p:cSld name="TITLE">
    <p:spTree>
      <p:nvGrpSpPr>
        <p:cNvPr id="53" name="Shape 53"/>
        <p:cNvGrpSpPr/>
        <p:nvPr/>
      </p:nvGrpSpPr>
      <p:grpSpPr>
        <a:xfrm>
          <a:off x="0" y="0"/>
          <a:ext cx="0" cy="0"/>
          <a:chOff x="0" y="0"/>
          <a:chExt cx="0" cy="0"/>
        </a:xfrm>
      </p:grpSpPr>
      <p:sp>
        <p:nvSpPr>
          <p:cNvPr id="54" name="Google Shape;54;p14"/>
          <p:cNvSpPr txBox="1"/>
          <p:nvPr>
            <p:ph type="title"/>
          </p:nvPr>
        </p:nvSpPr>
        <p:spPr>
          <a:xfrm>
            <a:off x="628650" y="1111840"/>
            <a:ext cx="7886700" cy="477600"/>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A6192E"/>
              </a:buClr>
              <a:buSzPts val="3000"/>
              <a:buFont typeface="Open Sans Light"/>
              <a:buNone/>
              <a:defRPr sz="3000"/>
            </a:lvl1pPr>
            <a:lvl2pPr lvl="1" algn="l">
              <a:lnSpc>
                <a:spcPct val="90000"/>
              </a:lnSpc>
              <a:spcBef>
                <a:spcPts val="0"/>
              </a:spcBef>
              <a:spcAft>
                <a:spcPts val="0"/>
              </a:spcAft>
              <a:buClr>
                <a:srgbClr val="A6192E"/>
              </a:buClr>
              <a:buSzPts val="1400"/>
              <a:buNone/>
              <a:defRPr/>
            </a:lvl2pPr>
            <a:lvl3pPr lvl="2" algn="l">
              <a:lnSpc>
                <a:spcPct val="90000"/>
              </a:lnSpc>
              <a:spcBef>
                <a:spcPts val="0"/>
              </a:spcBef>
              <a:spcAft>
                <a:spcPts val="0"/>
              </a:spcAft>
              <a:buClr>
                <a:srgbClr val="A6192E"/>
              </a:buClr>
              <a:buSzPts val="1400"/>
              <a:buNone/>
              <a:defRPr/>
            </a:lvl3pPr>
            <a:lvl4pPr lvl="3" algn="l">
              <a:lnSpc>
                <a:spcPct val="90000"/>
              </a:lnSpc>
              <a:spcBef>
                <a:spcPts val="0"/>
              </a:spcBef>
              <a:spcAft>
                <a:spcPts val="0"/>
              </a:spcAft>
              <a:buClr>
                <a:srgbClr val="A6192E"/>
              </a:buClr>
              <a:buSzPts val="1400"/>
              <a:buNone/>
              <a:defRPr/>
            </a:lvl4pPr>
            <a:lvl5pPr lvl="4" algn="l">
              <a:lnSpc>
                <a:spcPct val="90000"/>
              </a:lnSpc>
              <a:spcBef>
                <a:spcPts val="0"/>
              </a:spcBef>
              <a:spcAft>
                <a:spcPts val="0"/>
              </a:spcAft>
              <a:buClr>
                <a:srgbClr val="A6192E"/>
              </a:buClr>
              <a:buSzPts val="1400"/>
              <a:buNone/>
              <a:defRPr/>
            </a:lvl5pPr>
            <a:lvl6pPr lvl="5" algn="l">
              <a:lnSpc>
                <a:spcPct val="90000"/>
              </a:lnSpc>
              <a:spcBef>
                <a:spcPts val="0"/>
              </a:spcBef>
              <a:spcAft>
                <a:spcPts val="0"/>
              </a:spcAft>
              <a:buClr>
                <a:srgbClr val="A6192E"/>
              </a:buClr>
              <a:buSzPts val="1400"/>
              <a:buNone/>
              <a:defRPr/>
            </a:lvl6pPr>
            <a:lvl7pPr lvl="6" algn="l">
              <a:lnSpc>
                <a:spcPct val="90000"/>
              </a:lnSpc>
              <a:spcBef>
                <a:spcPts val="0"/>
              </a:spcBef>
              <a:spcAft>
                <a:spcPts val="0"/>
              </a:spcAft>
              <a:buClr>
                <a:srgbClr val="A6192E"/>
              </a:buClr>
              <a:buSzPts val="1400"/>
              <a:buNone/>
              <a:defRPr/>
            </a:lvl7pPr>
            <a:lvl8pPr lvl="7" algn="l">
              <a:lnSpc>
                <a:spcPct val="90000"/>
              </a:lnSpc>
              <a:spcBef>
                <a:spcPts val="0"/>
              </a:spcBef>
              <a:spcAft>
                <a:spcPts val="0"/>
              </a:spcAft>
              <a:buClr>
                <a:srgbClr val="A6192E"/>
              </a:buClr>
              <a:buSzPts val="1400"/>
              <a:buNone/>
              <a:defRPr/>
            </a:lvl8pPr>
            <a:lvl9pPr lvl="8" algn="l">
              <a:lnSpc>
                <a:spcPct val="90000"/>
              </a:lnSpc>
              <a:spcBef>
                <a:spcPts val="0"/>
              </a:spcBef>
              <a:spcAft>
                <a:spcPts val="0"/>
              </a:spcAft>
              <a:buClr>
                <a:srgbClr val="A6192E"/>
              </a:buClr>
              <a:buSzPts val="1400"/>
              <a:buNone/>
              <a:defRPr/>
            </a:lvl9pPr>
          </a:lstStyle>
          <a:p/>
        </p:txBody>
      </p:sp>
      <p:sp>
        <p:nvSpPr>
          <p:cNvPr id="55" name="Google Shape;55;p14"/>
          <p:cNvSpPr txBox="1"/>
          <p:nvPr>
            <p:ph idx="1" type="body"/>
          </p:nvPr>
        </p:nvSpPr>
        <p:spPr>
          <a:xfrm>
            <a:off x="628650" y="1588111"/>
            <a:ext cx="7886700" cy="396600"/>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800"/>
              <a:buFont typeface="Open Sans"/>
              <a:buNone/>
              <a:defRPr sz="1800"/>
            </a:lvl1pPr>
            <a:lvl2pPr indent="-228600" lvl="1" marL="914400" algn="l">
              <a:lnSpc>
                <a:spcPct val="90000"/>
              </a:lnSpc>
              <a:spcBef>
                <a:spcPts val="800"/>
              </a:spcBef>
              <a:spcAft>
                <a:spcPts val="0"/>
              </a:spcAft>
              <a:buClr>
                <a:srgbClr val="000000"/>
              </a:buClr>
              <a:buSzPts val="1800"/>
              <a:buFont typeface="Open Sans"/>
              <a:buNone/>
              <a:defRPr sz="1800"/>
            </a:lvl2pPr>
            <a:lvl3pPr indent="-228600" lvl="2" marL="1371600" algn="l">
              <a:lnSpc>
                <a:spcPct val="90000"/>
              </a:lnSpc>
              <a:spcBef>
                <a:spcPts val="800"/>
              </a:spcBef>
              <a:spcAft>
                <a:spcPts val="0"/>
              </a:spcAft>
              <a:buClr>
                <a:srgbClr val="000000"/>
              </a:buClr>
              <a:buSzPts val="1800"/>
              <a:buFont typeface="Open Sans"/>
              <a:buNone/>
              <a:defRPr sz="1800"/>
            </a:lvl3pPr>
            <a:lvl4pPr indent="-228600" lvl="3" marL="1828800" algn="l">
              <a:lnSpc>
                <a:spcPct val="90000"/>
              </a:lnSpc>
              <a:spcBef>
                <a:spcPts val="800"/>
              </a:spcBef>
              <a:spcAft>
                <a:spcPts val="0"/>
              </a:spcAft>
              <a:buClr>
                <a:srgbClr val="000000"/>
              </a:buClr>
              <a:buSzPts val="1800"/>
              <a:buFont typeface="Open Sans"/>
              <a:buNone/>
              <a:defRPr sz="1800"/>
            </a:lvl4pPr>
            <a:lvl5pPr indent="-228600" lvl="4" marL="2286000" algn="l">
              <a:lnSpc>
                <a:spcPct val="90000"/>
              </a:lnSpc>
              <a:spcBef>
                <a:spcPts val="800"/>
              </a:spcBef>
              <a:spcAft>
                <a:spcPts val="0"/>
              </a:spcAft>
              <a:buClr>
                <a:srgbClr val="000000"/>
              </a:buClr>
              <a:buSzPts val="1800"/>
              <a:buFont typeface="Open Sans"/>
              <a:buNone/>
              <a:defRPr sz="1800"/>
            </a:lvl5pPr>
            <a:lvl6pPr indent="-317500" lvl="5" marL="2743200" algn="l">
              <a:lnSpc>
                <a:spcPct val="90000"/>
              </a:lnSpc>
              <a:spcBef>
                <a:spcPts val="800"/>
              </a:spcBef>
              <a:spcAft>
                <a:spcPts val="0"/>
              </a:spcAft>
              <a:buSzPts val="1400"/>
              <a:buChar char="■"/>
              <a:defRPr/>
            </a:lvl6pPr>
            <a:lvl7pPr indent="-317500" lvl="6" marL="3200400" algn="l">
              <a:lnSpc>
                <a:spcPct val="90000"/>
              </a:lnSpc>
              <a:spcBef>
                <a:spcPts val="800"/>
              </a:spcBef>
              <a:spcAft>
                <a:spcPts val="0"/>
              </a:spcAft>
              <a:buSzPts val="1400"/>
              <a:buChar char="●"/>
              <a:defRPr/>
            </a:lvl7pPr>
            <a:lvl8pPr indent="-317500" lvl="7" marL="3657600" algn="l">
              <a:lnSpc>
                <a:spcPct val="90000"/>
              </a:lnSpc>
              <a:spcBef>
                <a:spcPts val="800"/>
              </a:spcBef>
              <a:spcAft>
                <a:spcPts val="0"/>
              </a:spcAft>
              <a:buSzPts val="1400"/>
              <a:buChar char="○"/>
              <a:defRPr/>
            </a:lvl8pPr>
            <a:lvl9pPr indent="-317500" lvl="8" marL="4114800" algn="l">
              <a:lnSpc>
                <a:spcPct val="90000"/>
              </a:lnSpc>
              <a:spcBef>
                <a:spcPts val="800"/>
              </a:spcBef>
              <a:spcAft>
                <a:spcPts val="0"/>
              </a:spcAft>
              <a:buSzPts val="1400"/>
              <a:buChar char="■"/>
              <a:defRPr/>
            </a:lvl9pPr>
          </a:lstStyle>
          <a:p/>
        </p:txBody>
      </p:sp>
      <p:sp>
        <p:nvSpPr>
          <p:cNvPr id="56" name="Google Shape;56;p14"/>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1pPr>
            <a:lvl2pPr indent="0" lvl="1"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2pPr>
            <a:lvl3pPr indent="0" lvl="2"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3pPr>
            <a:lvl4pPr indent="0" lvl="3"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4pPr>
            <a:lvl5pPr indent="0" lvl="4"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5pPr>
            <a:lvl6pPr indent="0" lvl="5"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6pPr>
            <a:lvl7pPr indent="0" lvl="6"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7pPr>
            <a:lvl8pPr indent="0" lvl="7"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8pPr>
            <a:lvl9pPr indent="0" lvl="8"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57" name="Shape 57"/>
        <p:cNvGrpSpPr/>
        <p:nvPr/>
      </p:nvGrpSpPr>
      <p:grpSpPr>
        <a:xfrm>
          <a:off x="0" y="0"/>
          <a:ext cx="0" cy="0"/>
          <a:chOff x="0" y="0"/>
          <a:chExt cx="0" cy="0"/>
        </a:xfrm>
      </p:grpSpPr>
      <p:sp>
        <p:nvSpPr>
          <p:cNvPr id="58" name="Google Shape;58;p15"/>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A6192E"/>
              </a:buClr>
              <a:buSzPts val="3300"/>
              <a:buNone/>
              <a:defRPr/>
            </a:lvl1pPr>
            <a:lvl2pPr lvl="1" algn="l">
              <a:lnSpc>
                <a:spcPct val="90000"/>
              </a:lnSpc>
              <a:spcBef>
                <a:spcPts val="0"/>
              </a:spcBef>
              <a:spcAft>
                <a:spcPts val="0"/>
              </a:spcAft>
              <a:buClr>
                <a:srgbClr val="A6192E"/>
              </a:buClr>
              <a:buSzPts val="1400"/>
              <a:buNone/>
              <a:defRPr/>
            </a:lvl2pPr>
            <a:lvl3pPr lvl="2" algn="l">
              <a:lnSpc>
                <a:spcPct val="90000"/>
              </a:lnSpc>
              <a:spcBef>
                <a:spcPts val="0"/>
              </a:spcBef>
              <a:spcAft>
                <a:spcPts val="0"/>
              </a:spcAft>
              <a:buClr>
                <a:srgbClr val="A6192E"/>
              </a:buClr>
              <a:buSzPts val="1400"/>
              <a:buNone/>
              <a:defRPr/>
            </a:lvl3pPr>
            <a:lvl4pPr lvl="3" algn="l">
              <a:lnSpc>
                <a:spcPct val="90000"/>
              </a:lnSpc>
              <a:spcBef>
                <a:spcPts val="0"/>
              </a:spcBef>
              <a:spcAft>
                <a:spcPts val="0"/>
              </a:spcAft>
              <a:buClr>
                <a:srgbClr val="A6192E"/>
              </a:buClr>
              <a:buSzPts val="1400"/>
              <a:buNone/>
              <a:defRPr/>
            </a:lvl4pPr>
            <a:lvl5pPr lvl="4" algn="l">
              <a:lnSpc>
                <a:spcPct val="90000"/>
              </a:lnSpc>
              <a:spcBef>
                <a:spcPts val="0"/>
              </a:spcBef>
              <a:spcAft>
                <a:spcPts val="0"/>
              </a:spcAft>
              <a:buClr>
                <a:srgbClr val="A6192E"/>
              </a:buClr>
              <a:buSzPts val="1400"/>
              <a:buNone/>
              <a:defRPr/>
            </a:lvl5pPr>
            <a:lvl6pPr lvl="5" algn="l">
              <a:lnSpc>
                <a:spcPct val="90000"/>
              </a:lnSpc>
              <a:spcBef>
                <a:spcPts val="0"/>
              </a:spcBef>
              <a:spcAft>
                <a:spcPts val="0"/>
              </a:spcAft>
              <a:buClr>
                <a:srgbClr val="A6192E"/>
              </a:buClr>
              <a:buSzPts val="1400"/>
              <a:buNone/>
              <a:defRPr/>
            </a:lvl6pPr>
            <a:lvl7pPr lvl="6" algn="l">
              <a:lnSpc>
                <a:spcPct val="90000"/>
              </a:lnSpc>
              <a:spcBef>
                <a:spcPts val="0"/>
              </a:spcBef>
              <a:spcAft>
                <a:spcPts val="0"/>
              </a:spcAft>
              <a:buClr>
                <a:srgbClr val="A6192E"/>
              </a:buClr>
              <a:buSzPts val="1400"/>
              <a:buNone/>
              <a:defRPr/>
            </a:lvl7pPr>
            <a:lvl8pPr lvl="7" algn="l">
              <a:lnSpc>
                <a:spcPct val="90000"/>
              </a:lnSpc>
              <a:spcBef>
                <a:spcPts val="0"/>
              </a:spcBef>
              <a:spcAft>
                <a:spcPts val="0"/>
              </a:spcAft>
              <a:buClr>
                <a:srgbClr val="A6192E"/>
              </a:buClr>
              <a:buSzPts val="1400"/>
              <a:buNone/>
              <a:defRPr/>
            </a:lvl8pPr>
            <a:lvl9pPr lvl="8" algn="l">
              <a:lnSpc>
                <a:spcPct val="90000"/>
              </a:lnSpc>
              <a:spcBef>
                <a:spcPts val="0"/>
              </a:spcBef>
              <a:spcAft>
                <a:spcPts val="0"/>
              </a:spcAft>
              <a:buClr>
                <a:srgbClr val="A6192E"/>
              </a:buClr>
              <a:buSzPts val="1400"/>
              <a:buNone/>
              <a:defRPr/>
            </a:lvl9pPr>
          </a:lstStyle>
          <a:p/>
        </p:txBody>
      </p:sp>
      <p:sp>
        <p:nvSpPr>
          <p:cNvPr id="59" name="Google Shape;59;p15"/>
          <p:cNvSpPr txBox="1"/>
          <p:nvPr>
            <p:ph idx="1" type="body"/>
          </p:nvPr>
        </p:nvSpPr>
        <p:spPr>
          <a:xfrm>
            <a:off x="628650" y="1369225"/>
            <a:ext cx="7886700" cy="2933100"/>
          </a:xfrm>
          <a:prstGeom prst="rect">
            <a:avLst/>
          </a:prstGeom>
          <a:noFill/>
          <a:ln>
            <a:noFill/>
          </a:ln>
        </p:spPr>
        <p:txBody>
          <a:bodyPr anchorCtr="0" anchor="t" bIns="34275" lIns="34275" spcFirstLastPara="1" rIns="34275" wrap="square" tIns="34275">
            <a:normAutofit/>
          </a:bodyPr>
          <a:lstStyle>
            <a:lvl1pPr indent="-285750" lvl="0" marL="457200" algn="l">
              <a:lnSpc>
                <a:spcPct val="90000"/>
              </a:lnSpc>
              <a:spcBef>
                <a:spcPts val="800"/>
              </a:spcBef>
              <a:spcAft>
                <a:spcPts val="0"/>
              </a:spcAft>
              <a:buSzPts val="9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800"/>
              </a:spcBef>
              <a:spcAft>
                <a:spcPts val="0"/>
              </a:spcAft>
              <a:buSzPts val="1400"/>
              <a:buChar char="■"/>
              <a:defRPr/>
            </a:lvl3pPr>
            <a:lvl4pPr indent="-317500" lvl="3" marL="1828800" algn="l">
              <a:lnSpc>
                <a:spcPct val="90000"/>
              </a:lnSpc>
              <a:spcBef>
                <a:spcPts val="800"/>
              </a:spcBef>
              <a:spcAft>
                <a:spcPts val="0"/>
              </a:spcAft>
              <a:buSzPts val="1400"/>
              <a:buChar char="●"/>
              <a:defRPr/>
            </a:lvl4pPr>
            <a:lvl5pPr indent="-317500" lvl="4" marL="2286000" algn="l">
              <a:lnSpc>
                <a:spcPct val="90000"/>
              </a:lnSpc>
              <a:spcBef>
                <a:spcPts val="800"/>
              </a:spcBef>
              <a:spcAft>
                <a:spcPts val="0"/>
              </a:spcAft>
              <a:buSzPts val="1400"/>
              <a:buChar char="○"/>
              <a:defRPr/>
            </a:lvl5pPr>
            <a:lvl6pPr indent="-317500" lvl="5" marL="2743200" algn="l">
              <a:lnSpc>
                <a:spcPct val="90000"/>
              </a:lnSpc>
              <a:spcBef>
                <a:spcPts val="800"/>
              </a:spcBef>
              <a:spcAft>
                <a:spcPts val="0"/>
              </a:spcAft>
              <a:buSzPts val="1400"/>
              <a:buChar char="■"/>
              <a:defRPr/>
            </a:lvl6pPr>
            <a:lvl7pPr indent="-317500" lvl="6" marL="3200400" algn="l">
              <a:lnSpc>
                <a:spcPct val="90000"/>
              </a:lnSpc>
              <a:spcBef>
                <a:spcPts val="800"/>
              </a:spcBef>
              <a:spcAft>
                <a:spcPts val="0"/>
              </a:spcAft>
              <a:buSzPts val="1400"/>
              <a:buChar char="●"/>
              <a:defRPr/>
            </a:lvl7pPr>
            <a:lvl8pPr indent="-317500" lvl="7" marL="3657600" algn="l">
              <a:lnSpc>
                <a:spcPct val="90000"/>
              </a:lnSpc>
              <a:spcBef>
                <a:spcPts val="800"/>
              </a:spcBef>
              <a:spcAft>
                <a:spcPts val="0"/>
              </a:spcAft>
              <a:buSzPts val="1400"/>
              <a:buChar char="○"/>
              <a:defRPr/>
            </a:lvl8pPr>
            <a:lvl9pPr indent="-317500" lvl="8" marL="4114800" algn="l">
              <a:lnSpc>
                <a:spcPct val="90000"/>
              </a:lnSpc>
              <a:spcBef>
                <a:spcPts val="800"/>
              </a:spcBef>
              <a:spcAft>
                <a:spcPts val="0"/>
              </a:spcAft>
              <a:buSzPts val="1400"/>
              <a:buChar char="■"/>
              <a:defRPr/>
            </a:lvl9pPr>
          </a:lstStyle>
          <a:p/>
        </p:txBody>
      </p:sp>
      <p:sp>
        <p:nvSpPr>
          <p:cNvPr id="60" name="Google Shape;60;p15"/>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1pPr>
            <a:lvl2pPr indent="0" lvl="1"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2pPr>
            <a:lvl3pPr indent="0" lvl="2"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3pPr>
            <a:lvl4pPr indent="0" lvl="3"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4pPr>
            <a:lvl5pPr indent="0" lvl="4"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5pPr>
            <a:lvl6pPr indent="0" lvl="5"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6pPr>
            <a:lvl7pPr indent="0" lvl="6"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7pPr>
            <a:lvl8pPr indent="0" lvl="7"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8pPr>
            <a:lvl9pPr indent="0" lvl="8"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lide" showMasterSp="0">
  <p:cSld name="Ending Slide">
    <p:bg>
      <p:bgPr>
        <a:solidFill>
          <a:srgbClr val="000000"/>
        </a:solidFill>
      </p:bgPr>
    </p:bg>
    <p:spTree>
      <p:nvGrpSpPr>
        <p:cNvPr id="61" name="Shape 61"/>
        <p:cNvGrpSpPr/>
        <p:nvPr/>
      </p:nvGrpSpPr>
      <p:grpSpPr>
        <a:xfrm>
          <a:off x="0" y="0"/>
          <a:ext cx="0" cy="0"/>
          <a:chOff x="0" y="0"/>
          <a:chExt cx="0" cy="0"/>
        </a:xfrm>
      </p:grpSpPr>
      <p:sp>
        <p:nvSpPr>
          <p:cNvPr id="62" name="Google Shape;62;p16"/>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1pPr>
            <a:lvl2pPr indent="0" lvl="1"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2pPr>
            <a:lvl3pPr indent="0" lvl="2"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3pPr>
            <a:lvl4pPr indent="0" lvl="3"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4pPr>
            <a:lvl5pPr indent="0" lvl="4"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5pPr>
            <a:lvl6pPr indent="0" lvl="5"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6pPr>
            <a:lvl7pPr indent="0" lvl="6"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7pPr>
            <a:lvl8pPr indent="0" lvl="7"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8pPr>
            <a:lvl9pPr indent="0" lvl="8"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showMasterSp="0">
  <p:cSld name="Quote Slide">
    <p:spTree>
      <p:nvGrpSpPr>
        <p:cNvPr id="63" name="Shape 63"/>
        <p:cNvGrpSpPr/>
        <p:nvPr/>
      </p:nvGrpSpPr>
      <p:grpSpPr>
        <a:xfrm>
          <a:off x="0" y="0"/>
          <a:ext cx="0" cy="0"/>
          <a:chOff x="0" y="0"/>
          <a:chExt cx="0" cy="0"/>
        </a:xfrm>
      </p:grpSpPr>
      <p:sp>
        <p:nvSpPr>
          <p:cNvPr id="64" name="Google Shape;64;p17"/>
          <p:cNvSpPr txBox="1"/>
          <p:nvPr>
            <p:ph type="title"/>
          </p:nvPr>
        </p:nvSpPr>
        <p:spPr>
          <a:xfrm>
            <a:off x="600507" y="1246909"/>
            <a:ext cx="7886700" cy="1403400"/>
          </a:xfrm>
          <a:prstGeom prst="rect">
            <a:avLst/>
          </a:prstGeom>
          <a:noFill/>
          <a:ln>
            <a:noFill/>
          </a:ln>
        </p:spPr>
        <p:txBody>
          <a:bodyPr anchorCtr="0" anchor="b" bIns="34275" lIns="34275" spcFirstLastPara="1" rIns="34275" wrap="square" tIns="34275">
            <a:normAutofit/>
          </a:bodyPr>
          <a:lstStyle>
            <a:lvl1pPr lvl="0" algn="r">
              <a:lnSpc>
                <a:spcPct val="90000"/>
              </a:lnSpc>
              <a:spcBef>
                <a:spcPts val="0"/>
              </a:spcBef>
              <a:spcAft>
                <a:spcPts val="0"/>
              </a:spcAft>
              <a:buClr>
                <a:srgbClr val="A6192E"/>
              </a:buClr>
              <a:buSzPts val="4500"/>
              <a:buFont typeface="Open Sans Light"/>
              <a:buNone/>
              <a:defRPr i="1" sz="4500"/>
            </a:lvl1pPr>
            <a:lvl2pPr lvl="1" algn="l">
              <a:lnSpc>
                <a:spcPct val="90000"/>
              </a:lnSpc>
              <a:spcBef>
                <a:spcPts val="0"/>
              </a:spcBef>
              <a:spcAft>
                <a:spcPts val="0"/>
              </a:spcAft>
              <a:buClr>
                <a:srgbClr val="A6192E"/>
              </a:buClr>
              <a:buSzPts val="1400"/>
              <a:buNone/>
              <a:defRPr/>
            </a:lvl2pPr>
            <a:lvl3pPr lvl="2" algn="l">
              <a:lnSpc>
                <a:spcPct val="90000"/>
              </a:lnSpc>
              <a:spcBef>
                <a:spcPts val="0"/>
              </a:spcBef>
              <a:spcAft>
                <a:spcPts val="0"/>
              </a:spcAft>
              <a:buClr>
                <a:srgbClr val="A6192E"/>
              </a:buClr>
              <a:buSzPts val="1400"/>
              <a:buNone/>
              <a:defRPr/>
            </a:lvl3pPr>
            <a:lvl4pPr lvl="3" algn="l">
              <a:lnSpc>
                <a:spcPct val="90000"/>
              </a:lnSpc>
              <a:spcBef>
                <a:spcPts val="0"/>
              </a:spcBef>
              <a:spcAft>
                <a:spcPts val="0"/>
              </a:spcAft>
              <a:buClr>
                <a:srgbClr val="A6192E"/>
              </a:buClr>
              <a:buSzPts val="1400"/>
              <a:buNone/>
              <a:defRPr/>
            </a:lvl4pPr>
            <a:lvl5pPr lvl="4" algn="l">
              <a:lnSpc>
                <a:spcPct val="90000"/>
              </a:lnSpc>
              <a:spcBef>
                <a:spcPts val="0"/>
              </a:spcBef>
              <a:spcAft>
                <a:spcPts val="0"/>
              </a:spcAft>
              <a:buClr>
                <a:srgbClr val="A6192E"/>
              </a:buClr>
              <a:buSzPts val="1400"/>
              <a:buNone/>
              <a:defRPr/>
            </a:lvl5pPr>
            <a:lvl6pPr lvl="5" algn="l">
              <a:lnSpc>
                <a:spcPct val="90000"/>
              </a:lnSpc>
              <a:spcBef>
                <a:spcPts val="0"/>
              </a:spcBef>
              <a:spcAft>
                <a:spcPts val="0"/>
              </a:spcAft>
              <a:buClr>
                <a:srgbClr val="A6192E"/>
              </a:buClr>
              <a:buSzPts val="1400"/>
              <a:buNone/>
              <a:defRPr/>
            </a:lvl6pPr>
            <a:lvl7pPr lvl="6" algn="l">
              <a:lnSpc>
                <a:spcPct val="90000"/>
              </a:lnSpc>
              <a:spcBef>
                <a:spcPts val="0"/>
              </a:spcBef>
              <a:spcAft>
                <a:spcPts val="0"/>
              </a:spcAft>
              <a:buClr>
                <a:srgbClr val="A6192E"/>
              </a:buClr>
              <a:buSzPts val="1400"/>
              <a:buNone/>
              <a:defRPr/>
            </a:lvl7pPr>
            <a:lvl8pPr lvl="7" algn="l">
              <a:lnSpc>
                <a:spcPct val="90000"/>
              </a:lnSpc>
              <a:spcBef>
                <a:spcPts val="0"/>
              </a:spcBef>
              <a:spcAft>
                <a:spcPts val="0"/>
              </a:spcAft>
              <a:buClr>
                <a:srgbClr val="A6192E"/>
              </a:buClr>
              <a:buSzPts val="1400"/>
              <a:buNone/>
              <a:defRPr/>
            </a:lvl8pPr>
            <a:lvl9pPr lvl="8" algn="l">
              <a:lnSpc>
                <a:spcPct val="90000"/>
              </a:lnSpc>
              <a:spcBef>
                <a:spcPts val="0"/>
              </a:spcBef>
              <a:spcAft>
                <a:spcPts val="0"/>
              </a:spcAft>
              <a:buClr>
                <a:srgbClr val="A6192E"/>
              </a:buClr>
              <a:buSzPts val="1400"/>
              <a:buNone/>
              <a:defRPr/>
            </a:lvl9pPr>
          </a:lstStyle>
          <a:p/>
        </p:txBody>
      </p:sp>
      <p:cxnSp>
        <p:nvCxnSpPr>
          <p:cNvPr id="65" name="Google Shape;65;p17"/>
          <p:cNvCxnSpPr/>
          <p:nvPr/>
        </p:nvCxnSpPr>
        <p:spPr>
          <a:xfrm flipH="1">
            <a:off x="-152300" y="4840125"/>
            <a:ext cx="5662800" cy="17700"/>
          </a:xfrm>
          <a:prstGeom prst="straightConnector1">
            <a:avLst/>
          </a:prstGeom>
          <a:solidFill>
            <a:schemeClr val="accent1"/>
          </a:solidFill>
          <a:ln cap="flat" cmpd="sng" w="9525">
            <a:solidFill>
              <a:srgbClr val="BB0000"/>
            </a:solidFill>
            <a:prstDash val="solid"/>
            <a:round/>
            <a:headEnd len="sm" w="sm" type="none"/>
            <a:tailEnd len="sm" w="sm" type="none"/>
          </a:ln>
        </p:spPr>
      </p:cxnSp>
      <p:pic>
        <p:nvPicPr>
          <p:cNvPr descr="Picture 7" id="66" name="Google Shape;66;p17"/>
          <p:cNvPicPr preferRelativeResize="0"/>
          <p:nvPr/>
        </p:nvPicPr>
        <p:blipFill rotWithShape="1">
          <a:blip r:embed="rId2">
            <a:alphaModFix/>
          </a:blip>
          <a:srcRect b="0" l="0" r="0" t="0"/>
          <a:stretch/>
        </p:blipFill>
        <p:spPr>
          <a:xfrm>
            <a:off x="5737176" y="4522976"/>
            <a:ext cx="1779149" cy="533175"/>
          </a:xfrm>
          <a:prstGeom prst="rect">
            <a:avLst/>
          </a:prstGeom>
          <a:noFill/>
          <a:ln>
            <a:noFill/>
          </a:ln>
        </p:spPr>
      </p:pic>
      <p:sp>
        <p:nvSpPr>
          <p:cNvPr id="67" name="Google Shape;67;p17"/>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p>
        </p:txBody>
      </p:sp>
      <p:pic>
        <p:nvPicPr>
          <p:cNvPr descr="Valeos" id="68" name="Google Shape;68;p17"/>
          <p:cNvPicPr preferRelativeResize="0"/>
          <p:nvPr/>
        </p:nvPicPr>
        <p:blipFill>
          <a:blip r:embed="rId3">
            <a:alphaModFix/>
          </a:blip>
          <a:stretch>
            <a:fillRect/>
          </a:stretch>
        </p:blipFill>
        <p:spPr>
          <a:xfrm>
            <a:off x="7854150" y="4614286"/>
            <a:ext cx="1089275" cy="251376"/>
          </a:xfrm>
          <a:prstGeom prst="rect">
            <a:avLst/>
          </a:prstGeom>
          <a:noFill/>
          <a:ln>
            <a:noFill/>
          </a:ln>
        </p:spPr>
      </p:pic>
      <p:cxnSp>
        <p:nvCxnSpPr>
          <p:cNvPr id="69" name="Google Shape;69;p17"/>
          <p:cNvCxnSpPr/>
          <p:nvPr/>
        </p:nvCxnSpPr>
        <p:spPr>
          <a:xfrm>
            <a:off x="7703750" y="4474700"/>
            <a:ext cx="0" cy="6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70" name="Shape 70"/>
        <p:cNvGrpSpPr/>
        <p:nvPr/>
      </p:nvGrpSpPr>
      <p:grpSpPr>
        <a:xfrm>
          <a:off x="0" y="0"/>
          <a:ext cx="0" cy="0"/>
          <a:chOff x="0" y="0"/>
          <a:chExt cx="0" cy="0"/>
        </a:xfrm>
      </p:grpSpPr>
      <p:sp>
        <p:nvSpPr>
          <p:cNvPr id="71" name="Google Shape;71;p18"/>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A6192E"/>
              </a:buClr>
              <a:buSzPts val="1400"/>
              <a:buNone/>
              <a:defRPr/>
            </a:lvl1pPr>
            <a:lvl2pPr lvl="1" algn="l">
              <a:lnSpc>
                <a:spcPct val="90000"/>
              </a:lnSpc>
              <a:spcBef>
                <a:spcPts val="0"/>
              </a:spcBef>
              <a:spcAft>
                <a:spcPts val="0"/>
              </a:spcAft>
              <a:buClr>
                <a:srgbClr val="A6192E"/>
              </a:buClr>
              <a:buSzPts val="1400"/>
              <a:buNone/>
              <a:defRPr/>
            </a:lvl2pPr>
            <a:lvl3pPr lvl="2" algn="l">
              <a:lnSpc>
                <a:spcPct val="90000"/>
              </a:lnSpc>
              <a:spcBef>
                <a:spcPts val="0"/>
              </a:spcBef>
              <a:spcAft>
                <a:spcPts val="0"/>
              </a:spcAft>
              <a:buClr>
                <a:srgbClr val="A6192E"/>
              </a:buClr>
              <a:buSzPts val="1400"/>
              <a:buNone/>
              <a:defRPr/>
            </a:lvl3pPr>
            <a:lvl4pPr lvl="3" algn="l">
              <a:lnSpc>
                <a:spcPct val="90000"/>
              </a:lnSpc>
              <a:spcBef>
                <a:spcPts val="0"/>
              </a:spcBef>
              <a:spcAft>
                <a:spcPts val="0"/>
              </a:spcAft>
              <a:buClr>
                <a:srgbClr val="A6192E"/>
              </a:buClr>
              <a:buSzPts val="1400"/>
              <a:buNone/>
              <a:defRPr/>
            </a:lvl4pPr>
            <a:lvl5pPr lvl="4" algn="l">
              <a:lnSpc>
                <a:spcPct val="90000"/>
              </a:lnSpc>
              <a:spcBef>
                <a:spcPts val="0"/>
              </a:spcBef>
              <a:spcAft>
                <a:spcPts val="0"/>
              </a:spcAft>
              <a:buClr>
                <a:srgbClr val="A6192E"/>
              </a:buClr>
              <a:buSzPts val="1400"/>
              <a:buNone/>
              <a:defRPr/>
            </a:lvl5pPr>
            <a:lvl6pPr lvl="5" algn="l">
              <a:lnSpc>
                <a:spcPct val="90000"/>
              </a:lnSpc>
              <a:spcBef>
                <a:spcPts val="0"/>
              </a:spcBef>
              <a:spcAft>
                <a:spcPts val="0"/>
              </a:spcAft>
              <a:buClr>
                <a:srgbClr val="A6192E"/>
              </a:buClr>
              <a:buSzPts val="1400"/>
              <a:buNone/>
              <a:defRPr/>
            </a:lvl6pPr>
            <a:lvl7pPr lvl="6" algn="l">
              <a:lnSpc>
                <a:spcPct val="90000"/>
              </a:lnSpc>
              <a:spcBef>
                <a:spcPts val="0"/>
              </a:spcBef>
              <a:spcAft>
                <a:spcPts val="0"/>
              </a:spcAft>
              <a:buClr>
                <a:srgbClr val="A6192E"/>
              </a:buClr>
              <a:buSzPts val="1400"/>
              <a:buNone/>
              <a:defRPr/>
            </a:lvl7pPr>
            <a:lvl8pPr lvl="7" algn="l">
              <a:lnSpc>
                <a:spcPct val="90000"/>
              </a:lnSpc>
              <a:spcBef>
                <a:spcPts val="0"/>
              </a:spcBef>
              <a:spcAft>
                <a:spcPts val="0"/>
              </a:spcAft>
              <a:buClr>
                <a:srgbClr val="A6192E"/>
              </a:buClr>
              <a:buSzPts val="1400"/>
              <a:buNone/>
              <a:defRPr/>
            </a:lvl8pPr>
            <a:lvl9pPr lvl="8" algn="l">
              <a:lnSpc>
                <a:spcPct val="90000"/>
              </a:lnSpc>
              <a:spcBef>
                <a:spcPts val="0"/>
              </a:spcBef>
              <a:spcAft>
                <a:spcPts val="0"/>
              </a:spcAft>
              <a:buClr>
                <a:srgbClr val="A6192E"/>
              </a:buClr>
              <a:buSzPts val="1400"/>
              <a:buNone/>
              <a:defRPr/>
            </a:lvl9pPr>
          </a:lstStyle>
          <a:p/>
        </p:txBody>
      </p:sp>
      <p:sp>
        <p:nvSpPr>
          <p:cNvPr id="72" name="Google Shape;72;p18"/>
          <p:cNvSpPr txBox="1"/>
          <p:nvPr>
            <p:ph idx="1" type="body"/>
          </p:nvPr>
        </p:nvSpPr>
        <p:spPr>
          <a:xfrm>
            <a:off x="628650" y="1369219"/>
            <a:ext cx="3886200" cy="3263400"/>
          </a:xfrm>
          <a:prstGeom prst="rect">
            <a:avLst/>
          </a:prstGeom>
          <a:noFill/>
          <a:ln>
            <a:noFill/>
          </a:ln>
        </p:spPr>
        <p:txBody>
          <a:bodyPr anchorCtr="0" anchor="t" bIns="34275" lIns="34275" spcFirstLastPara="1" rIns="34275" wrap="square" tIns="34275">
            <a:normAutofit/>
          </a:bodyPr>
          <a:lstStyle>
            <a:lvl1pPr indent="-298450" lvl="0" marL="457200" algn="l">
              <a:lnSpc>
                <a:spcPct val="90000"/>
              </a:lnSpc>
              <a:spcBef>
                <a:spcPts val="800"/>
              </a:spcBef>
              <a:spcAft>
                <a:spcPts val="0"/>
              </a:spcAft>
              <a:buSzPts val="11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800"/>
              </a:spcBef>
              <a:spcAft>
                <a:spcPts val="0"/>
              </a:spcAft>
              <a:buSzPts val="1400"/>
              <a:buChar char="■"/>
              <a:defRPr/>
            </a:lvl3pPr>
            <a:lvl4pPr indent="-317500" lvl="3" marL="1828800" algn="l">
              <a:lnSpc>
                <a:spcPct val="90000"/>
              </a:lnSpc>
              <a:spcBef>
                <a:spcPts val="800"/>
              </a:spcBef>
              <a:spcAft>
                <a:spcPts val="0"/>
              </a:spcAft>
              <a:buSzPts val="1400"/>
              <a:buChar char="●"/>
              <a:defRPr/>
            </a:lvl4pPr>
            <a:lvl5pPr indent="-317500" lvl="4" marL="2286000" algn="l">
              <a:lnSpc>
                <a:spcPct val="90000"/>
              </a:lnSpc>
              <a:spcBef>
                <a:spcPts val="800"/>
              </a:spcBef>
              <a:spcAft>
                <a:spcPts val="0"/>
              </a:spcAft>
              <a:buSzPts val="1400"/>
              <a:buChar char="○"/>
              <a:defRPr/>
            </a:lvl5pPr>
            <a:lvl6pPr indent="-317500" lvl="5" marL="2743200" algn="l">
              <a:lnSpc>
                <a:spcPct val="90000"/>
              </a:lnSpc>
              <a:spcBef>
                <a:spcPts val="800"/>
              </a:spcBef>
              <a:spcAft>
                <a:spcPts val="0"/>
              </a:spcAft>
              <a:buSzPts val="1400"/>
              <a:buChar char="■"/>
              <a:defRPr/>
            </a:lvl6pPr>
            <a:lvl7pPr indent="-317500" lvl="6" marL="3200400" algn="l">
              <a:lnSpc>
                <a:spcPct val="90000"/>
              </a:lnSpc>
              <a:spcBef>
                <a:spcPts val="800"/>
              </a:spcBef>
              <a:spcAft>
                <a:spcPts val="0"/>
              </a:spcAft>
              <a:buSzPts val="1400"/>
              <a:buChar char="●"/>
              <a:defRPr/>
            </a:lvl7pPr>
            <a:lvl8pPr indent="-317500" lvl="7" marL="3657600" algn="l">
              <a:lnSpc>
                <a:spcPct val="90000"/>
              </a:lnSpc>
              <a:spcBef>
                <a:spcPts val="800"/>
              </a:spcBef>
              <a:spcAft>
                <a:spcPts val="0"/>
              </a:spcAft>
              <a:buSzPts val="1400"/>
              <a:buChar char="○"/>
              <a:defRPr/>
            </a:lvl8pPr>
            <a:lvl9pPr indent="-317500" lvl="8" marL="4114800" algn="l">
              <a:lnSpc>
                <a:spcPct val="90000"/>
              </a:lnSpc>
              <a:spcBef>
                <a:spcPts val="800"/>
              </a:spcBef>
              <a:spcAft>
                <a:spcPts val="0"/>
              </a:spcAft>
              <a:buSzPts val="1400"/>
              <a:buChar char="■"/>
              <a:defRPr/>
            </a:lvl9pPr>
          </a:lstStyle>
          <a:p/>
        </p:txBody>
      </p:sp>
      <p:cxnSp>
        <p:nvCxnSpPr>
          <p:cNvPr id="73" name="Google Shape;73;p18"/>
          <p:cNvCxnSpPr/>
          <p:nvPr/>
        </p:nvCxnSpPr>
        <p:spPr>
          <a:xfrm flipH="1">
            <a:off x="-152300" y="4840125"/>
            <a:ext cx="5662800" cy="17700"/>
          </a:xfrm>
          <a:prstGeom prst="straightConnector1">
            <a:avLst/>
          </a:prstGeom>
          <a:solidFill>
            <a:schemeClr val="accent1"/>
          </a:solidFill>
          <a:ln cap="flat" cmpd="sng" w="9525">
            <a:solidFill>
              <a:srgbClr val="BB0000"/>
            </a:solidFill>
            <a:prstDash val="solid"/>
            <a:round/>
            <a:headEnd len="sm" w="sm" type="none"/>
            <a:tailEnd len="sm" w="sm" type="none"/>
          </a:ln>
        </p:spPr>
      </p:cxnSp>
      <p:sp>
        <p:nvSpPr>
          <p:cNvPr id="74" name="Google Shape;74;p18"/>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spTree>
      <p:nvGrpSpPr>
        <p:cNvPr id="75" name="Shape 75"/>
        <p:cNvGrpSpPr/>
        <p:nvPr/>
      </p:nvGrpSpPr>
      <p:grpSpPr>
        <a:xfrm>
          <a:off x="0" y="0"/>
          <a:ext cx="0" cy="0"/>
          <a:chOff x="0" y="0"/>
          <a:chExt cx="0" cy="0"/>
        </a:xfrm>
      </p:grpSpPr>
      <p:sp>
        <p:nvSpPr>
          <p:cNvPr id="76" name="Google Shape;76;p19"/>
          <p:cNvSpPr txBox="1"/>
          <p:nvPr>
            <p:ph type="title"/>
          </p:nvPr>
        </p:nvSpPr>
        <p:spPr>
          <a:xfrm>
            <a:off x="629840" y="273844"/>
            <a:ext cx="7886700" cy="9942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A6192E"/>
              </a:buClr>
              <a:buSzPts val="1400"/>
              <a:buNone/>
              <a:defRPr/>
            </a:lvl1pPr>
            <a:lvl2pPr lvl="1" algn="l">
              <a:lnSpc>
                <a:spcPct val="90000"/>
              </a:lnSpc>
              <a:spcBef>
                <a:spcPts val="0"/>
              </a:spcBef>
              <a:spcAft>
                <a:spcPts val="0"/>
              </a:spcAft>
              <a:buClr>
                <a:srgbClr val="A6192E"/>
              </a:buClr>
              <a:buSzPts val="1400"/>
              <a:buNone/>
              <a:defRPr/>
            </a:lvl2pPr>
            <a:lvl3pPr lvl="2" algn="l">
              <a:lnSpc>
                <a:spcPct val="90000"/>
              </a:lnSpc>
              <a:spcBef>
                <a:spcPts val="0"/>
              </a:spcBef>
              <a:spcAft>
                <a:spcPts val="0"/>
              </a:spcAft>
              <a:buClr>
                <a:srgbClr val="A6192E"/>
              </a:buClr>
              <a:buSzPts val="1400"/>
              <a:buNone/>
              <a:defRPr/>
            </a:lvl3pPr>
            <a:lvl4pPr lvl="3" algn="l">
              <a:lnSpc>
                <a:spcPct val="90000"/>
              </a:lnSpc>
              <a:spcBef>
                <a:spcPts val="0"/>
              </a:spcBef>
              <a:spcAft>
                <a:spcPts val="0"/>
              </a:spcAft>
              <a:buClr>
                <a:srgbClr val="A6192E"/>
              </a:buClr>
              <a:buSzPts val="1400"/>
              <a:buNone/>
              <a:defRPr/>
            </a:lvl4pPr>
            <a:lvl5pPr lvl="4" algn="l">
              <a:lnSpc>
                <a:spcPct val="90000"/>
              </a:lnSpc>
              <a:spcBef>
                <a:spcPts val="0"/>
              </a:spcBef>
              <a:spcAft>
                <a:spcPts val="0"/>
              </a:spcAft>
              <a:buClr>
                <a:srgbClr val="A6192E"/>
              </a:buClr>
              <a:buSzPts val="1400"/>
              <a:buNone/>
              <a:defRPr/>
            </a:lvl5pPr>
            <a:lvl6pPr lvl="5" algn="l">
              <a:lnSpc>
                <a:spcPct val="90000"/>
              </a:lnSpc>
              <a:spcBef>
                <a:spcPts val="0"/>
              </a:spcBef>
              <a:spcAft>
                <a:spcPts val="0"/>
              </a:spcAft>
              <a:buClr>
                <a:srgbClr val="A6192E"/>
              </a:buClr>
              <a:buSzPts val="1400"/>
              <a:buNone/>
              <a:defRPr/>
            </a:lvl6pPr>
            <a:lvl7pPr lvl="6" algn="l">
              <a:lnSpc>
                <a:spcPct val="90000"/>
              </a:lnSpc>
              <a:spcBef>
                <a:spcPts val="0"/>
              </a:spcBef>
              <a:spcAft>
                <a:spcPts val="0"/>
              </a:spcAft>
              <a:buClr>
                <a:srgbClr val="A6192E"/>
              </a:buClr>
              <a:buSzPts val="1400"/>
              <a:buNone/>
              <a:defRPr/>
            </a:lvl7pPr>
            <a:lvl8pPr lvl="7" algn="l">
              <a:lnSpc>
                <a:spcPct val="90000"/>
              </a:lnSpc>
              <a:spcBef>
                <a:spcPts val="0"/>
              </a:spcBef>
              <a:spcAft>
                <a:spcPts val="0"/>
              </a:spcAft>
              <a:buClr>
                <a:srgbClr val="A6192E"/>
              </a:buClr>
              <a:buSzPts val="1400"/>
              <a:buNone/>
              <a:defRPr/>
            </a:lvl8pPr>
            <a:lvl9pPr lvl="8" algn="l">
              <a:lnSpc>
                <a:spcPct val="90000"/>
              </a:lnSpc>
              <a:spcBef>
                <a:spcPts val="0"/>
              </a:spcBef>
              <a:spcAft>
                <a:spcPts val="0"/>
              </a:spcAft>
              <a:buClr>
                <a:srgbClr val="A6192E"/>
              </a:buClr>
              <a:buSzPts val="1400"/>
              <a:buNone/>
              <a:defRPr/>
            </a:lvl9pPr>
          </a:lstStyle>
          <a:p/>
        </p:txBody>
      </p:sp>
      <p:sp>
        <p:nvSpPr>
          <p:cNvPr id="77" name="Google Shape;77;p19"/>
          <p:cNvSpPr txBox="1"/>
          <p:nvPr>
            <p:ph idx="1" type="body"/>
          </p:nvPr>
        </p:nvSpPr>
        <p:spPr>
          <a:xfrm>
            <a:off x="629840" y="1260872"/>
            <a:ext cx="3868200" cy="618000"/>
          </a:xfrm>
          <a:prstGeom prst="rect">
            <a:avLst/>
          </a:prstGeom>
          <a:noFill/>
          <a:ln>
            <a:noFill/>
          </a:ln>
        </p:spPr>
        <p:txBody>
          <a:bodyPr anchorCtr="0" anchor="b"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800"/>
              <a:buFont typeface="Open Sans"/>
              <a:buNone/>
              <a:defRPr b="1" sz="1800"/>
            </a:lvl1pPr>
            <a:lvl2pPr indent="-228600" lvl="1" marL="914400" algn="l">
              <a:lnSpc>
                <a:spcPct val="90000"/>
              </a:lnSpc>
              <a:spcBef>
                <a:spcPts val="800"/>
              </a:spcBef>
              <a:spcAft>
                <a:spcPts val="0"/>
              </a:spcAft>
              <a:buClr>
                <a:srgbClr val="000000"/>
              </a:buClr>
              <a:buSzPts val="1800"/>
              <a:buFont typeface="Open Sans"/>
              <a:buNone/>
              <a:defRPr b="1" sz="1800"/>
            </a:lvl2pPr>
            <a:lvl3pPr indent="-228600" lvl="2" marL="1371600" algn="l">
              <a:lnSpc>
                <a:spcPct val="90000"/>
              </a:lnSpc>
              <a:spcBef>
                <a:spcPts val="800"/>
              </a:spcBef>
              <a:spcAft>
                <a:spcPts val="0"/>
              </a:spcAft>
              <a:buClr>
                <a:srgbClr val="000000"/>
              </a:buClr>
              <a:buSzPts val="1800"/>
              <a:buFont typeface="Open Sans"/>
              <a:buNone/>
              <a:defRPr b="1" sz="1800"/>
            </a:lvl3pPr>
            <a:lvl4pPr indent="-228600" lvl="3" marL="1828800" algn="l">
              <a:lnSpc>
                <a:spcPct val="90000"/>
              </a:lnSpc>
              <a:spcBef>
                <a:spcPts val="800"/>
              </a:spcBef>
              <a:spcAft>
                <a:spcPts val="0"/>
              </a:spcAft>
              <a:buClr>
                <a:srgbClr val="000000"/>
              </a:buClr>
              <a:buSzPts val="1800"/>
              <a:buFont typeface="Open Sans"/>
              <a:buNone/>
              <a:defRPr b="1" sz="1800"/>
            </a:lvl4pPr>
            <a:lvl5pPr indent="-228600" lvl="4" marL="2286000" algn="l">
              <a:lnSpc>
                <a:spcPct val="90000"/>
              </a:lnSpc>
              <a:spcBef>
                <a:spcPts val="800"/>
              </a:spcBef>
              <a:spcAft>
                <a:spcPts val="0"/>
              </a:spcAft>
              <a:buClr>
                <a:srgbClr val="000000"/>
              </a:buClr>
              <a:buSzPts val="1800"/>
              <a:buFont typeface="Open Sans"/>
              <a:buNone/>
              <a:defRPr b="1" sz="1800"/>
            </a:lvl5pPr>
            <a:lvl6pPr indent="-317500" lvl="5" marL="2743200" algn="l">
              <a:lnSpc>
                <a:spcPct val="90000"/>
              </a:lnSpc>
              <a:spcBef>
                <a:spcPts val="800"/>
              </a:spcBef>
              <a:spcAft>
                <a:spcPts val="0"/>
              </a:spcAft>
              <a:buSzPts val="1400"/>
              <a:buChar char="■"/>
              <a:defRPr/>
            </a:lvl6pPr>
            <a:lvl7pPr indent="-317500" lvl="6" marL="3200400" algn="l">
              <a:lnSpc>
                <a:spcPct val="90000"/>
              </a:lnSpc>
              <a:spcBef>
                <a:spcPts val="800"/>
              </a:spcBef>
              <a:spcAft>
                <a:spcPts val="0"/>
              </a:spcAft>
              <a:buSzPts val="1400"/>
              <a:buChar char="●"/>
              <a:defRPr/>
            </a:lvl7pPr>
            <a:lvl8pPr indent="-317500" lvl="7" marL="3657600" algn="l">
              <a:lnSpc>
                <a:spcPct val="90000"/>
              </a:lnSpc>
              <a:spcBef>
                <a:spcPts val="800"/>
              </a:spcBef>
              <a:spcAft>
                <a:spcPts val="0"/>
              </a:spcAft>
              <a:buSzPts val="1400"/>
              <a:buChar char="○"/>
              <a:defRPr/>
            </a:lvl8pPr>
            <a:lvl9pPr indent="-317500" lvl="8" marL="4114800" algn="l">
              <a:lnSpc>
                <a:spcPct val="90000"/>
              </a:lnSpc>
              <a:spcBef>
                <a:spcPts val="800"/>
              </a:spcBef>
              <a:spcAft>
                <a:spcPts val="0"/>
              </a:spcAft>
              <a:buSzPts val="1400"/>
              <a:buChar char="■"/>
              <a:defRPr/>
            </a:lvl9pPr>
          </a:lstStyle>
          <a:p/>
        </p:txBody>
      </p:sp>
      <p:sp>
        <p:nvSpPr>
          <p:cNvPr id="78" name="Google Shape;78;p19"/>
          <p:cNvSpPr txBox="1"/>
          <p:nvPr>
            <p:ph idx="2" type="body"/>
          </p:nvPr>
        </p:nvSpPr>
        <p:spPr>
          <a:xfrm>
            <a:off x="4629150" y="1260872"/>
            <a:ext cx="3887400" cy="618000"/>
          </a:xfrm>
          <a:prstGeom prst="rect">
            <a:avLst/>
          </a:prstGeom>
          <a:noFill/>
          <a:ln>
            <a:noFill/>
          </a:ln>
        </p:spPr>
        <p:txBody>
          <a:bodyPr anchorCtr="0" anchor="b" bIns="34275" lIns="34275" spcFirstLastPara="1" rIns="34275" wrap="square" tIns="34275">
            <a:normAutofit/>
          </a:bodyPr>
          <a:lstStyle>
            <a:lvl1pPr indent="-285750" lvl="0" marL="457200" algn="l">
              <a:lnSpc>
                <a:spcPct val="90000"/>
              </a:lnSpc>
              <a:spcBef>
                <a:spcPts val="800"/>
              </a:spcBef>
              <a:spcAft>
                <a:spcPts val="0"/>
              </a:spcAft>
              <a:buSzPts val="9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800"/>
              </a:spcBef>
              <a:spcAft>
                <a:spcPts val="0"/>
              </a:spcAft>
              <a:buSzPts val="1400"/>
              <a:buChar char="■"/>
              <a:defRPr/>
            </a:lvl3pPr>
            <a:lvl4pPr indent="-317500" lvl="3" marL="1828800" algn="l">
              <a:lnSpc>
                <a:spcPct val="90000"/>
              </a:lnSpc>
              <a:spcBef>
                <a:spcPts val="800"/>
              </a:spcBef>
              <a:spcAft>
                <a:spcPts val="0"/>
              </a:spcAft>
              <a:buSzPts val="1400"/>
              <a:buChar char="●"/>
              <a:defRPr/>
            </a:lvl4pPr>
            <a:lvl5pPr indent="-317500" lvl="4" marL="2286000" algn="l">
              <a:lnSpc>
                <a:spcPct val="90000"/>
              </a:lnSpc>
              <a:spcBef>
                <a:spcPts val="800"/>
              </a:spcBef>
              <a:spcAft>
                <a:spcPts val="0"/>
              </a:spcAft>
              <a:buSzPts val="1400"/>
              <a:buChar char="○"/>
              <a:defRPr/>
            </a:lvl5pPr>
            <a:lvl6pPr indent="-317500" lvl="5" marL="2743200" algn="l">
              <a:lnSpc>
                <a:spcPct val="90000"/>
              </a:lnSpc>
              <a:spcBef>
                <a:spcPts val="800"/>
              </a:spcBef>
              <a:spcAft>
                <a:spcPts val="0"/>
              </a:spcAft>
              <a:buSzPts val="1400"/>
              <a:buChar char="■"/>
              <a:defRPr/>
            </a:lvl6pPr>
            <a:lvl7pPr indent="-317500" lvl="6" marL="3200400" algn="l">
              <a:lnSpc>
                <a:spcPct val="90000"/>
              </a:lnSpc>
              <a:spcBef>
                <a:spcPts val="800"/>
              </a:spcBef>
              <a:spcAft>
                <a:spcPts val="0"/>
              </a:spcAft>
              <a:buSzPts val="1400"/>
              <a:buChar char="●"/>
              <a:defRPr/>
            </a:lvl7pPr>
            <a:lvl8pPr indent="-317500" lvl="7" marL="3657600" algn="l">
              <a:lnSpc>
                <a:spcPct val="90000"/>
              </a:lnSpc>
              <a:spcBef>
                <a:spcPts val="800"/>
              </a:spcBef>
              <a:spcAft>
                <a:spcPts val="0"/>
              </a:spcAft>
              <a:buSzPts val="1400"/>
              <a:buChar char="○"/>
              <a:defRPr/>
            </a:lvl8pPr>
            <a:lvl9pPr indent="-317500" lvl="8" marL="4114800" algn="l">
              <a:lnSpc>
                <a:spcPct val="90000"/>
              </a:lnSpc>
              <a:spcBef>
                <a:spcPts val="800"/>
              </a:spcBef>
              <a:spcAft>
                <a:spcPts val="0"/>
              </a:spcAft>
              <a:buSzPts val="1400"/>
              <a:buChar char="■"/>
              <a:defRPr/>
            </a:lvl9pPr>
          </a:lstStyle>
          <a:p/>
        </p:txBody>
      </p:sp>
      <p:cxnSp>
        <p:nvCxnSpPr>
          <p:cNvPr id="79" name="Google Shape;79;p19"/>
          <p:cNvCxnSpPr/>
          <p:nvPr/>
        </p:nvCxnSpPr>
        <p:spPr>
          <a:xfrm flipH="1">
            <a:off x="-152300" y="4840125"/>
            <a:ext cx="5662800" cy="17700"/>
          </a:xfrm>
          <a:prstGeom prst="straightConnector1">
            <a:avLst/>
          </a:prstGeom>
          <a:solidFill>
            <a:schemeClr val="accent1"/>
          </a:solidFill>
          <a:ln cap="flat" cmpd="sng" w="9525">
            <a:solidFill>
              <a:srgbClr val="BB0000"/>
            </a:solidFill>
            <a:prstDash val="solid"/>
            <a:round/>
            <a:headEnd len="sm" w="sm" type="none"/>
            <a:tailEnd len="sm" w="sm" type="none"/>
          </a:ln>
        </p:spPr>
      </p:cxnSp>
      <p:pic>
        <p:nvPicPr>
          <p:cNvPr descr="Picture 7" id="80" name="Google Shape;80;p19"/>
          <p:cNvPicPr preferRelativeResize="0"/>
          <p:nvPr/>
        </p:nvPicPr>
        <p:blipFill rotWithShape="1">
          <a:blip r:embed="rId2">
            <a:alphaModFix/>
          </a:blip>
          <a:srcRect b="0" l="0" r="0" t="0"/>
          <a:stretch/>
        </p:blipFill>
        <p:spPr>
          <a:xfrm>
            <a:off x="5737176" y="4522976"/>
            <a:ext cx="1779149" cy="533175"/>
          </a:xfrm>
          <a:prstGeom prst="rect">
            <a:avLst/>
          </a:prstGeom>
          <a:noFill/>
          <a:ln>
            <a:noFill/>
          </a:ln>
        </p:spPr>
      </p:pic>
      <p:sp>
        <p:nvSpPr>
          <p:cNvPr id="81" name="Google Shape;81;p19"/>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p>
        </p:txBody>
      </p:sp>
      <p:pic>
        <p:nvPicPr>
          <p:cNvPr descr="Valeos" id="82" name="Google Shape;82;p19"/>
          <p:cNvPicPr preferRelativeResize="0"/>
          <p:nvPr/>
        </p:nvPicPr>
        <p:blipFill>
          <a:blip r:embed="rId3">
            <a:alphaModFix/>
          </a:blip>
          <a:stretch>
            <a:fillRect/>
          </a:stretch>
        </p:blipFill>
        <p:spPr>
          <a:xfrm>
            <a:off x="7854150" y="4614286"/>
            <a:ext cx="1089275" cy="251376"/>
          </a:xfrm>
          <a:prstGeom prst="rect">
            <a:avLst/>
          </a:prstGeom>
          <a:noFill/>
          <a:ln>
            <a:noFill/>
          </a:ln>
        </p:spPr>
      </p:pic>
      <p:cxnSp>
        <p:nvCxnSpPr>
          <p:cNvPr id="83" name="Google Shape;83;p19"/>
          <p:cNvCxnSpPr/>
          <p:nvPr/>
        </p:nvCxnSpPr>
        <p:spPr>
          <a:xfrm>
            <a:off x="7703750" y="4474700"/>
            <a:ext cx="0" cy="6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84" name="Shape 84"/>
        <p:cNvGrpSpPr/>
        <p:nvPr/>
      </p:nvGrpSpPr>
      <p:grpSpPr>
        <a:xfrm>
          <a:off x="0" y="0"/>
          <a:ext cx="0" cy="0"/>
          <a:chOff x="0" y="0"/>
          <a:chExt cx="0" cy="0"/>
        </a:xfrm>
      </p:grpSpPr>
      <p:sp>
        <p:nvSpPr>
          <p:cNvPr id="85" name="Google Shape;85;p20"/>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A6192E"/>
              </a:buClr>
              <a:buSzPts val="1400"/>
              <a:buNone/>
              <a:defRPr/>
            </a:lvl1pPr>
            <a:lvl2pPr lvl="1" algn="l">
              <a:lnSpc>
                <a:spcPct val="90000"/>
              </a:lnSpc>
              <a:spcBef>
                <a:spcPts val="0"/>
              </a:spcBef>
              <a:spcAft>
                <a:spcPts val="0"/>
              </a:spcAft>
              <a:buClr>
                <a:srgbClr val="A6192E"/>
              </a:buClr>
              <a:buSzPts val="1400"/>
              <a:buNone/>
              <a:defRPr/>
            </a:lvl2pPr>
            <a:lvl3pPr lvl="2" algn="l">
              <a:lnSpc>
                <a:spcPct val="90000"/>
              </a:lnSpc>
              <a:spcBef>
                <a:spcPts val="0"/>
              </a:spcBef>
              <a:spcAft>
                <a:spcPts val="0"/>
              </a:spcAft>
              <a:buClr>
                <a:srgbClr val="A6192E"/>
              </a:buClr>
              <a:buSzPts val="1400"/>
              <a:buNone/>
              <a:defRPr/>
            </a:lvl3pPr>
            <a:lvl4pPr lvl="3" algn="l">
              <a:lnSpc>
                <a:spcPct val="90000"/>
              </a:lnSpc>
              <a:spcBef>
                <a:spcPts val="0"/>
              </a:spcBef>
              <a:spcAft>
                <a:spcPts val="0"/>
              </a:spcAft>
              <a:buClr>
                <a:srgbClr val="A6192E"/>
              </a:buClr>
              <a:buSzPts val="1400"/>
              <a:buNone/>
              <a:defRPr/>
            </a:lvl4pPr>
            <a:lvl5pPr lvl="4" algn="l">
              <a:lnSpc>
                <a:spcPct val="90000"/>
              </a:lnSpc>
              <a:spcBef>
                <a:spcPts val="0"/>
              </a:spcBef>
              <a:spcAft>
                <a:spcPts val="0"/>
              </a:spcAft>
              <a:buClr>
                <a:srgbClr val="A6192E"/>
              </a:buClr>
              <a:buSzPts val="1400"/>
              <a:buNone/>
              <a:defRPr/>
            </a:lvl5pPr>
            <a:lvl6pPr lvl="5" algn="l">
              <a:lnSpc>
                <a:spcPct val="90000"/>
              </a:lnSpc>
              <a:spcBef>
                <a:spcPts val="0"/>
              </a:spcBef>
              <a:spcAft>
                <a:spcPts val="0"/>
              </a:spcAft>
              <a:buClr>
                <a:srgbClr val="A6192E"/>
              </a:buClr>
              <a:buSzPts val="1400"/>
              <a:buNone/>
              <a:defRPr/>
            </a:lvl6pPr>
            <a:lvl7pPr lvl="6" algn="l">
              <a:lnSpc>
                <a:spcPct val="90000"/>
              </a:lnSpc>
              <a:spcBef>
                <a:spcPts val="0"/>
              </a:spcBef>
              <a:spcAft>
                <a:spcPts val="0"/>
              </a:spcAft>
              <a:buClr>
                <a:srgbClr val="A6192E"/>
              </a:buClr>
              <a:buSzPts val="1400"/>
              <a:buNone/>
              <a:defRPr/>
            </a:lvl7pPr>
            <a:lvl8pPr lvl="7" algn="l">
              <a:lnSpc>
                <a:spcPct val="90000"/>
              </a:lnSpc>
              <a:spcBef>
                <a:spcPts val="0"/>
              </a:spcBef>
              <a:spcAft>
                <a:spcPts val="0"/>
              </a:spcAft>
              <a:buClr>
                <a:srgbClr val="A6192E"/>
              </a:buClr>
              <a:buSzPts val="1400"/>
              <a:buNone/>
              <a:defRPr/>
            </a:lvl8pPr>
            <a:lvl9pPr lvl="8" algn="l">
              <a:lnSpc>
                <a:spcPct val="90000"/>
              </a:lnSpc>
              <a:spcBef>
                <a:spcPts val="0"/>
              </a:spcBef>
              <a:spcAft>
                <a:spcPts val="0"/>
              </a:spcAft>
              <a:buClr>
                <a:srgbClr val="A6192E"/>
              </a:buClr>
              <a:buSzPts val="1400"/>
              <a:buNone/>
              <a:defRPr/>
            </a:lvl9pPr>
          </a:lstStyle>
          <a:p/>
        </p:txBody>
      </p:sp>
      <p:cxnSp>
        <p:nvCxnSpPr>
          <p:cNvPr id="86" name="Google Shape;86;p20"/>
          <p:cNvCxnSpPr/>
          <p:nvPr/>
        </p:nvCxnSpPr>
        <p:spPr>
          <a:xfrm flipH="1">
            <a:off x="-152300" y="4840125"/>
            <a:ext cx="5662800" cy="17700"/>
          </a:xfrm>
          <a:prstGeom prst="straightConnector1">
            <a:avLst/>
          </a:prstGeom>
          <a:solidFill>
            <a:schemeClr val="accent1"/>
          </a:solidFill>
          <a:ln cap="flat" cmpd="sng" w="9525">
            <a:solidFill>
              <a:srgbClr val="BB0000"/>
            </a:solidFill>
            <a:prstDash val="solid"/>
            <a:round/>
            <a:headEnd len="sm" w="sm" type="none"/>
            <a:tailEnd len="sm" w="sm" type="none"/>
          </a:ln>
        </p:spPr>
      </p:cxnSp>
      <p:pic>
        <p:nvPicPr>
          <p:cNvPr descr="Picture 7" id="87" name="Google Shape;87;p20"/>
          <p:cNvPicPr preferRelativeResize="0"/>
          <p:nvPr/>
        </p:nvPicPr>
        <p:blipFill rotWithShape="1">
          <a:blip r:embed="rId2">
            <a:alphaModFix/>
          </a:blip>
          <a:srcRect b="0" l="0" r="0" t="0"/>
          <a:stretch/>
        </p:blipFill>
        <p:spPr>
          <a:xfrm>
            <a:off x="5737176" y="4522976"/>
            <a:ext cx="1779149" cy="533175"/>
          </a:xfrm>
          <a:prstGeom prst="rect">
            <a:avLst/>
          </a:prstGeom>
          <a:noFill/>
          <a:ln>
            <a:noFill/>
          </a:ln>
        </p:spPr>
      </p:pic>
      <p:sp>
        <p:nvSpPr>
          <p:cNvPr id="88" name="Google Shape;88;p20"/>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p>
        </p:txBody>
      </p:sp>
      <p:pic>
        <p:nvPicPr>
          <p:cNvPr descr="Valeos" id="89" name="Google Shape;89;p20"/>
          <p:cNvPicPr preferRelativeResize="0"/>
          <p:nvPr/>
        </p:nvPicPr>
        <p:blipFill>
          <a:blip r:embed="rId3">
            <a:alphaModFix/>
          </a:blip>
          <a:stretch>
            <a:fillRect/>
          </a:stretch>
        </p:blipFill>
        <p:spPr>
          <a:xfrm>
            <a:off x="7854150" y="4614286"/>
            <a:ext cx="1089275" cy="251376"/>
          </a:xfrm>
          <a:prstGeom prst="rect">
            <a:avLst/>
          </a:prstGeom>
          <a:noFill/>
          <a:ln>
            <a:noFill/>
          </a:ln>
        </p:spPr>
      </p:pic>
      <p:cxnSp>
        <p:nvCxnSpPr>
          <p:cNvPr id="90" name="Google Shape;90;p20"/>
          <p:cNvCxnSpPr/>
          <p:nvPr/>
        </p:nvCxnSpPr>
        <p:spPr>
          <a:xfrm>
            <a:off x="7703750" y="4474700"/>
            <a:ext cx="0" cy="6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91" name="Shape 91"/>
        <p:cNvGrpSpPr/>
        <p:nvPr/>
      </p:nvGrpSpPr>
      <p:grpSpPr>
        <a:xfrm>
          <a:off x="0" y="0"/>
          <a:ext cx="0" cy="0"/>
          <a:chOff x="0" y="0"/>
          <a:chExt cx="0" cy="0"/>
        </a:xfrm>
      </p:grpSpPr>
      <p:cxnSp>
        <p:nvCxnSpPr>
          <p:cNvPr id="92" name="Google Shape;92;p21"/>
          <p:cNvCxnSpPr/>
          <p:nvPr/>
        </p:nvCxnSpPr>
        <p:spPr>
          <a:xfrm flipH="1">
            <a:off x="-152300" y="4840125"/>
            <a:ext cx="5662800" cy="17700"/>
          </a:xfrm>
          <a:prstGeom prst="straightConnector1">
            <a:avLst/>
          </a:prstGeom>
          <a:solidFill>
            <a:schemeClr val="accent1"/>
          </a:solidFill>
          <a:ln cap="flat" cmpd="sng" w="9525">
            <a:solidFill>
              <a:srgbClr val="BB0000"/>
            </a:solidFill>
            <a:prstDash val="solid"/>
            <a:round/>
            <a:headEnd len="sm" w="sm" type="none"/>
            <a:tailEnd len="sm" w="sm" type="none"/>
          </a:ln>
        </p:spPr>
      </p:cxnSp>
      <p:pic>
        <p:nvPicPr>
          <p:cNvPr descr="Picture 7" id="93" name="Google Shape;93;p21"/>
          <p:cNvPicPr preferRelativeResize="0"/>
          <p:nvPr/>
        </p:nvPicPr>
        <p:blipFill rotWithShape="1">
          <a:blip r:embed="rId2">
            <a:alphaModFix/>
          </a:blip>
          <a:srcRect b="0" l="0" r="0" t="0"/>
          <a:stretch/>
        </p:blipFill>
        <p:spPr>
          <a:xfrm>
            <a:off x="5737176" y="4522976"/>
            <a:ext cx="1779149" cy="533175"/>
          </a:xfrm>
          <a:prstGeom prst="rect">
            <a:avLst/>
          </a:prstGeom>
          <a:noFill/>
          <a:ln>
            <a:noFill/>
          </a:ln>
        </p:spPr>
      </p:pic>
      <p:sp>
        <p:nvSpPr>
          <p:cNvPr id="94" name="Google Shape;94;p21"/>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p>
        </p:txBody>
      </p:sp>
      <p:pic>
        <p:nvPicPr>
          <p:cNvPr descr="Valeos" id="95" name="Google Shape;95;p21"/>
          <p:cNvPicPr preferRelativeResize="0"/>
          <p:nvPr/>
        </p:nvPicPr>
        <p:blipFill>
          <a:blip r:embed="rId3">
            <a:alphaModFix/>
          </a:blip>
          <a:stretch>
            <a:fillRect/>
          </a:stretch>
        </p:blipFill>
        <p:spPr>
          <a:xfrm>
            <a:off x="7854150" y="4614286"/>
            <a:ext cx="1089275" cy="251376"/>
          </a:xfrm>
          <a:prstGeom prst="rect">
            <a:avLst/>
          </a:prstGeom>
          <a:noFill/>
          <a:ln>
            <a:noFill/>
          </a:ln>
        </p:spPr>
      </p:pic>
      <p:cxnSp>
        <p:nvCxnSpPr>
          <p:cNvPr id="96" name="Google Shape;96;p21"/>
          <p:cNvCxnSpPr/>
          <p:nvPr/>
        </p:nvCxnSpPr>
        <p:spPr>
          <a:xfrm>
            <a:off x="7703750" y="4474700"/>
            <a:ext cx="0" cy="6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97" name="Shape 97"/>
        <p:cNvGrpSpPr/>
        <p:nvPr/>
      </p:nvGrpSpPr>
      <p:grpSpPr>
        <a:xfrm>
          <a:off x="0" y="0"/>
          <a:ext cx="0" cy="0"/>
          <a:chOff x="0" y="0"/>
          <a:chExt cx="0" cy="0"/>
        </a:xfrm>
      </p:grpSpPr>
      <p:sp>
        <p:nvSpPr>
          <p:cNvPr id="98" name="Google Shape;98;p22"/>
          <p:cNvSpPr txBox="1"/>
          <p:nvPr>
            <p:ph type="title"/>
          </p:nvPr>
        </p:nvSpPr>
        <p:spPr>
          <a:xfrm>
            <a:off x="629840" y="342900"/>
            <a:ext cx="2949300" cy="1200300"/>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A6192E"/>
              </a:buClr>
              <a:buSzPts val="2400"/>
              <a:buFont typeface="Open Sans Light"/>
              <a:buNone/>
              <a:defRPr sz="2400"/>
            </a:lvl1pPr>
            <a:lvl2pPr lvl="1" algn="l">
              <a:lnSpc>
                <a:spcPct val="90000"/>
              </a:lnSpc>
              <a:spcBef>
                <a:spcPts val="0"/>
              </a:spcBef>
              <a:spcAft>
                <a:spcPts val="0"/>
              </a:spcAft>
              <a:buClr>
                <a:srgbClr val="A6192E"/>
              </a:buClr>
              <a:buSzPts val="1400"/>
              <a:buNone/>
              <a:defRPr/>
            </a:lvl2pPr>
            <a:lvl3pPr lvl="2" algn="l">
              <a:lnSpc>
                <a:spcPct val="90000"/>
              </a:lnSpc>
              <a:spcBef>
                <a:spcPts val="0"/>
              </a:spcBef>
              <a:spcAft>
                <a:spcPts val="0"/>
              </a:spcAft>
              <a:buClr>
                <a:srgbClr val="A6192E"/>
              </a:buClr>
              <a:buSzPts val="1400"/>
              <a:buNone/>
              <a:defRPr/>
            </a:lvl3pPr>
            <a:lvl4pPr lvl="3" algn="l">
              <a:lnSpc>
                <a:spcPct val="90000"/>
              </a:lnSpc>
              <a:spcBef>
                <a:spcPts val="0"/>
              </a:spcBef>
              <a:spcAft>
                <a:spcPts val="0"/>
              </a:spcAft>
              <a:buClr>
                <a:srgbClr val="A6192E"/>
              </a:buClr>
              <a:buSzPts val="1400"/>
              <a:buNone/>
              <a:defRPr/>
            </a:lvl4pPr>
            <a:lvl5pPr lvl="4" algn="l">
              <a:lnSpc>
                <a:spcPct val="90000"/>
              </a:lnSpc>
              <a:spcBef>
                <a:spcPts val="0"/>
              </a:spcBef>
              <a:spcAft>
                <a:spcPts val="0"/>
              </a:spcAft>
              <a:buClr>
                <a:srgbClr val="A6192E"/>
              </a:buClr>
              <a:buSzPts val="1400"/>
              <a:buNone/>
              <a:defRPr/>
            </a:lvl5pPr>
            <a:lvl6pPr lvl="5" algn="l">
              <a:lnSpc>
                <a:spcPct val="90000"/>
              </a:lnSpc>
              <a:spcBef>
                <a:spcPts val="0"/>
              </a:spcBef>
              <a:spcAft>
                <a:spcPts val="0"/>
              </a:spcAft>
              <a:buClr>
                <a:srgbClr val="A6192E"/>
              </a:buClr>
              <a:buSzPts val="1400"/>
              <a:buNone/>
              <a:defRPr/>
            </a:lvl6pPr>
            <a:lvl7pPr lvl="6" algn="l">
              <a:lnSpc>
                <a:spcPct val="90000"/>
              </a:lnSpc>
              <a:spcBef>
                <a:spcPts val="0"/>
              </a:spcBef>
              <a:spcAft>
                <a:spcPts val="0"/>
              </a:spcAft>
              <a:buClr>
                <a:srgbClr val="A6192E"/>
              </a:buClr>
              <a:buSzPts val="1400"/>
              <a:buNone/>
              <a:defRPr/>
            </a:lvl7pPr>
            <a:lvl8pPr lvl="7" algn="l">
              <a:lnSpc>
                <a:spcPct val="90000"/>
              </a:lnSpc>
              <a:spcBef>
                <a:spcPts val="0"/>
              </a:spcBef>
              <a:spcAft>
                <a:spcPts val="0"/>
              </a:spcAft>
              <a:buClr>
                <a:srgbClr val="A6192E"/>
              </a:buClr>
              <a:buSzPts val="1400"/>
              <a:buNone/>
              <a:defRPr/>
            </a:lvl8pPr>
            <a:lvl9pPr lvl="8" algn="l">
              <a:lnSpc>
                <a:spcPct val="90000"/>
              </a:lnSpc>
              <a:spcBef>
                <a:spcPts val="0"/>
              </a:spcBef>
              <a:spcAft>
                <a:spcPts val="0"/>
              </a:spcAft>
              <a:buClr>
                <a:srgbClr val="A6192E"/>
              </a:buClr>
              <a:buSzPts val="1400"/>
              <a:buNone/>
              <a:defRPr/>
            </a:lvl9pPr>
          </a:lstStyle>
          <a:p/>
        </p:txBody>
      </p:sp>
      <p:sp>
        <p:nvSpPr>
          <p:cNvPr id="99" name="Google Shape;99;p22"/>
          <p:cNvSpPr txBox="1"/>
          <p:nvPr>
            <p:ph idx="1" type="body"/>
          </p:nvPr>
        </p:nvSpPr>
        <p:spPr>
          <a:xfrm>
            <a:off x="3887390" y="740569"/>
            <a:ext cx="4629300" cy="3655200"/>
          </a:xfrm>
          <a:prstGeom prst="rect">
            <a:avLst/>
          </a:prstGeom>
          <a:noFill/>
          <a:ln>
            <a:noFill/>
          </a:ln>
        </p:spPr>
        <p:txBody>
          <a:bodyPr anchorCtr="0" anchor="t" bIns="34275" lIns="34275" spcFirstLastPara="1" rIns="34275" wrap="square" tIns="34275">
            <a:normAutofit/>
          </a:bodyPr>
          <a:lstStyle>
            <a:lvl1pPr indent="-349250" lvl="0" marL="457200" algn="l">
              <a:lnSpc>
                <a:spcPct val="90000"/>
              </a:lnSpc>
              <a:spcBef>
                <a:spcPts val="800"/>
              </a:spcBef>
              <a:spcAft>
                <a:spcPts val="0"/>
              </a:spcAft>
              <a:buSzPts val="1900"/>
              <a:buChar char="●"/>
              <a:defRPr sz="2400"/>
            </a:lvl1pPr>
            <a:lvl2pPr indent="-381000" lvl="1" marL="914400" algn="l">
              <a:lnSpc>
                <a:spcPct val="90000"/>
              </a:lnSpc>
              <a:spcBef>
                <a:spcPts val="800"/>
              </a:spcBef>
              <a:spcAft>
                <a:spcPts val="0"/>
              </a:spcAft>
              <a:buSzPts val="2400"/>
              <a:buChar char="○"/>
              <a:defRPr sz="2400"/>
            </a:lvl2pPr>
            <a:lvl3pPr indent="-381000" lvl="2" marL="1371600" algn="l">
              <a:lnSpc>
                <a:spcPct val="90000"/>
              </a:lnSpc>
              <a:spcBef>
                <a:spcPts val="800"/>
              </a:spcBef>
              <a:spcAft>
                <a:spcPts val="0"/>
              </a:spcAft>
              <a:buSzPts val="2400"/>
              <a:buChar char="■"/>
              <a:defRPr sz="2400"/>
            </a:lvl3pPr>
            <a:lvl4pPr indent="-381000" lvl="3" marL="1828800" algn="l">
              <a:lnSpc>
                <a:spcPct val="90000"/>
              </a:lnSpc>
              <a:spcBef>
                <a:spcPts val="800"/>
              </a:spcBef>
              <a:spcAft>
                <a:spcPts val="0"/>
              </a:spcAft>
              <a:buSzPts val="2400"/>
              <a:buChar char="●"/>
              <a:defRPr sz="2400"/>
            </a:lvl4pPr>
            <a:lvl5pPr indent="-381000" lvl="4" marL="2286000" algn="l">
              <a:lnSpc>
                <a:spcPct val="90000"/>
              </a:lnSpc>
              <a:spcBef>
                <a:spcPts val="800"/>
              </a:spcBef>
              <a:spcAft>
                <a:spcPts val="0"/>
              </a:spcAft>
              <a:buSzPts val="2400"/>
              <a:buChar char="○"/>
              <a:defRPr sz="2400"/>
            </a:lvl5pPr>
            <a:lvl6pPr indent="-317500" lvl="5" marL="2743200" algn="l">
              <a:lnSpc>
                <a:spcPct val="90000"/>
              </a:lnSpc>
              <a:spcBef>
                <a:spcPts val="800"/>
              </a:spcBef>
              <a:spcAft>
                <a:spcPts val="0"/>
              </a:spcAft>
              <a:buSzPts val="1400"/>
              <a:buChar char="■"/>
              <a:defRPr/>
            </a:lvl6pPr>
            <a:lvl7pPr indent="-317500" lvl="6" marL="3200400" algn="l">
              <a:lnSpc>
                <a:spcPct val="90000"/>
              </a:lnSpc>
              <a:spcBef>
                <a:spcPts val="800"/>
              </a:spcBef>
              <a:spcAft>
                <a:spcPts val="0"/>
              </a:spcAft>
              <a:buSzPts val="1400"/>
              <a:buChar char="●"/>
              <a:defRPr/>
            </a:lvl7pPr>
            <a:lvl8pPr indent="-317500" lvl="7" marL="3657600" algn="l">
              <a:lnSpc>
                <a:spcPct val="90000"/>
              </a:lnSpc>
              <a:spcBef>
                <a:spcPts val="800"/>
              </a:spcBef>
              <a:spcAft>
                <a:spcPts val="0"/>
              </a:spcAft>
              <a:buSzPts val="1400"/>
              <a:buChar char="○"/>
              <a:defRPr/>
            </a:lvl8pPr>
            <a:lvl9pPr indent="-317500" lvl="8" marL="4114800" algn="l">
              <a:lnSpc>
                <a:spcPct val="90000"/>
              </a:lnSpc>
              <a:spcBef>
                <a:spcPts val="800"/>
              </a:spcBef>
              <a:spcAft>
                <a:spcPts val="0"/>
              </a:spcAft>
              <a:buSzPts val="1400"/>
              <a:buChar char="■"/>
              <a:defRPr/>
            </a:lvl9pPr>
          </a:lstStyle>
          <a:p/>
        </p:txBody>
      </p:sp>
      <p:sp>
        <p:nvSpPr>
          <p:cNvPr id="100" name="Google Shape;100;p22"/>
          <p:cNvSpPr txBox="1"/>
          <p:nvPr>
            <p:ph idx="2" type="body"/>
          </p:nvPr>
        </p:nvSpPr>
        <p:spPr>
          <a:xfrm>
            <a:off x="629840" y="1543050"/>
            <a:ext cx="2949300" cy="2858700"/>
          </a:xfrm>
          <a:prstGeom prst="rect">
            <a:avLst/>
          </a:prstGeom>
          <a:noFill/>
          <a:ln>
            <a:noFill/>
          </a:ln>
        </p:spPr>
        <p:txBody>
          <a:bodyPr anchorCtr="0" anchor="t" bIns="34275" lIns="34275" spcFirstLastPara="1" rIns="34275" wrap="square" tIns="34275">
            <a:normAutofit/>
          </a:bodyPr>
          <a:lstStyle>
            <a:lvl1pPr indent="-285750" lvl="0" marL="457200" algn="l">
              <a:lnSpc>
                <a:spcPct val="90000"/>
              </a:lnSpc>
              <a:spcBef>
                <a:spcPts val="800"/>
              </a:spcBef>
              <a:spcAft>
                <a:spcPts val="0"/>
              </a:spcAft>
              <a:buSzPts val="9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800"/>
              </a:spcBef>
              <a:spcAft>
                <a:spcPts val="0"/>
              </a:spcAft>
              <a:buSzPts val="1400"/>
              <a:buChar char="■"/>
              <a:defRPr/>
            </a:lvl3pPr>
            <a:lvl4pPr indent="-317500" lvl="3" marL="1828800" algn="l">
              <a:lnSpc>
                <a:spcPct val="90000"/>
              </a:lnSpc>
              <a:spcBef>
                <a:spcPts val="800"/>
              </a:spcBef>
              <a:spcAft>
                <a:spcPts val="0"/>
              </a:spcAft>
              <a:buSzPts val="1400"/>
              <a:buChar char="●"/>
              <a:defRPr/>
            </a:lvl4pPr>
            <a:lvl5pPr indent="-317500" lvl="4" marL="2286000" algn="l">
              <a:lnSpc>
                <a:spcPct val="90000"/>
              </a:lnSpc>
              <a:spcBef>
                <a:spcPts val="800"/>
              </a:spcBef>
              <a:spcAft>
                <a:spcPts val="0"/>
              </a:spcAft>
              <a:buSzPts val="1400"/>
              <a:buChar char="○"/>
              <a:defRPr/>
            </a:lvl5pPr>
            <a:lvl6pPr indent="-317500" lvl="5" marL="2743200" algn="l">
              <a:lnSpc>
                <a:spcPct val="90000"/>
              </a:lnSpc>
              <a:spcBef>
                <a:spcPts val="800"/>
              </a:spcBef>
              <a:spcAft>
                <a:spcPts val="0"/>
              </a:spcAft>
              <a:buSzPts val="1400"/>
              <a:buChar char="■"/>
              <a:defRPr/>
            </a:lvl6pPr>
            <a:lvl7pPr indent="-317500" lvl="6" marL="3200400" algn="l">
              <a:lnSpc>
                <a:spcPct val="90000"/>
              </a:lnSpc>
              <a:spcBef>
                <a:spcPts val="800"/>
              </a:spcBef>
              <a:spcAft>
                <a:spcPts val="0"/>
              </a:spcAft>
              <a:buSzPts val="1400"/>
              <a:buChar char="●"/>
              <a:defRPr/>
            </a:lvl7pPr>
            <a:lvl8pPr indent="-317500" lvl="7" marL="3657600" algn="l">
              <a:lnSpc>
                <a:spcPct val="90000"/>
              </a:lnSpc>
              <a:spcBef>
                <a:spcPts val="800"/>
              </a:spcBef>
              <a:spcAft>
                <a:spcPts val="0"/>
              </a:spcAft>
              <a:buSzPts val="1400"/>
              <a:buChar char="○"/>
              <a:defRPr/>
            </a:lvl8pPr>
            <a:lvl9pPr indent="-317500" lvl="8" marL="4114800" algn="l">
              <a:lnSpc>
                <a:spcPct val="90000"/>
              </a:lnSpc>
              <a:spcBef>
                <a:spcPts val="800"/>
              </a:spcBef>
              <a:spcAft>
                <a:spcPts val="0"/>
              </a:spcAft>
              <a:buSzPts val="1400"/>
              <a:buChar char="■"/>
              <a:defRPr/>
            </a:lvl9pPr>
          </a:lstStyle>
          <a:p/>
        </p:txBody>
      </p:sp>
      <p:cxnSp>
        <p:nvCxnSpPr>
          <p:cNvPr id="101" name="Google Shape;101;p22"/>
          <p:cNvCxnSpPr/>
          <p:nvPr/>
        </p:nvCxnSpPr>
        <p:spPr>
          <a:xfrm flipH="1">
            <a:off x="-152300" y="4840125"/>
            <a:ext cx="5662800" cy="17700"/>
          </a:xfrm>
          <a:prstGeom prst="straightConnector1">
            <a:avLst/>
          </a:prstGeom>
          <a:solidFill>
            <a:schemeClr val="accent1"/>
          </a:solidFill>
          <a:ln cap="flat" cmpd="sng" w="9525">
            <a:solidFill>
              <a:srgbClr val="BB0000"/>
            </a:solidFill>
            <a:prstDash val="solid"/>
            <a:round/>
            <a:headEnd len="sm" w="sm" type="none"/>
            <a:tailEnd len="sm" w="sm" type="none"/>
          </a:ln>
        </p:spPr>
      </p:cxnSp>
      <p:pic>
        <p:nvPicPr>
          <p:cNvPr descr="Picture 7" id="102" name="Google Shape;102;p22"/>
          <p:cNvPicPr preferRelativeResize="0"/>
          <p:nvPr/>
        </p:nvPicPr>
        <p:blipFill rotWithShape="1">
          <a:blip r:embed="rId2">
            <a:alphaModFix/>
          </a:blip>
          <a:srcRect b="0" l="0" r="0" t="0"/>
          <a:stretch/>
        </p:blipFill>
        <p:spPr>
          <a:xfrm>
            <a:off x="5737176" y="4522976"/>
            <a:ext cx="1779149" cy="533175"/>
          </a:xfrm>
          <a:prstGeom prst="rect">
            <a:avLst/>
          </a:prstGeom>
          <a:noFill/>
          <a:ln>
            <a:noFill/>
          </a:ln>
        </p:spPr>
      </p:pic>
      <p:sp>
        <p:nvSpPr>
          <p:cNvPr id="103" name="Google Shape;103;p22"/>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p>
        </p:txBody>
      </p:sp>
      <p:pic>
        <p:nvPicPr>
          <p:cNvPr descr="Valeos" id="104" name="Google Shape;104;p22"/>
          <p:cNvPicPr preferRelativeResize="0"/>
          <p:nvPr/>
        </p:nvPicPr>
        <p:blipFill>
          <a:blip r:embed="rId3">
            <a:alphaModFix/>
          </a:blip>
          <a:stretch>
            <a:fillRect/>
          </a:stretch>
        </p:blipFill>
        <p:spPr>
          <a:xfrm>
            <a:off x="7854150" y="4614286"/>
            <a:ext cx="1089275" cy="251376"/>
          </a:xfrm>
          <a:prstGeom prst="rect">
            <a:avLst/>
          </a:prstGeom>
          <a:noFill/>
          <a:ln>
            <a:noFill/>
          </a:ln>
        </p:spPr>
      </p:pic>
      <p:cxnSp>
        <p:nvCxnSpPr>
          <p:cNvPr id="105" name="Google Shape;105;p22"/>
          <p:cNvCxnSpPr/>
          <p:nvPr/>
        </p:nvCxnSpPr>
        <p:spPr>
          <a:xfrm>
            <a:off x="7703750" y="4474700"/>
            <a:ext cx="0" cy="6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106" name="Shape 106"/>
        <p:cNvGrpSpPr/>
        <p:nvPr/>
      </p:nvGrpSpPr>
      <p:grpSpPr>
        <a:xfrm>
          <a:off x="0" y="0"/>
          <a:ext cx="0" cy="0"/>
          <a:chOff x="0" y="0"/>
          <a:chExt cx="0" cy="0"/>
        </a:xfrm>
      </p:grpSpPr>
      <p:sp>
        <p:nvSpPr>
          <p:cNvPr id="107" name="Google Shape;107;p23"/>
          <p:cNvSpPr txBox="1"/>
          <p:nvPr>
            <p:ph type="title"/>
          </p:nvPr>
        </p:nvSpPr>
        <p:spPr>
          <a:xfrm>
            <a:off x="629840" y="342900"/>
            <a:ext cx="2949300" cy="1200300"/>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A6192E"/>
              </a:buClr>
              <a:buSzPts val="2400"/>
              <a:buFont typeface="Open Sans Light"/>
              <a:buNone/>
              <a:defRPr sz="2400"/>
            </a:lvl1pPr>
            <a:lvl2pPr lvl="1" algn="l">
              <a:lnSpc>
                <a:spcPct val="90000"/>
              </a:lnSpc>
              <a:spcBef>
                <a:spcPts val="0"/>
              </a:spcBef>
              <a:spcAft>
                <a:spcPts val="0"/>
              </a:spcAft>
              <a:buClr>
                <a:srgbClr val="A6192E"/>
              </a:buClr>
              <a:buSzPts val="1400"/>
              <a:buNone/>
              <a:defRPr/>
            </a:lvl2pPr>
            <a:lvl3pPr lvl="2" algn="l">
              <a:lnSpc>
                <a:spcPct val="90000"/>
              </a:lnSpc>
              <a:spcBef>
                <a:spcPts val="0"/>
              </a:spcBef>
              <a:spcAft>
                <a:spcPts val="0"/>
              </a:spcAft>
              <a:buClr>
                <a:srgbClr val="A6192E"/>
              </a:buClr>
              <a:buSzPts val="1400"/>
              <a:buNone/>
              <a:defRPr/>
            </a:lvl3pPr>
            <a:lvl4pPr lvl="3" algn="l">
              <a:lnSpc>
                <a:spcPct val="90000"/>
              </a:lnSpc>
              <a:spcBef>
                <a:spcPts val="0"/>
              </a:spcBef>
              <a:spcAft>
                <a:spcPts val="0"/>
              </a:spcAft>
              <a:buClr>
                <a:srgbClr val="A6192E"/>
              </a:buClr>
              <a:buSzPts val="1400"/>
              <a:buNone/>
              <a:defRPr/>
            </a:lvl4pPr>
            <a:lvl5pPr lvl="4" algn="l">
              <a:lnSpc>
                <a:spcPct val="90000"/>
              </a:lnSpc>
              <a:spcBef>
                <a:spcPts val="0"/>
              </a:spcBef>
              <a:spcAft>
                <a:spcPts val="0"/>
              </a:spcAft>
              <a:buClr>
                <a:srgbClr val="A6192E"/>
              </a:buClr>
              <a:buSzPts val="1400"/>
              <a:buNone/>
              <a:defRPr/>
            </a:lvl5pPr>
            <a:lvl6pPr lvl="5" algn="l">
              <a:lnSpc>
                <a:spcPct val="90000"/>
              </a:lnSpc>
              <a:spcBef>
                <a:spcPts val="0"/>
              </a:spcBef>
              <a:spcAft>
                <a:spcPts val="0"/>
              </a:spcAft>
              <a:buClr>
                <a:srgbClr val="A6192E"/>
              </a:buClr>
              <a:buSzPts val="1400"/>
              <a:buNone/>
              <a:defRPr/>
            </a:lvl6pPr>
            <a:lvl7pPr lvl="6" algn="l">
              <a:lnSpc>
                <a:spcPct val="90000"/>
              </a:lnSpc>
              <a:spcBef>
                <a:spcPts val="0"/>
              </a:spcBef>
              <a:spcAft>
                <a:spcPts val="0"/>
              </a:spcAft>
              <a:buClr>
                <a:srgbClr val="A6192E"/>
              </a:buClr>
              <a:buSzPts val="1400"/>
              <a:buNone/>
              <a:defRPr/>
            </a:lvl7pPr>
            <a:lvl8pPr lvl="7" algn="l">
              <a:lnSpc>
                <a:spcPct val="90000"/>
              </a:lnSpc>
              <a:spcBef>
                <a:spcPts val="0"/>
              </a:spcBef>
              <a:spcAft>
                <a:spcPts val="0"/>
              </a:spcAft>
              <a:buClr>
                <a:srgbClr val="A6192E"/>
              </a:buClr>
              <a:buSzPts val="1400"/>
              <a:buNone/>
              <a:defRPr/>
            </a:lvl8pPr>
            <a:lvl9pPr lvl="8" algn="l">
              <a:lnSpc>
                <a:spcPct val="90000"/>
              </a:lnSpc>
              <a:spcBef>
                <a:spcPts val="0"/>
              </a:spcBef>
              <a:spcAft>
                <a:spcPts val="0"/>
              </a:spcAft>
              <a:buClr>
                <a:srgbClr val="A6192E"/>
              </a:buClr>
              <a:buSzPts val="1400"/>
              <a:buNone/>
              <a:defRPr/>
            </a:lvl9pPr>
          </a:lstStyle>
          <a:p/>
        </p:txBody>
      </p:sp>
      <p:sp>
        <p:nvSpPr>
          <p:cNvPr id="108" name="Google Shape;108;p23"/>
          <p:cNvSpPr/>
          <p:nvPr>
            <p:ph idx="2" type="pic"/>
          </p:nvPr>
        </p:nvSpPr>
        <p:spPr>
          <a:xfrm>
            <a:off x="3887390" y="740569"/>
            <a:ext cx="4629300" cy="3655200"/>
          </a:xfrm>
          <a:prstGeom prst="rect">
            <a:avLst/>
          </a:prstGeom>
          <a:noFill/>
          <a:ln>
            <a:noFill/>
          </a:ln>
        </p:spPr>
      </p:sp>
      <p:sp>
        <p:nvSpPr>
          <p:cNvPr id="109" name="Google Shape;109;p23"/>
          <p:cNvSpPr txBox="1"/>
          <p:nvPr>
            <p:ph idx="1" type="body"/>
          </p:nvPr>
        </p:nvSpPr>
        <p:spPr>
          <a:xfrm>
            <a:off x="629840" y="1543050"/>
            <a:ext cx="2949300" cy="2858700"/>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200"/>
              <a:buFont typeface="Open Sans"/>
              <a:buNone/>
              <a:defRPr sz="1200"/>
            </a:lvl1pPr>
            <a:lvl2pPr indent="-228600" lvl="1" marL="914400" algn="l">
              <a:lnSpc>
                <a:spcPct val="90000"/>
              </a:lnSpc>
              <a:spcBef>
                <a:spcPts val="800"/>
              </a:spcBef>
              <a:spcAft>
                <a:spcPts val="0"/>
              </a:spcAft>
              <a:buClr>
                <a:srgbClr val="000000"/>
              </a:buClr>
              <a:buSzPts val="1200"/>
              <a:buFont typeface="Open Sans"/>
              <a:buNone/>
              <a:defRPr sz="1200"/>
            </a:lvl2pPr>
            <a:lvl3pPr indent="-228600" lvl="2" marL="1371600" algn="l">
              <a:lnSpc>
                <a:spcPct val="90000"/>
              </a:lnSpc>
              <a:spcBef>
                <a:spcPts val="800"/>
              </a:spcBef>
              <a:spcAft>
                <a:spcPts val="0"/>
              </a:spcAft>
              <a:buClr>
                <a:srgbClr val="000000"/>
              </a:buClr>
              <a:buSzPts val="1200"/>
              <a:buFont typeface="Open Sans"/>
              <a:buNone/>
              <a:defRPr sz="1200"/>
            </a:lvl3pPr>
            <a:lvl4pPr indent="-228600" lvl="3" marL="1828800" algn="l">
              <a:lnSpc>
                <a:spcPct val="90000"/>
              </a:lnSpc>
              <a:spcBef>
                <a:spcPts val="800"/>
              </a:spcBef>
              <a:spcAft>
                <a:spcPts val="0"/>
              </a:spcAft>
              <a:buClr>
                <a:srgbClr val="000000"/>
              </a:buClr>
              <a:buSzPts val="1200"/>
              <a:buFont typeface="Open Sans"/>
              <a:buNone/>
              <a:defRPr sz="1200"/>
            </a:lvl4pPr>
            <a:lvl5pPr indent="-228600" lvl="4" marL="2286000" algn="l">
              <a:lnSpc>
                <a:spcPct val="90000"/>
              </a:lnSpc>
              <a:spcBef>
                <a:spcPts val="800"/>
              </a:spcBef>
              <a:spcAft>
                <a:spcPts val="0"/>
              </a:spcAft>
              <a:buClr>
                <a:srgbClr val="000000"/>
              </a:buClr>
              <a:buSzPts val="1200"/>
              <a:buFont typeface="Open Sans"/>
              <a:buNone/>
              <a:defRPr sz="1200"/>
            </a:lvl5pPr>
            <a:lvl6pPr indent="-317500" lvl="5" marL="2743200" algn="l">
              <a:lnSpc>
                <a:spcPct val="90000"/>
              </a:lnSpc>
              <a:spcBef>
                <a:spcPts val="800"/>
              </a:spcBef>
              <a:spcAft>
                <a:spcPts val="0"/>
              </a:spcAft>
              <a:buSzPts val="1400"/>
              <a:buChar char="■"/>
              <a:defRPr/>
            </a:lvl6pPr>
            <a:lvl7pPr indent="-317500" lvl="6" marL="3200400" algn="l">
              <a:lnSpc>
                <a:spcPct val="90000"/>
              </a:lnSpc>
              <a:spcBef>
                <a:spcPts val="800"/>
              </a:spcBef>
              <a:spcAft>
                <a:spcPts val="0"/>
              </a:spcAft>
              <a:buSzPts val="1400"/>
              <a:buChar char="●"/>
              <a:defRPr/>
            </a:lvl7pPr>
            <a:lvl8pPr indent="-317500" lvl="7" marL="3657600" algn="l">
              <a:lnSpc>
                <a:spcPct val="90000"/>
              </a:lnSpc>
              <a:spcBef>
                <a:spcPts val="800"/>
              </a:spcBef>
              <a:spcAft>
                <a:spcPts val="0"/>
              </a:spcAft>
              <a:buSzPts val="1400"/>
              <a:buChar char="○"/>
              <a:defRPr/>
            </a:lvl8pPr>
            <a:lvl9pPr indent="-317500" lvl="8" marL="4114800" algn="l">
              <a:lnSpc>
                <a:spcPct val="90000"/>
              </a:lnSpc>
              <a:spcBef>
                <a:spcPts val="800"/>
              </a:spcBef>
              <a:spcAft>
                <a:spcPts val="0"/>
              </a:spcAft>
              <a:buSzPts val="1400"/>
              <a:buChar char="■"/>
              <a:defRPr/>
            </a:lvl9pPr>
          </a:lstStyle>
          <a:p/>
        </p:txBody>
      </p:sp>
      <p:cxnSp>
        <p:nvCxnSpPr>
          <p:cNvPr id="110" name="Google Shape;110;p23"/>
          <p:cNvCxnSpPr/>
          <p:nvPr/>
        </p:nvCxnSpPr>
        <p:spPr>
          <a:xfrm flipH="1">
            <a:off x="-152300" y="4840125"/>
            <a:ext cx="5662800" cy="17700"/>
          </a:xfrm>
          <a:prstGeom prst="straightConnector1">
            <a:avLst/>
          </a:prstGeom>
          <a:solidFill>
            <a:schemeClr val="accent1"/>
          </a:solidFill>
          <a:ln cap="flat" cmpd="sng" w="9525">
            <a:solidFill>
              <a:srgbClr val="BB0000"/>
            </a:solidFill>
            <a:prstDash val="solid"/>
            <a:round/>
            <a:headEnd len="sm" w="sm" type="none"/>
            <a:tailEnd len="sm" w="sm" type="none"/>
          </a:ln>
        </p:spPr>
      </p:cxnSp>
      <p:pic>
        <p:nvPicPr>
          <p:cNvPr descr="Picture 7" id="111" name="Google Shape;111;p23"/>
          <p:cNvPicPr preferRelativeResize="0"/>
          <p:nvPr/>
        </p:nvPicPr>
        <p:blipFill rotWithShape="1">
          <a:blip r:embed="rId2">
            <a:alphaModFix/>
          </a:blip>
          <a:srcRect b="0" l="0" r="0" t="0"/>
          <a:stretch/>
        </p:blipFill>
        <p:spPr>
          <a:xfrm>
            <a:off x="5737176" y="4522976"/>
            <a:ext cx="1779149" cy="533175"/>
          </a:xfrm>
          <a:prstGeom prst="rect">
            <a:avLst/>
          </a:prstGeom>
          <a:noFill/>
          <a:ln>
            <a:noFill/>
          </a:ln>
        </p:spPr>
      </p:pic>
      <p:sp>
        <p:nvSpPr>
          <p:cNvPr id="112" name="Google Shape;112;p23"/>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p>
        </p:txBody>
      </p:sp>
      <p:pic>
        <p:nvPicPr>
          <p:cNvPr descr="Valeos" id="113" name="Google Shape;113;p23"/>
          <p:cNvPicPr preferRelativeResize="0"/>
          <p:nvPr/>
        </p:nvPicPr>
        <p:blipFill>
          <a:blip r:embed="rId3">
            <a:alphaModFix/>
          </a:blip>
          <a:stretch>
            <a:fillRect/>
          </a:stretch>
        </p:blipFill>
        <p:spPr>
          <a:xfrm>
            <a:off x="7854150" y="4614286"/>
            <a:ext cx="1089275" cy="251376"/>
          </a:xfrm>
          <a:prstGeom prst="rect">
            <a:avLst/>
          </a:prstGeom>
          <a:noFill/>
          <a:ln>
            <a:noFill/>
          </a:ln>
        </p:spPr>
      </p:pic>
      <p:cxnSp>
        <p:nvCxnSpPr>
          <p:cNvPr id="114" name="Google Shape;114;p23"/>
          <p:cNvCxnSpPr/>
          <p:nvPr/>
        </p:nvCxnSpPr>
        <p:spPr>
          <a:xfrm>
            <a:off x="7703750" y="4474700"/>
            <a:ext cx="0" cy="6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15" name="Shape 115"/>
        <p:cNvGrpSpPr/>
        <p:nvPr/>
      </p:nvGrpSpPr>
      <p:grpSpPr>
        <a:xfrm>
          <a:off x="0" y="0"/>
          <a:ext cx="0" cy="0"/>
          <a:chOff x="0" y="0"/>
          <a:chExt cx="0" cy="0"/>
        </a:xfrm>
      </p:grpSpPr>
      <p:pic>
        <p:nvPicPr>
          <p:cNvPr descr="Picture 6" id="116" name="Google Shape;116;p24"/>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descr="Picture 6" id="117" name="Google Shape;117;p2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8" name="Google Shape;118;p24"/>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1pPr>
            <a:lvl2pPr indent="0" lvl="1"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2pPr>
            <a:lvl3pPr indent="0" lvl="2"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3pPr>
            <a:lvl4pPr indent="0" lvl="3"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4pPr>
            <a:lvl5pPr indent="0" lvl="4"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5pPr>
            <a:lvl6pPr indent="0" lvl="5"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6pPr>
            <a:lvl7pPr indent="0" lvl="6"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7pPr>
            <a:lvl8pPr indent="0" lvl="7"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8pPr>
            <a:lvl9pPr indent="0" lvl="8"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lt" showMasterSp="0">
  <p:cSld name="Blank Alt">
    <p:spTree>
      <p:nvGrpSpPr>
        <p:cNvPr id="119" name="Shape 119"/>
        <p:cNvGrpSpPr/>
        <p:nvPr/>
      </p:nvGrpSpPr>
      <p:grpSpPr>
        <a:xfrm>
          <a:off x="0" y="0"/>
          <a:ext cx="0" cy="0"/>
          <a:chOff x="0" y="0"/>
          <a:chExt cx="0" cy="0"/>
        </a:xfrm>
      </p:grpSpPr>
      <p:sp>
        <p:nvSpPr>
          <p:cNvPr id="120" name="Google Shape;120;p25"/>
          <p:cNvSpPr txBox="1"/>
          <p:nvPr>
            <p:ph idx="12" type="sldNum"/>
          </p:nvPr>
        </p:nvSpPr>
        <p:spPr>
          <a:xfrm>
            <a:off x="8568719" y="227707"/>
            <a:ext cx="285900" cy="241200"/>
          </a:xfrm>
          <a:prstGeom prst="rect">
            <a:avLst/>
          </a:prstGeom>
          <a:noFill/>
          <a:ln>
            <a:noFill/>
          </a:ln>
        </p:spPr>
        <p:txBody>
          <a:bodyPr anchorCtr="0" anchor="t" bIns="32750" lIns="32750" spcFirstLastPara="1" rIns="32750" wrap="square" tIns="32750">
            <a:noAutofit/>
          </a:bodyPr>
          <a:lstStyle>
            <a:lvl1pPr indent="0" lvl="0"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1pPr>
            <a:lvl2pPr indent="0" lvl="1"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2pPr>
            <a:lvl3pPr indent="0" lvl="2"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3pPr>
            <a:lvl4pPr indent="0" lvl="3"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4pPr>
            <a:lvl5pPr indent="0" lvl="4"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5pPr>
            <a:lvl6pPr indent="0" lvl="5"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6pPr>
            <a:lvl7pPr indent="0" lvl="6"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7pPr>
            <a:lvl8pPr indent="0" lvl="7"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8pPr>
            <a:lvl9pPr indent="0" lvl="8"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14pt" type="obj">
  <p:cSld name="OBJECT">
    <p:spTree>
      <p:nvGrpSpPr>
        <p:cNvPr id="121" name="Shape 121"/>
        <p:cNvGrpSpPr/>
        <p:nvPr/>
      </p:nvGrpSpPr>
      <p:grpSpPr>
        <a:xfrm>
          <a:off x="0" y="0"/>
          <a:ext cx="0" cy="0"/>
          <a:chOff x="0" y="0"/>
          <a:chExt cx="0" cy="0"/>
        </a:xfrm>
      </p:grpSpPr>
      <p:sp>
        <p:nvSpPr>
          <p:cNvPr id="122" name="Google Shape;122;p26"/>
          <p:cNvSpPr txBox="1"/>
          <p:nvPr>
            <p:ph type="title"/>
          </p:nvPr>
        </p:nvSpPr>
        <p:spPr>
          <a:xfrm>
            <a:off x="627062" y="288925"/>
            <a:ext cx="8250300" cy="720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23" name="Google Shape;123;p26"/>
          <p:cNvSpPr txBox="1"/>
          <p:nvPr>
            <p:ph idx="1" type="body"/>
          </p:nvPr>
        </p:nvSpPr>
        <p:spPr>
          <a:xfrm>
            <a:off x="627062" y="1647825"/>
            <a:ext cx="8259000" cy="31224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2"/>
              </a:buClr>
              <a:buSzPts val="1400"/>
              <a:buChar char="●"/>
              <a:defRPr/>
            </a:lvl1pPr>
            <a:lvl2pPr indent="-317500" lvl="1" marL="914400" algn="l">
              <a:lnSpc>
                <a:spcPct val="100000"/>
              </a:lnSpc>
              <a:spcBef>
                <a:spcPts val="600"/>
              </a:spcBef>
              <a:spcAft>
                <a:spcPts val="0"/>
              </a:spcAft>
              <a:buClr>
                <a:schemeClr val="dk2"/>
              </a:buClr>
              <a:buSzPts val="1400"/>
              <a:buChar char="○"/>
              <a:defRPr/>
            </a:lvl2pPr>
            <a:lvl3pPr indent="-317500" lvl="2" marL="1371600" algn="l">
              <a:lnSpc>
                <a:spcPct val="100000"/>
              </a:lnSpc>
              <a:spcBef>
                <a:spcPts val="600"/>
              </a:spcBef>
              <a:spcAft>
                <a:spcPts val="0"/>
              </a:spcAft>
              <a:buClr>
                <a:schemeClr val="dk2"/>
              </a:buClr>
              <a:buSzPts val="1400"/>
              <a:buChar char="■"/>
              <a:defRPr/>
            </a:lvl3pPr>
            <a:lvl4pPr indent="-317500" lvl="3" marL="1828800" algn="l">
              <a:lnSpc>
                <a:spcPct val="100000"/>
              </a:lnSpc>
              <a:spcBef>
                <a:spcPts val="600"/>
              </a:spcBef>
              <a:spcAft>
                <a:spcPts val="0"/>
              </a:spcAft>
              <a:buClr>
                <a:schemeClr val="dk2"/>
              </a:buClr>
              <a:buSzPts val="1400"/>
              <a:buChar char="●"/>
              <a:defRPr/>
            </a:lvl4pPr>
            <a:lvl5pPr indent="-317500" lvl="4" marL="2286000" algn="l">
              <a:lnSpc>
                <a:spcPct val="100000"/>
              </a:lnSpc>
              <a:spcBef>
                <a:spcPts val="600"/>
              </a:spcBef>
              <a:spcAft>
                <a:spcPts val="0"/>
              </a:spcAft>
              <a:buClr>
                <a:schemeClr val="dk2"/>
              </a:buClr>
              <a:buSzPts val="1400"/>
              <a:buChar char="○"/>
              <a:defRPr/>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4" name="Google Shape;124;p26"/>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6"/>
          <p:cNvSpPr txBox="1"/>
          <p:nvPr>
            <p:ph idx="11" type="ftr"/>
          </p:nvPr>
        </p:nvSpPr>
        <p:spPr>
          <a:xfrm rot="-5400000">
            <a:off x="-384826" y="3498833"/>
            <a:ext cx="12414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6"/>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27" name="Google Shape;127;p26"/>
          <p:cNvSpPr/>
          <p:nvPr/>
        </p:nvSpPr>
        <p:spPr>
          <a:xfrm rot="-5400000">
            <a:off x="-84900" y="620998"/>
            <a:ext cx="608400" cy="86400"/>
          </a:xfrm>
          <a:prstGeom prst="rect">
            <a:avLst/>
          </a:prstGeom>
          <a:solidFill>
            <a:srgbClr val="FFFFFF"/>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umns text slide with 1/3 text highlight">
  <p:cSld name="Two-columns text slide with 1/3 text highlight">
    <p:spTree>
      <p:nvGrpSpPr>
        <p:cNvPr id="177" name="Shape 177"/>
        <p:cNvGrpSpPr/>
        <p:nvPr/>
      </p:nvGrpSpPr>
      <p:grpSpPr>
        <a:xfrm>
          <a:off x="0" y="0"/>
          <a:ext cx="0" cy="0"/>
          <a:chOff x="0" y="0"/>
          <a:chExt cx="0" cy="0"/>
        </a:xfrm>
      </p:grpSpPr>
      <p:sp>
        <p:nvSpPr>
          <p:cNvPr id="178" name="Google Shape;178;p28"/>
          <p:cNvSpPr/>
          <p:nvPr/>
        </p:nvSpPr>
        <p:spPr>
          <a:xfrm>
            <a:off x="6308725" y="0"/>
            <a:ext cx="2835274"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9" name="Google Shape;179;p28"/>
          <p:cNvSpPr txBox="1"/>
          <p:nvPr>
            <p:ph type="title"/>
          </p:nvPr>
        </p:nvSpPr>
        <p:spPr>
          <a:xfrm>
            <a:off x="627063" y="288925"/>
            <a:ext cx="5402261" cy="104725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8"/>
          <p:cNvSpPr txBox="1"/>
          <p:nvPr>
            <p:ph idx="1" type="body"/>
          </p:nvPr>
        </p:nvSpPr>
        <p:spPr>
          <a:xfrm>
            <a:off x="627062" y="2427288"/>
            <a:ext cx="2562225" cy="23542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solidFill>
                  <a:schemeClr val="dk2"/>
                </a:solidFill>
              </a:defRPr>
            </a:lvl1pPr>
            <a:lvl2pPr indent="-298450" lvl="1" marL="914400" algn="l">
              <a:lnSpc>
                <a:spcPct val="100000"/>
              </a:lnSpc>
              <a:spcBef>
                <a:spcPts val="600"/>
              </a:spcBef>
              <a:spcAft>
                <a:spcPts val="0"/>
              </a:spcAft>
              <a:buClr>
                <a:schemeClr val="dk2"/>
              </a:buClr>
              <a:buSzPts val="1100"/>
              <a:buChar char="•"/>
              <a:defRPr sz="1100">
                <a:solidFill>
                  <a:schemeClr val="dk2"/>
                </a:solidFill>
              </a:defRPr>
            </a:lvl2pPr>
            <a:lvl3pPr indent="-298450" lvl="2" marL="1371600" algn="l">
              <a:lnSpc>
                <a:spcPct val="100000"/>
              </a:lnSpc>
              <a:spcBef>
                <a:spcPts val="600"/>
              </a:spcBef>
              <a:spcAft>
                <a:spcPts val="0"/>
              </a:spcAft>
              <a:buClr>
                <a:schemeClr val="dk2"/>
              </a:buClr>
              <a:buSzPts val="1100"/>
              <a:buChar char="−"/>
              <a:defRPr sz="1100">
                <a:solidFill>
                  <a:schemeClr val="dk2"/>
                </a:solidFill>
              </a:defRPr>
            </a:lvl3pPr>
            <a:lvl4pPr indent="-298450" lvl="3" marL="1828800" algn="l">
              <a:lnSpc>
                <a:spcPct val="100000"/>
              </a:lnSpc>
              <a:spcBef>
                <a:spcPts val="600"/>
              </a:spcBef>
              <a:spcAft>
                <a:spcPts val="0"/>
              </a:spcAft>
              <a:buClr>
                <a:schemeClr val="dk2"/>
              </a:buClr>
              <a:buSzPts val="1100"/>
              <a:buChar char="•"/>
              <a:defRPr sz="1100">
                <a:solidFill>
                  <a:schemeClr val="dk2"/>
                </a:solidFill>
              </a:defRPr>
            </a:lvl4pPr>
            <a:lvl5pPr indent="-298450" lvl="4" marL="2286000" algn="l">
              <a:lnSpc>
                <a:spcPct val="100000"/>
              </a:lnSpc>
              <a:spcBef>
                <a:spcPts val="600"/>
              </a:spcBef>
              <a:spcAft>
                <a:spcPts val="0"/>
              </a:spcAft>
              <a:buClr>
                <a:schemeClr val="dk2"/>
              </a:buClr>
              <a:buSzPts val="1100"/>
              <a:buChar char="−"/>
              <a:defRPr sz="1100">
                <a:solidFill>
                  <a:schemeClr val="dk2"/>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1" name="Google Shape;181;p28"/>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8"/>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8"/>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184" name="Google Shape;184;p28"/>
          <p:cNvSpPr txBox="1"/>
          <p:nvPr>
            <p:ph idx="2" type="body"/>
          </p:nvPr>
        </p:nvSpPr>
        <p:spPr>
          <a:xfrm>
            <a:off x="6545263" y="1649413"/>
            <a:ext cx="2325686" cy="31321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2"/>
              </a:buClr>
              <a:buSzPts val="1800"/>
              <a:buNone/>
              <a:defRPr sz="1800">
                <a:solidFill>
                  <a:schemeClr val="accent2"/>
                </a:solidFill>
              </a:defRPr>
            </a:lvl1pPr>
            <a:lvl2pPr indent="-228600" lvl="1" marL="914400" algn="l">
              <a:lnSpc>
                <a:spcPct val="100000"/>
              </a:lnSpc>
              <a:spcBef>
                <a:spcPts val="1200"/>
              </a:spcBef>
              <a:spcAft>
                <a:spcPts val="0"/>
              </a:spcAft>
              <a:buClr>
                <a:schemeClr val="dk2"/>
              </a:buClr>
              <a:buSzPts val="1800"/>
              <a:buNone/>
              <a:defRPr sz="1800">
                <a:solidFill>
                  <a:schemeClr val="dk2"/>
                </a:solidFill>
              </a:defRPr>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5" name="Google Shape;185;p28"/>
          <p:cNvSpPr txBox="1"/>
          <p:nvPr>
            <p:ph idx="3" type="body"/>
          </p:nvPr>
        </p:nvSpPr>
        <p:spPr>
          <a:xfrm>
            <a:off x="626400" y="1649413"/>
            <a:ext cx="5409275" cy="597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latin typeface="Arial"/>
                <a:ea typeface="Arial"/>
                <a:cs typeface="Arial"/>
                <a:sym typeface="Aria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6" name="Google Shape;186;p28"/>
          <p:cNvSpPr txBox="1"/>
          <p:nvPr>
            <p:ph idx="4" type="body"/>
          </p:nvPr>
        </p:nvSpPr>
        <p:spPr>
          <a:xfrm>
            <a:off x="3463925" y="2427288"/>
            <a:ext cx="2571750" cy="23542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solidFill>
                  <a:schemeClr val="dk2"/>
                </a:solidFill>
              </a:defRPr>
            </a:lvl1pPr>
            <a:lvl2pPr indent="-298450" lvl="1" marL="914400" algn="l">
              <a:lnSpc>
                <a:spcPct val="100000"/>
              </a:lnSpc>
              <a:spcBef>
                <a:spcPts val="600"/>
              </a:spcBef>
              <a:spcAft>
                <a:spcPts val="0"/>
              </a:spcAft>
              <a:buClr>
                <a:schemeClr val="dk2"/>
              </a:buClr>
              <a:buSzPts val="1100"/>
              <a:buChar char="•"/>
              <a:defRPr sz="1100">
                <a:solidFill>
                  <a:schemeClr val="dk2"/>
                </a:solidFill>
              </a:defRPr>
            </a:lvl2pPr>
            <a:lvl3pPr indent="-298450" lvl="2" marL="1371600" algn="l">
              <a:lnSpc>
                <a:spcPct val="100000"/>
              </a:lnSpc>
              <a:spcBef>
                <a:spcPts val="600"/>
              </a:spcBef>
              <a:spcAft>
                <a:spcPts val="0"/>
              </a:spcAft>
              <a:buClr>
                <a:schemeClr val="dk2"/>
              </a:buClr>
              <a:buSzPts val="1100"/>
              <a:buChar char="−"/>
              <a:defRPr sz="1100">
                <a:solidFill>
                  <a:schemeClr val="dk2"/>
                </a:solidFill>
              </a:defRPr>
            </a:lvl3pPr>
            <a:lvl4pPr indent="-298450" lvl="3" marL="1828800" algn="l">
              <a:lnSpc>
                <a:spcPct val="100000"/>
              </a:lnSpc>
              <a:spcBef>
                <a:spcPts val="600"/>
              </a:spcBef>
              <a:spcAft>
                <a:spcPts val="0"/>
              </a:spcAft>
              <a:buClr>
                <a:schemeClr val="dk2"/>
              </a:buClr>
              <a:buSzPts val="1100"/>
              <a:buChar char="•"/>
              <a:defRPr sz="1100">
                <a:solidFill>
                  <a:schemeClr val="dk2"/>
                </a:solidFill>
              </a:defRPr>
            </a:lvl4pPr>
            <a:lvl5pPr indent="-298450" lvl="4" marL="2286000" algn="l">
              <a:lnSpc>
                <a:spcPct val="100000"/>
              </a:lnSpc>
              <a:spcBef>
                <a:spcPts val="600"/>
              </a:spcBef>
              <a:spcAft>
                <a:spcPts val="0"/>
              </a:spcAft>
              <a:buClr>
                <a:schemeClr val="dk2"/>
              </a:buClr>
              <a:buSzPts val="1100"/>
              <a:buChar char="−"/>
              <a:defRPr sz="1100">
                <a:solidFill>
                  <a:schemeClr val="dk2"/>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pos="4123">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n True Blue" type="title">
  <p:cSld name="TITLE">
    <p:bg>
      <p:bgPr>
        <a:solidFill>
          <a:schemeClr val="accent1"/>
        </a:solidFill>
      </p:bgPr>
    </p:bg>
    <p:spTree>
      <p:nvGrpSpPr>
        <p:cNvPr id="187" name="Shape 187"/>
        <p:cNvGrpSpPr/>
        <p:nvPr/>
      </p:nvGrpSpPr>
      <p:grpSpPr>
        <a:xfrm>
          <a:off x="0" y="0"/>
          <a:ext cx="0" cy="0"/>
          <a:chOff x="0" y="0"/>
          <a:chExt cx="0" cy="0"/>
        </a:xfrm>
      </p:grpSpPr>
      <p:sp>
        <p:nvSpPr>
          <p:cNvPr id="188" name="Google Shape;188;p29"/>
          <p:cNvSpPr txBox="1"/>
          <p:nvPr>
            <p:ph type="ctrTitle"/>
          </p:nvPr>
        </p:nvSpPr>
        <p:spPr>
          <a:xfrm>
            <a:off x="625475" y="1039813"/>
            <a:ext cx="4129088" cy="159265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9"/>
          <p:cNvSpPr txBox="1"/>
          <p:nvPr>
            <p:ph idx="1" type="subTitle"/>
          </p:nvPr>
        </p:nvSpPr>
        <p:spPr>
          <a:xfrm>
            <a:off x="625476" y="2700338"/>
            <a:ext cx="4129088" cy="124301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200"/>
              <a:buNone/>
              <a:defRPr b="1" sz="1200">
                <a:solidFill>
                  <a:schemeClr val="lt1"/>
                </a:solidFill>
              </a:defRPr>
            </a:lvl1pPr>
            <a:lvl2pPr lvl="1" algn="ctr">
              <a:lnSpc>
                <a:spcPct val="100000"/>
              </a:lnSpc>
              <a:spcBef>
                <a:spcPts val="600"/>
              </a:spcBef>
              <a:spcAft>
                <a:spcPts val="0"/>
              </a:spcAft>
              <a:buClr>
                <a:schemeClr val="dk2"/>
              </a:buClr>
              <a:buSzPts val="1500"/>
              <a:buNone/>
              <a:defRPr sz="1500"/>
            </a:lvl2pPr>
            <a:lvl3pPr lvl="2" algn="ctr">
              <a:lnSpc>
                <a:spcPct val="100000"/>
              </a:lnSpc>
              <a:spcBef>
                <a:spcPts val="600"/>
              </a:spcBef>
              <a:spcAft>
                <a:spcPts val="0"/>
              </a:spcAft>
              <a:buClr>
                <a:schemeClr val="dk2"/>
              </a:buClr>
              <a:buSzPts val="1350"/>
              <a:buNone/>
              <a:defRPr sz="1350"/>
            </a:lvl3pPr>
            <a:lvl4pPr lvl="3" algn="ctr">
              <a:lnSpc>
                <a:spcPct val="100000"/>
              </a:lnSpc>
              <a:spcBef>
                <a:spcPts val="600"/>
              </a:spcBef>
              <a:spcAft>
                <a:spcPts val="0"/>
              </a:spcAft>
              <a:buClr>
                <a:schemeClr val="dk2"/>
              </a:buClr>
              <a:buSzPts val="1200"/>
              <a:buNone/>
              <a:defRPr sz="1200"/>
            </a:lvl4pPr>
            <a:lvl5pPr lvl="4" algn="ctr">
              <a:lnSpc>
                <a:spcPct val="100000"/>
              </a:lnSpc>
              <a:spcBef>
                <a:spcPts val="600"/>
              </a:spcBef>
              <a:spcAft>
                <a:spcPts val="0"/>
              </a:spcAft>
              <a:buClr>
                <a:schemeClr val="dk2"/>
              </a:buClr>
              <a:buSzPts val="12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190" name="Google Shape;190;p29"/>
          <p:cNvPicPr preferRelativeResize="0"/>
          <p:nvPr/>
        </p:nvPicPr>
        <p:blipFill rotWithShape="1">
          <a:blip r:embed="rId2">
            <a:alphaModFix/>
          </a:blip>
          <a:srcRect b="0" l="0" r="0" t="0"/>
          <a:stretch/>
        </p:blipFill>
        <p:spPr>
          <a:xfrm>
            <a:off x="629218" y="302375"/>
            <a:ext cx="1140845" cy="162000"/>
          </a:xfrm>
          <a:prstGeom prst="rect">
            <a:avLst/>
          </a:prstGeom>
          <a:noFill/>
          <a:ln>
            <a:noFill/>
          </a:ln>
        </p:spPr>
      </p:pic>
    </p:spTree>
  </p:cSld>
  <p:clrMapOvr>
    <a:masterClrMapping/>
  </p:clrMapOvr>
  <p:extLst>
    <p:ext uri="{DCECCB84-F9BA-43D5-87BE-67443E8EF086}">
      <p15:sldGuideLst>
        <p15:guide id="1" orient="horz" pos="556">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orld Courier in True Blue">
  <p:cSld name="Title World Courier in True Blue">
    <p:bg>
      <p:bgPr>
        <a:solidFill>
          <a:schemeClr val="accent1"/>
        </a:solidFill>
      </p:bgPr>
    </p:bg>
    <p:spTree>
      <p:nvGrpSpPr>
        <p:cNvPr id="191" name="Shape 191"/>
        <p:cNvGrpSpPr/>
        <p:nvPr/>
      </p:nvGrpSpPr>
      <p:grpSpPr>
        <a:xfrm>
          <a:off x="0" y="0"/>
          <a:ext cx="0" cy="0"/>
          <a:chOff x="0" y="0"/>
          <a:chExt cx="0" cy="0"/>
        </a:xfrm>
      </p:grpSpPr>
      <p:sp>
        <p:nvSpPr>
          <p:cNvPr id="192" name="Google Shape;192;p30"/>
          <p:cNvSpPr txBox="1"/>
          <p:nvPr>
            <p:ph type="ctrTitle"/>
          </p:nvPr>
        </p:nvSpPr>
        <p:spPr>
          <a:xfrm>
            <a:off x="625475" y="1039813"/>
            <a:ext cx="4129088" cy="159265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30"/>
          <p:cNvSpPr txBox="1"/>
          <p:nvPr>
            <p:ph idx="1" type="subTitle"/>
          </p:nvPr>
        </p:nvSpPr>
        <p:spPr>
          <a:xfrm>
            <a:off x="625476" y="2700338"/>
            <a:ext cx="4129088" cy="124301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200"/>
              <a:buNone/>
              <a:defRPr b="1" sz="1200">
                <a:solidFill>
                  <a:schemeClr val="lt1"/>
                </a:solidFill>
              </a:defRPr>
            </a:lvl1pPr>
            <a:lvl2pPr lvl="1" algn="ctr">
              <a:lnSpc>
                <a:spcPct val="100000"/>
              </a:lnSpc>
              <a:spcBef>
                <a:spcPts val="600"/>
              </a:spcBef>
              <a:spcAft>
                <a:spcPts val="0"/>
              </a:spcAft>
              <a:buClr>
                <a:schemeClr val="dk2"/>
              </a:buClr>
              <a:buSzPts val="1500"/>
              <a:buNone/>
              <a:defRPr sz="1500"/>
            </a:lvl2pPr>
            <a:lvl3pPr lvl="2" algn="ctr">
              <a:lnSpc>
                <a:spcPct val="100000"/>
              </a:lnSpc>
              <a:spcBef>
                <a:spcPts val="600"/>
              </a:spcBef>
              <a:spcAft>
                <a:spcPts val="0"/>
              </a:spcAft>
              <a:buClr>
                <a:schemeClr val="dk2"/>
              </a:buClr>
              <a:buSzPts val="1350"/>
              <a:buNone/>
              <a:defRPr sz="1350"/>
            </a:lvl3pPr>
            <a:lvl4pPr lvl="3" algn="ctr">
              <a:lnSpc>
                <a:spcPct val="100000"/>
              </a:lnSpc>
              <a:spcBef>
                <a:spcPts val="600"/>
              </a:spcBef>
              <a:spcAft>
                <a:spcPts val="0"/>
              </a:spcAft>
              <a:buClr>
                <a:schemeClr val="dk2"/>
              </a:buClr>
              <a:buSzPts val="1200"/>
              <a:buNone/>
              <a:defRPr sz="1200"/>
            </a:lvl4pPr>
            <a:lvl5pPr lvl="4" algn="ctr">
              <a:lnSpc>
                <a:spcPct val="100000"/>
              </a:lnSpc>
              <a:spcBef>
                <a:spcPts val="600"/>
              </a:spcBef>
              <a:spcAft>
                <a:spcPts val="0"/>
              </a:spcAft>
              <a:buClr>
                <a:schemeClr val="dk2"/>
              </a:buClr>
              <a:buSzPts val="12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194" name="Google Shape;194;p30"/>
          <p:cNvPicPr preferRelativeResize="0"/>
          <p:nvPr/>
        </p:nvPicPr>
        <p:blipFill rotWithShape="1">
          <a:blip r:embed="rId2">
            <a:alphaModFix/>
          </a:blip>
          <a:srcRect b="0" l="0" r="0" t="0"/>
          <a:stretch/>
        </p:blipFill>
        <p:spPr>
          <a:xfrm>
            <a:off x="629218" y="302375"/>
            <a:ext cx="1141200" cy="327524"/>
          </a:xfrm>
          <a:prstGeom prst="rect">
            <a:avLst/>
          </a:prstGeom>
          <a:noFill/>
          <a:ln>
            <a:noFill/>
          </a:ln>
        </p:spPr>
      </p:pic>
    </p:spTree>
  </p:cSld>
  <p:clrMapOvr>
    <a:masterClrMapping/>
  </p:clrMapOvr>
  <p:extLst>
    <p:ext uri="{DCECCB84-F9BA-43D5-87BE-67443E8EF086}">
      <p15:sldGuideLst>
        <p15:guide id="1" orient="horz" pos="556">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nnomar in True Blue">
  <p:cSld name="Title Innomar in True Blue">
    <p:bg>
      <p:bgPr>
        <a:solidFill>
          <a:schemeClr val="accent1"/>
        </a:solidFill>
      </p:bgPr>
    </p:bg>
    <p:spTree>
      <p:nvGrpSpPr>
        <p:cNvPr id="195" name="Shape 195"/>
        <p:cNvGrpSpPr/>
        <p:nvPr/>
      </p:nvGrpSpPr>
      <p:grpSpPr>
        <a:xfrm>
          <a:off x="0" y="0"/>
          <a:ext cx="0" cy="0"/>
          <a:chOff x="0" y="0"/>
          <a:chExt cx="0" cy="0"/>
        </a:xfrm>
      </p:grpSpPr>
      <p:sp>
        <p:nvSpPr>
          <p:cNvPr id="196" name="Google Shape;196;p31"/>
          <p:cNvSpPr txBox="1"/>
          <p:nvPr>
            <p:ph type="ctrTitle"/>
          </p:nvPr>
        </p:nvSpPr>
        <p:spPr>
          <a:xfrm>
            <a:off x="625475" y="1039813"/>
            <a:ext cx="4129088" cy="159265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31"/>
          <p:cNvSpPr txBox="1"/>
          <p:nvPr>
            <p:ph idx="1" type="subTitle"/>
          </p:nvPr>
        </p:nvSpPr>
        <p:spPr>
          <a:xfrm>
            <a:off x="625476" y="2700338"/>
            <a:ext cx="4129088" cy="124301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200"/>
              <a:buNone/>
              <a:defRPr b="1" sz="1200">
                <a:solidFill>
                  <a:schemeClr val="lt1"/>
                </a:solidFill>
              </a:defRPr>
            </a:lvl1pPr>
            <a:lvl2pPr lvl="1" algn="ctr">
              <a:lnSpc>
                <a:spcPct val="100000"/>
              </a:lnSpc>
              <a:spcBef>
                <a:spcPts val="600"/>
              </a:spcBef>
              <a:spcAft>
                <a:spcPts val="0"/>
              </a:spcAft>
              <a:buClr>
                <a:schemeClr val="dk2"/>
              </a:buClr>
              <a:buSzPts val="1500"/>
              <a:buNone/>
              <a:defRPr sz="1500"/>
            </a:lvl2pPr>
            <a:lvl3pPr lvl="2" algn="ctr">
              <a:lnSpc>
                <a:spcPct val="100000"/>
              </a:lnSpc>
              <a:spcBef>
                <a:spcPts val="600"/>
              </a:spcBef>
              <a:spcAft>
                <a:spcPts val="0"/>
              </a:spcAft>
              <a:buClr>
                <a:schemeClr val="dk2"/>
              </a:buClr>
              <a:buSzPts val="1350"/>
              <a:buNone/>
              <a:defRPr sz="1350"/>
            </a:lvl3pPr>
            <a:lvl4pPr lvl="3" algn="ctr">
              <a:lnSpc>
                <a:spcPct val="100000"/>
              </a:lnSpc>
              <a:spcBef>
                <a:spcPts val="600"/>
              </a:spcBef>
              <a:spcAft>
                <a:spcPts val="0"/>
              </a:spcAft>
              <a:buClr>
                <a:schemeClr val="dk2"/>
              </a:buClr>
              <a:buSzPts val="1200"/>
              <a:buNone/>
              <a:defRPr sz="1200"/>
            </a:lvl4pPr>
            <a:lvl5pPr lvl="4" algn="ctr">
              <a:lnSpc>
                <a:spcPct val="100000"/>
              </a:lnSpc>
              <a:spcBef>
                <a:spcPts val="600"/>
              </a:spcBef>
              <a:spcAft>
                <a:spcPts val="0"/>
              </a:spcAft>
              <a:buClr>
                <a:schemeClr val="dk2"/>
              </a:buClr>
              <a:buSzPts val="12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198" name="Google Shape;198;p31"/>
          <p:cNvPicPr preferRelativeResize="0"/>
          <p:nvPr/>
        </p:nvPicPr>
        <p:blipFill rotWithShape="1">
          <a:blip r:embed="rId2">
            <a:alphaModFix/>
          </a:blip>
          <a:srcRect b="0" l="0" r="0" t="0"/>
          <a:stretch/>
        </p:blipFill>
        <p:spPr>
          <a:xfrm>
            <a:off x="630936" y="302375"/>
            <a:ext cx="1143000" cy="338328"/>
          </a:xfrm>
          <a:prstGeom prst="rect">
            <a:avLst/>
          </a:prstGeom>
          <a:noFill/>
          <a:ln>
            <a:noFill/>
          </a:ln>
        </p:spPr>
      </p:pic>
    </p:spTree>
  </p:cSld>
  <p:clrMapOvr>
    <a:masterClrMapping/>
  </p:clrMapOvr>
  <p:extLst>
    <p:ext uri="{DCECCB84-F9BA-43D5-87BE-67443E8EF086}">
      <p15:sldGuideLst>
        <p15:guide id="1" orient="horz" pos="556">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dark picture">
  <p:cSld name="Title with dark picture">
    <p:spTree>
      <p:nvGrpSpPr>
        <p:cNvPr id="199" name="Shape 199"/>
        <p:cNvGrpSpPr/>
        <p:nvPr/>
      </p:nvGrpSpPr>
      <p:grpSpPr>
        <a:xfrm>
          <a:off x="0" y="0"/>
          <a:ext cx="0" cy="0"/>
          <a:chOff x="0" y="0"/>
          <a:chExt cx="0" cy="0"/>
        </a:xfrm>
      </p:grpSpPr>
      <p:sp>
        <p:nvSpPr>
          <p:cNvPr id="200" name="Google Shape;200;p32"/>
          <p:cNvSpPr/>
          <p:nvPr>
            <p:ph idx="2" type="pic"/>
          </p:nvPr>
        </p:nvSpPr>
        <p:spPr>
          <a:xfrm>
            <a:off x="0" y="0"/>
            <a:ext cx="9144000" cy="5143500"/>
          </a:xfrm>
          <a:prstGeom prst="rect">
            <a:avLst/>
          </a:prstGeom>
          <a:noFill/>
          <a:ln>
            <a:noFill/>
          </a:ln>
        </p:spPr>
      </p:sp>
      <p:sp>
        <p:nvSpPr>
          <p:cNvPr id="201" name="Google Shape;201;p32"/>
          <p:cNvSpPr txBox="1"/>
          <p:nvPr>
            <p:ph type="ctrTitle"/>
          </p:nvPr>
        </p:nvSpPr>
        <p:spPr>
          <a:xfrm>
            <a:off x="627063" y="1655763"/>
            <a:ext cx="4129088" cy="15573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32"/>
          <p:cNvSpPr txBox="1"/>
          <p:nvPr>
            <p:ph idx="1" type="subTitle"/>
          </p:nvPr>
        </p:nvSpPr>
        <p:spPr>
          <a:xfrm>
            <a:off x="627063" y="3213100"/>
            <a:ext cx="4129088" cy="12271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200"/>
              <a:buNone/>
              <a:defRPr b="1" sz="1200">
                <a:solidFill>
                  <a:schemeClr val="lt1"/>
                </a:solidFill>
              </a:defRPr>
            </a:lvl1pPr>
            <a:lvl2pPr lvl="1" algn="ctr">
              <a:lnSpc>
                <a:spcPct val="100000"/>
              </a:lnSpc>
              <a:spcBef>
                <a:spcPts val="600"/>
              </a:spcBef>
              <a:spcAft>
                <a:spcPts val="0"/>
              </a:spcAft>
              <a:buClr>
                <a:schemeClr val="dk2"/>
              </a:buClr>
              <a:buSzPts val="1500"/>
              <a:buNone/>
              <a:defRPr sz="1500"/>
            </a:lvl2pPr>
            <a:lvl3pPr lvl="2" algn="ctr">
              <a:lnSpc>
                <a:spcPct val="100000"/>
              </a:lnSpc>
              <a:spcBef>
                <a:spcPts val="600"/>
              </a:spcBef>
              <a:spcAft>
                <a:spcPts val="0"/>
              </a:spcAft>
              <a:buClr>
                <a:schemeClr val="dk2"/>
              </a:buClr>
              <a:buSzPts val="1350"/>
              <a:buNone/>
              <a:defRPr sz="1350"/>
            </a:lvl3pPr>
            <a:lvl4pPr lvl="3" algn="ctr">
              <a:lnSpc>
                <a:spcPct val="100000"/>
              </a:lnSpc>
              <a:spcBef>
                <a:spcPts val="600"/>
              </a:spcBef>
              <a:spcAft>
                <a:spcPts val="0"/>
              </a:spcAft>
              <a:buClr>
                <a:schemeClr val="dk2"/>
              </a:buClr>
              <a:buSzPts val="1200"/>
              <a:buNone/>
              <a:defRPr sz="1200"/>
            </a:lvl4pPr>
            <a:lvl5pPr lvl="4" algn="ctr">
              <a:lnSpc>
                <a:spcPct val="100000"/>
              </a:lnSpc>
              <a:spcBef>
                <a:spcPts val="600"/>
              </a:spcBef>
              <a:spcAft>
                <a:spcPts val="0"/>
              </a:spcAft>
              <a:buClr>
                <a:schemeClr val="dk2"/>
              </a:buClr>
              <a:buSzPts val="12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picture">
  <p:cSld name="Title with picture">
    <p:spTree>
      <p:nvGrpSpPr>
        <p:cNvPr id="203" name="Shape 203"/>
        <p:cNvGrpSpPr/>
        <p:nvPr/>
      </p:nvGrpSpPr>
      <p:grpSpPr>
        <a:xfrm>
          <a:off x="0" y="0"/>
          <a:ext cx="0" cy="0"/>
          <a:chOff x="0" y="0"/>
          <a:chExt cx="0" cy="0"/>
        </a:xfrm>
      </p:grpSpPr>
      <p:sp>
        <p:nvSpPr>
          <p:cNvPr id="204" name="Google Shape;204;p33"/>
          <p:cNvSpPr/>
          <p:nvPr>
            <p:ph idx="2" type="pic"/>
          </p:nvPr>
        </p:nvSpPr>
        <p:spPr>
          <a:xfrm>
            <a:off x="0" y="0"/>
            <a:ext cx="9144000" cy="5143500"/>
          </a:xfrm>
          <a:prstGeom prst="rect">
            <a:avLst/>
          </a:prstGeom>
          <a:noFill/>
          <a:ln>
            <a:noFill/>
          </a:ln>
        </p:spPr>
      </p:sp>
      <p:sp>
        <p:nvSpPr>
          <p:cNvPr id="205" name="Google Shape;205;p33"/>
          <p:cNvSpPr txBox="1"/>
          <p:nvPr>
            <p:ph idx="1" type="body"/>
          </p:nvPr>
        </p:nvSpPr>
        <p:spPr>
          <a:xfrm>
            <a:off x="417600" y="885600"/>
            <a:ext cx="4320000" cy="3420000"/>
          </a:xfrm>
          <a:prstGeom prst="rect">
            <a:avLst/>
          </a:prstGeom>
          <a:gradFill>
            <a:gsLst>
              <a:gs pos="0">
                <a:schemeClr val="accent2"/>
              </a:gs>
              <a:gs pos="45000">
                <a:srgbClr val="00B4E6">
                  <a:alpha val="0"/>
                </a:srgbClr>
              </a:gs>
              <a:gs pos="100000">
                <a:srgbClr val="00B4E6">
                  <a:alpha val="0"/>
                </a:srgbClr>
              </a:gs>
            </a:gsLst>
            <a:lin ang="2700000" scaled="0"/>
          </a:grad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00"/>
              <a:buNone/>
              <a:defRPr sz="100"/>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6" name="Google Shape;206;p33"/>
          <p:cNvSpPr txBox="1"/>
          <p:nvPr>
            <p:ph type="ctrTitle"/>
          </p:nvPr>
        </p:nvSpPr>
        <p:spPr>
          <a:xfrm>
            <a:off x="625475" y="1038225"/>
            <a:ext cx="4129088" cy="159424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600"/>
              <a:buFont typeface="Arial"/>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33"/>
          <p:cNvSpPr txBox="1"/>
          <p:nvPr>
            <p:ph idx="3" type="subTitle"/>
          </p:nvPr>
        </p:nvSpPr>
        <p:spPr>
          <a:xfrm>
            <a:off x="625476" y="2700338"/>
            <a:ext cx="4129088" cy="124301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200"/>
              <a:buNone/>
              <a:defRPr b="1" sz="1200">
                <a:solidFill>
                  <a:schemeClr val="dk1"/>
                </a:solidFill>
              </a:defRPr>
            </a:lvl1pPr>
            <a:lvl2pPr lvl="1" algn="ctr">
              <a:lnSpc>
                <a:spcPct val="100000"/>
              </a:lnSpc>
              <a:spcBef>
                <a:spcPts val="600"/>
              </a:spcBef>
              <a:spcAft>
                <a:spcPts val="0"/>
              </a:spcAft>
              <a:buClr>
                <a:schemeClr val="dk2"/>
              </a:buClr>
              <a:buSzPts val="1500"/>
              <a:buNone/>
              <a:defRPr sz="1500"/>
            </a:lvl2pPr>
            <a:lvl3pPr lvl="2" algn="ctr">
              <a:lnSpc>
                <a:spcPct val="100000"/>
              </a:lnSpc>
              <a:spcBef>
                <a:spcPts val="600"/>
              </a:spcBef>
              <a:spcAft>
                <a:spcPts val="0"/>
              </a:spcAft>
              <a:buClr>
                <a:schemeClr val="dk2"/>
              </a:buClr>
              <a:buSzPts val="1350"/>
              <a:buNone/>
              <a:defRPr sz="1350"/>
            </a:lvl3pPr>
            <a:lvl4pPr lvl="3" algn="ctr">
              <a:lnSpc>
                <a:spcPct val="100000"/>
              </a:lnSpc>
              <a:spcBef>
                <a:spcPts val="600"/>
              </a:spcBef>
              <a:spcAft>
                <a:spcPts val="0"/>
              </a:spcAft>
              <a:buClr>
                <a:schemeClr val="dk2"/>
              </a:buClr>
              <a:buSzPts val="1200"/>
              <a:buNone/>
              <a:defRPr sz="1200"/>
            </a:lvl4pPr>
            <a:lvl5pPr lvl="4" algn="ctr">
              <a:lnSpc>
                <a:spcPct val="100000"/>
              </a:lnSpc>
              <a:spcBef>
                <a:spcPts val="600"/>
              </a:spcBef>
              <a:spcAft>
                <a:spcPts val="0"/>
              </a:spcAft>
              <a:buClr>
                <a:schemeClr val="dk2"/>
              </a:buClr>
              <a:buSzPts val="12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Tree>
  </p:cSld>
  <p:clrMapOvr>
    <a:masterClrMapping/>
  </p:clrMapOvr>
  <p:extLst>
    <p:ext uri="{DCECCB84-F9BA-43D5-87BE-67443E8EF086}">
      <p15:sldGuideLst>
        <p15:guide id="1" orient="horz" pos="654">
          <p15:clr>
            <a:srgbClr val="A4A3A4"/>
          </p15:clr>
        </p15:guide>
        <p15:guide id="2" orient="horz" pos="556">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08" name="Shape 208"/>
        <p:cNvGrpSpPr/>
        <p:nvPr/>
      </p:nvGrpSpPr>
      <p:grpSpPr>
        <a:xfrm>
          <a:off x="0" y="0"/>
          <a:ext cx="0" cy="0"/>
          <a:chOff x="0" y="0"/>
          <a:chExt cx="0" cy="0"/>
        </a:xfrm>
      </p:grpSpPr>
      <p:sp>
        <p:nvSpPr>
          <p:cNvPr id="209" name="Google Shape;209;p34"/>
          <p:cNvSpPr txBox="1"/>
          <p:nvPr>
            <p:ph type="title"/>
          </p:nvPr>
        </p:nvSpPr>
        <p:spPr>
          <a:xfrm>
            <a:off x="627062" y="288924"/>
            <a:ext cx="3284538"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34"/>
          <p:cNvSpPr txBox="1"/>
          <p:nvPr>
            <p:ph idx="1" type="body"/>
          </p:nvPr>
        </p:nvSpPr>
        <p:spPr>
          <a:xfrm>
            <a:off x="627062" y="1143000"/>
            <a:ext cx="3284538" cy="363855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2"/>
              </a:buClr>
              <a:buSzPts val="1400"/>
              <a:buFont typeface="Arial"/>
              <a:buAutoNum type="arabicPeriod"/>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1" name="Google Shape;211;p34"/>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34"/>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4"/>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214" name="Google Shape;214;p34"/>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215" name="Google Shape;215;p34"/>
          <p:cNvSpPr/>
          <p:nvPr>
            <p:ph idx="2" type="pic"/>
          </p:nvPr>
        </p:nvSpPr>
        <p:spPr>
          <a:xfrm>
            <a:off x="4176713" y="0"/>
            <a:ext cx="4967287" cy="51435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14pt" type="obj">
  <p:cSld name="OBJECT">
    <p:spTree>
      <p:nvGrpSpPr>
        <p:cNvPr id="216" name="Shape 216"/>
        <p:cNvGrpSpPr/>
        <p:nvPr/>
      </p:nvGrpSpPr>
      <p:grpSpPr>
        <a:xfrm>
          <a:off x="0" y="0"/>
          <a:ext cx="0" cy="0"/>
          <a:chOff x="0" y="0"/>
          <a:chExt cx="0" cy="0"/>
        </a:xfrm>
      </p:grpSpPr>
      <p:sp>
        <p:nvSpPr>
          <p:cNvPr id="217" name="Google Shape;217;p35"/>
          <p:cNvSpPr txBox="1"/>
          <p:nvPr>
            <p:ph type="title"/>
          </p:nvPr>
        </p:nvSpPr>
        <p:spPr>
          <a:xfrm>
            <a:off x="627062" y="288925"/>
            <a:ext cx="8250237" cy="72072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35"/>
          <p:cNvSpPr txBox="1"/>
          <p:nvPr>
            <p:ph idx="1" type="body"/>
          </p:nvPr>
        </p:nvSpPr>
        <p:spPr>
          <a:xfrm>
            <a:off x="627062" y="1647825"/>
            <a:ext cx="8258874" cy="31222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800"/>
              <a:buNone/>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9" name="Google Shape;219;p35"/>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35"/>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5"/>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222" name="Google Shape;222;p35"/>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14pt with single line headline + subline">
  <p:cSld name="One-column text slide 14pt with single line headline + subline">
    <p:spTree>
      <p:nvGrpSpPr>
        <p:cNvPr id="223" name="Shape 223"/>
        <p:cNvGrpSpPr/>
        <p:nvPr/>
      </p:nvGrpSpPr>
      <p:grpSpPr>
        <a:xfrm>
          <a:off x="0" y="0"/>
          <a:ext cx="0" cy="0"/>
          <a:chOff x="0" y="0"/>
          <a:chExt cx="0" cy="0"/>
        </a:xfrm>
      </p:grpSpPr>
      <p:sp>
        <p:nvSpPr>
          <p:cNvPr id="224" name="Google Shape;224;p36"/>
          <p:cNvSpPr txBox="1"/>
          <p:nvPr>
            <p:ph type="title"/>
          </p:nvPr>
        </p:nvSpPr>
        <p:spPr>
          <a:xfrm>
            <a:off x="627062" y="288925"/>
            <a:ext cx="8250237" cy="388939"/>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36"/>
          <p:cNvSpPr txBox="1"/>
          <p:nvPr>
            <p:ph idx="1" type="body"/>
          </p:nvPr>
        </p:nvSpPr>
        <p:spPr>
          <a:xfrm>
            <a:off x="627062" y="1647825"/>
            <a:ext cx="8250238" cy="31337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800"/>
              <a:buNone/>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6" name="Google Shape;226;p36"/>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6"/>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36"/>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229" name="Google Shape;229;p36"/>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230" name="Google Shape;230;p36"/>
          <p:cNvSpPr txBox="1"/>
          <p:nvPr>
            <p:ph idx="2" type="body"/>
          </p:nvPr>
        </p:nvSpPr>
        <p:spPr>
          <a:xfrm>
            <a:off x="627062" y="705358"/>
            <a:ext cx="8250237" cy="2445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a:solidFill>
                  <a:schemeClr val="dk1"/>
                </a:solidFill>
                <a:latin typeface="Arial"/>
                <a:ea typeface="Arial"/>
                <a:cs typeface="Arial"/>
                <a:sym typeface="Aria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14pt with subhead">
  <p:cSld name="One-column text slide 14pt with subhead">
    <p:spTree>
      <p:nvGrpSpPr>
        <p:cNvPr id="231" name="Shape 231"/>
        <p:cNvGrpSpPr/>
        <p:nvPr/>
      </p:nvGrpSpPr>
      <p:grpSpPr>
        <a:xfrm>
          <a:off x="0" y="0"/>
          <a:ext cx="0" cy="0"/>
          <a:chOff x="0" y="0"/>
          <a:chExt cx="0" cy="0"/>
        </a:xfrm>
      </p:grpSpPr>
      <p:sp>
        <p:nvSpPr>
          <p:cNvPr id="232" name="Google Shape;232;p37"/>
          <p:cNvSpPr txBox="1"/>
          <p:nvPr>
            <p:ph type="title"/>
          </p:nvPr>
        </p:nvSpPr>
        <p:spPr>
          <a:xfrm>
            <a:off x="627062" y="288925"/>
            <a:ext cx="8250237" cy="72072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37"/>
          <p:cNvSpPr txBox="1"/>
          <p:nvPr>
            <p:ph idx="1" type="body"/>
          </p:nvPr>
        </p:nvSpPr>
        <p:spPr>
          <a:xfrm>
            <a:off x="627062" y="1647825"/>
            <a:ext cx="8250238" cy="31337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800"/>
              <a:buNone/>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4" name="Google Shape;234;p37"/>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37"/>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37"/>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237" name="Google Shape;237;p37"/>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238" name="Google Shape;238;p37"/>
          <p:cNvSpPr txBox="1"/>
          <p:nvPr>
            <p:ph idx="2" type="body"/>
          </p:nvPr>
        </p:nvSpPr>
        <p:spPr>
          <a:xfrm>
            <a:off x="627062" y="1146176"/>
            <a:ext cx="8250237" cy="38893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a:solidFill>
                  <a:schemeClr val="dk1"/>
                </a:solidFill>
                <a:latin typeface="Arial"/>
                <a:ea typeface="Arial"/>
                <a:cs typeface="Arial"/>
                <a:sym typeface="Aria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11pt">
  <p:cSld name="One-column text slide 11pt">
    <p:spTree>
      <p:nvGrpSpPr>
        <p:cNvPr id="239" name="Shape 239"/>
        <p:cNvGrpSpPr/>
        <p:nvPr/>
      </p:nvGrpSpPr>
      <p:grpSpPr>
        <a:xfrm>
          <a:off x="0" y="0"/>
          <a:ext cx="0" cy="0"/>
          <a:chOff x="0" y="0"/>
          <a:chExt cx="0" cy="0"/>
        </a:xfrm>
      </p:grpSpPr>
      <p:sp>
        <p:nvSpPr>
          <p:cNvPr id="240" name="Google Shape;240;p38"/>
          <p:cNvSpPr txBox="1"/>
          <p:nvPr>
            <p:ph type="title"/>
          </p:nvPr>
        </p:nvSpPr>
        <p:spPr>
          <a:xfrm>
            <a:off x="627062" y="288925"/>
            <a:ext cx="8250237" cy="72072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38"/>
          <p:cNvSpPr txBox="1"/>
          <p:nvPr>
            <p:ph idx="1" type="body"/>
          </p:nvPr>
        </p:nvSpPr>
        <p:spPr>
          <a:xfrm>
            <a:off x="627062" y="1648801"/>
            <a:ext cx="8250237" cy="313275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2" name="Google Shape;242;p38"/>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38"/>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38"/>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245" name="Google Shape;245;p38"/>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columns text slide ">
  <p:cSld name="Three-columns text slide ">
    <p:spTree>
      <p:nvGrpSpPr>
        <p:cNvPr id="246" name="Shape 246"/>
        <p:cNvGrpSpPr/>
        <p:nvPr/>
      </p:nvGrpSpPr>
      <p:grpSpPr>
        <a:xfrm>
          <a:off x="0" y="0"/>
          <a:ext cx="0" cy="0"/>
          <a:chOff x="0" y="0"/>
          <a:chExt cx="0" cy="0"/>
        </a:xfrm>
      </p:grpSpPr>
      <p:sp>
        <p:nvSpPr>
          <p:cNvPr id="247" name="Google Shape;247;p39"/>
          <p:cNvSpPr txBox="1"/>
          <p:nvPr>
            <p:ph type="title"/>
          </p:nvPr>
        </p:nvSpPr>
        <p:spPr>
          <a:xfrm>
            <a:off x="627062" y="288925"/>
            <a:ext cx="8250237" cy="72072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39"/>
          <p:cNvSpPr txBox="1"/>
          <p:nvPr>
            <p:ph idx="1" type="body"/>
          </p:nvPr>
        </p:nvSpPr>
        <p:spPr>
          <a:xfrm>
            <a:off x="627061" y="2149477"/>
            <a:ext cx="2566800" cy="244838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9" name="Google Shape;249;p39"/>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39"/>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39"/>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252" name="Google Shape;252;p39"/>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253" name="Google Shape;253;p39"/>
          <p:cNvSpPr txBox="1"/>
          <p:nvPr>
            <p:ph idx="2" type="body"/>
          </p:nvPr>
        </p:nvSpPr>
        <p:spPr>
          <a:xfrm>
            <a:off x="3467101" y="2149476"/>
            <a:ext cx="2565400" cy="245070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4" name="Google Shape;254;p39"/>
          <p:cNvSpPr txBox="1"/>
          <p:nvPr>
            <p:ph idx="3" type="body"/>
          </p:nvPr>
        </p:nvSpPr>
        <p:spPr>
          <a:xfrm>
            <a:off x="6310313" y="2149476"/>
            <a:ext cx="2565401" cy="245070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5" name="Google Shape;255;p39"/>
          <p:cNvSpPr txBox="1"/>
          <p:nvPr>
            <p:ph idx="4" type="body"/>
          </p:nvPr>
        </p:nvSpPr>
        <p:spPr>
          <a:xfrm>
            <a:off x="627062" y="1647825"/>
            <a:ext cx="2566800" cy="35748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6" name="Google Shape;256;p39"/>
          <p:cNvSpPr txBox="1"/>
          <p:nvPr>
            <p:ph idx="5" type="body"/>
          </p:nvPr>
        </p:nvSpPr>
        <p:spPr>
          <a:xfrm>
            <a:off x="3467101" y="1647825"/>
            <a:ext cx="2565400" cy="35748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7" name="Google Shape;257;p39"/>
          <p:cNvSpPr txBox="1"/>
          <p:nvPr>
            <p:ph idx="6" type="body"/>
          </p:nvPr>
        </p:nvSpPr>
        <p:spPr>
          <a:xfrm>
            <a:off x="6310313" y="1647825"/>
            <a:ext cx="2565401" cy="35748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8" name="Google Shape;258;p39"/>
          <p:cNvSpPr txBox="1"/>
          <p:nvPr>
            <p:ph idx="7" type="body"/>
          </p:nvPr>
        </p:nvSpPr>
        <p:spPr>
          <a:xfrm>
            <a:off x="627063" y="4678795"/>
            <a:ext cx="5400000" cy="108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sz="700"/>
            </a:lvl1pPr>
            <a:lvl2pPr indent="-273050" lvl="1" marL="914400" algn="l">
              <a:lnSpc>
                <a:spcPct val="100000"/>
              </a:lnSpc>
              <a:spcBef>
                <a:spcPts val="600"/>
              </a:spcBef>
              <a:spcAft>
                <a:spcPts val="0"/>
              </a:spcAft>
              <a:buClr>
                <a:schemeClr val="dk2"/>
              </a:buClr>
              <a:buSzPts val="700"/>
              <a:buChar char="•"/>
              <a:defRPr sz="700"/>
            </a:lvl2pPr>
            <a:lvl3pPr indent="-273050" lvl="2" marL="1371600" algn="l">
              <a:lnSpc>
                <a:spcPct val="100000"/>
              </a:lnSpc>
              <a:spcBef>
                <a:spcPts val="600"/>
              </a:spcBef>
              <a:spcAft>
                <a:spcPts val="0"/>
              </a:spcAft>
              <a:buClr>
                <a:schemeClr val="dk2"/>
              </a:buClr>
              <a:buSzPts val="700"/>
              <a:buChar char="−"/>
              <a:defRPr sz="700"/>
            </a:lvl3pPr>
            <a:lvl4pPr indent="-273050" lvl="3" marL="1828800" algn="l">
              <a:lnSpc>
                <a:spcPct val="100000"/>
              </a:lnSpc>
              <a:spcBef>
                <a:spcPts val="600"/>
              </a:spcBef>
              <a:spcAft>
                <a:spcPts val="0"/>
              </a:spcAft>
              <a:buClr>
                <a:schemeClr val="dk2"/>
              </a:buClr>
              <a:buSzPts val="700"/>
              <a:buChar char="•"/>
              <a:defRPr sz="700"/>
            </a:lvl4pPr>
            <a:lvl5pPr indent="-273050" lvl="4" marL="2286000" algn="l">
              <a:lnSpc>
                <a:spcPct val="100000"/>
              </a:lnSpc>
              <a:spcBef>
                <a:spcPts val="600"/>
              </a:spcBef>
              <a:spcAft>
                <a:spcPts val="0"/>
              </a:spcAft>
              <a:buClr>
                <a:schemeClr val="dk2"/>
              </a:buClr>
              <a:buSzPts val="700"/>
              <a:buChar char="−"/>
              <a:defRPr sz="7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columns text slide ">
  <p:cSld name="Four-columns text slide ">
    <p:spTree>
      <p:nvGrpSpPr>
        <p:cNvPr id="259" name="Shape 259"/>
        <p:cNvGrpSpPr/>
        <p:nvPr/>
      </p:nvGrpSpPr>
      <p:grpSpPr>
        <a:xfrm>
          <a:off x="0" y="0"/>
          <a:ext cx="0" cy="0"/>
          <a:chOff x="0" y="0"/>
          <a:chExt cx="0" cy="0"/>
        </a:xfrm>
      </p:grpSpPr>
      <p:sp>
        <p:nvSpPr>
          <p:cNvPr id="260" name="Google Shape;260;p40"/>
          <p:cNvSpPr txBox="1"/>
          <p:nvPr>
            <p:ph type="title"/>
          </p:nvPr>
        </p:nvSpPr>
        <p:spPr>
          <a:xfrm>
            <a:off x="627062" y="288925"/>
            <a:ext cx="8250238" cy="72072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40"/>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40"/>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40"/>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264" name="Google Shape;264;p40"/>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265" name="Google Shape;265;p40"/>
          <p:cNvSpPr txBox="1"/>
          <p:nvPr>
            <p:ph idx="1" type="body"/>
          </p:nvPr>
        </p:nvSpPr>
        <p:spPr>
          <a:xfrm>
            <a:off x="2751138" y="2931288"/>
            <a:ext cx="1861200" cy="163039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66" name="Google Shape;266;p40"/>
          <p:cNvSpPr txBox="1"/>
          <p:nvPr>
            <p:ph idx="2" type="body"/>
          </p:nvPr>
        </p:nvSpPr>
        <p:spPr>
          <a:xfrm>
            <a:off x="4879038" y="2931288"/>
            <a:ext cx="1861200" cy="163039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67" name="Google Shape;267;p40"/>
          <p:cNvSpPr txBox="1"/>
          <p:nvPr>
            <p:ph idx="3" type="body"/>
          </p:nvPr>
        </p:nvSpPr>
        <p:spPr>
          <a:xfrm>
            <a:off x="2756838" y="2427288"/>
            <a:ext cx="1861200"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68" name="Google Shape;268;p40"/>
          <p:cNvSpPr txBox="1"/>
          <p:nvPr>
            <p:ph idx="4" type="body"/>
          </p:nvPr>
        </p:nvSpPr>
        <p:spPr>
          <a:xfrm>
            <a:off x="4884738" y="2427288"/>
            <a:ext cx="1861200"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69" name="Google Shape;269;p40"/>
          <p:cNvSpPr txBox="1"/>
          <p:nvPr>
            <p:ph idx="5" type="body"/>
          </p:nvPr>
        </p:nvSpPr>
        <p:spPr>
          <a:xfrm>
            <a:off x="7019925" y="2931288"/>
            <a:ext cx="1861200" cy="163039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0" name="Google Shape;270;p40"/>
          <p:cNvSpPr txBox="1"/>
          <p:nvPr>
            <p:ph idx="6" type="body"/>
          </p:nvPr>
        </p:nvSpPr>
        <p:spPr>
          <a:xfrm>
            <a:off x="7025625" y="2427288"/>
            <a:ext cx="1861200"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1" name="Google Shape;271;p40"/>
          <p:cNvSpPr txBox="1"/>
          <p:nvPr>
            <p:ph idx="7" type="body"/>
          </p:nvPr>
        </p:nvSpPr>
        <p:spPr>
          <a:xfrm>
            <a:off x="627062" y="2931288"/>
            <a:ext cx="1861200" cy="163039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2" name="Google Shape;272;p40"/>
          <p:cNvSpPr txBox="1"/>
          <p:nvPr>
            <p:ph idx="8" type="body"/>
          </p:nvPr>
        </p:nvSpPr>
        <p:spPr>
          <a:xfrm>
            <a:off x="627062" y="2427288"/>
            <a:ext cx="1861200"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3" name="Google Shape;273;p40"/>
          <p:cNvSpPr txBox="1"/>
          <p:nvPr>
            <p:ph idx="9" type="body"/>
          </p:nvPr>
        </p:nvSpPr>
        <p:spPr>
          <a:xfrm>
            <a:off x="627063" y="4678795"/>
            <a:ext cx="5400000" cy="108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sz="700"/>
            </a:lvl1pPr>
            <a:lvl2pPr indent="-273050" lvl="1" marL="914400" algn="l">
              <a:lnSpc>
                <a:spcPct val="100000"/>
              </a:lnSpc>
              <a:spcBef>
                <a:spcPts val="600"/>
              </a:spcBef>
              <a:spcAft>
                <a:spcPts val="0"/>
              </a:spcAft>
              <a:buClr>
                <a:schemeClr val="dk2"/>
              </a:buClr>
              <a:buSzPts val="700"/>
              <a:buChar char="•"/>
              <a:defRPr sz="700"/>
            </a:lvl2pPr>
            <a:lvl3pPr indent="-273050" lvl="2" marL="1371600" algn="l">
              <a:lnSpc>
                <a:spcPct val="100000"/>
              </a:lnSpc>
              <a:spcBef>
                <a:spcPts val="600"/>
              </a:spcBef>
              <a:spcAft>
                <a:spcPts val="0"/>
              </a:spcAft>
              <a:buClr>
                <a:schemeClr val="dk2"/>
              </a:buClr>
              <a:buSzPts val="700"/>
              <a:buChar char="−"/>
              <a:defRPr sz="700"/>
            </a:lvl3pPr>
            <a:lvl4pPr indent="-273050" lvl="3" marL="1828800" algn="l">
              <a:lnSpc>
                <a:spcPct val="100000"/>
              </a:lnSpc>
              <a:spcBef>
                <a:spcPts val="600"/>
              </a:spcBef>
              <a:spcAft>
                <a:spcPts val="0"/>
              </a:spcAft>
              <a:buClr>
                <a:schemeClr val="dk2"/>
              </a:buClr>
              <a:buSzPts val="700"/>
              <a:buChar char="•"/>
              <a:defRPr sz="700"/>
            </a:lvl4pPr>
            <a:lvl5pPr indent="-273050" lvl="4" marL="2286000" algn="l">
              <a:lnSpc>
                <a:spcPct val="100000"/>
              </a:lnSpc>
              <a:spcBef>
                <a:spcPts val="600"/>
              </a:spcBef>
              <a:spcAft>
                <a:spcPts val="0"/>
              </a:spcAft>
              <a:buClr>
                <a:schemeClr val="dk2"/>
              </a:buClr>
              <a:buSzPts val="700"/>
              <a:buChar char="−"/>
              <a:defRPr sz="7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columns text slide with subheading">
  <p:cSld name="Four-columns text slide with subheading">
    <p:spTree>
      <p:nvGrpSpPr>
        <p:cNvPr id="274" name="Shape 274"/>
        <p:cNvGrpSpPr/>
        <p:nvPr/>
      </p:nvGrpSpPr>
      <p:grpSpPr>
        <a:xfrm>
          <a:off x="0" y="0"/>
          <a:ext cx="0" cy="0"/>
          <a:chOff x="0" y="0"/>
          <a:chExt cx="0" cy="0"/>
        </a:xfrm>
      </p:grpSpPr>
      <p:sp>
        <p:nvSpPr>
          <p:cNvPr id="275" name="Google Shape;275;p41"/>
          <p:cNvSpPr txBox="1"/>
          <p:nvPr>
            <p:ph type="title"/>
          </p:nvPr>
        </p:nvSpPr>
        <p:spPr>
          <a:xfrm>
            <a:off x="627062" y="288925"/>
            <a:ext cx="8250238" cy="72072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41"/>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41"/>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41"/>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279" name="Google Shape;279;p41"/>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280" name="Google Shape;280;p41"/>
          <p:cNvSpPr txBox="1"/>
          <p:nvPr>
            <p:ph idx="1" type="body"/>
          </p:nvPr>
        </p:nvSpPr>
        <p:spPr>
          <a:xfrm>
            <a:off x="2762248" y="3435289"/>
            <a:ext cx="1850089" cy="11648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1" name="Google Shape;281;p41"/>
          <p:cNvSpPr txBox="1"/>
          <p:nvPr>
            <p:ph idx="2" type="body"/>
          </p:nvPr>
        </p:nvSpPr>
        <p:spPr>
          <a:xfrm>
            <a:off x="4890148" y="3435289"/>
            <a:ext cx="1850089" cy="11648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2" name="Google Shape;282;p41"/>
          <p:cNvSpPr txBox="1"/>
          <p:nvPr>
            <p:ph idx="3" type="body"/>
          </p:nvPr>
        </p:nvSpPr>
        <p:spPr>
          <a:xfrm>
            <a:off x="2756838" y="2931288"/>
            <a:ext cx="1861200"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3" name="Google Shape;283;p41"/>
          <p:cNvSpPr txBox="1"/>
          <p:nvPr>
            <p:ph idx="4" type="body"/>
          </p:nvPr>
        </p:nvSpPr>
        <p:spPr>
          <a:xfrm>
            <a:off x="4895848" y="2931288"/>
            <a:ext cx="1850089"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4" name="Google Shape;284;p41"/>
          <p:cNvSpPr txBox="1"/>
          <p:nvPr>
            <p:ph idx="5" type="body"/>
          </p:nvPr>
        </p:nvSpPr>
        <p:spPr>
          <a:xfrm>
            <a:off x="7019925" y="3435289"/>
            <a:ext cx="1861200" cy="11648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5" name="Google Shape;285;p41"/>
          <p:cNvSpPr txBox="1"/>
          <p:nvPr>
            <p:ph idx="6" type="body"/>
          </p:nvPr>
        </p:nvSpPr>
        <p:spPr>
          <a:xfrm>
            <a:off x="7025625" y="2931288"/>
            <a:ext cx="1861200"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6" name="Google Shape;286;p41"/>
          <p:cNvSpPr txBox="1"/>
          <p:nvPr>
            <p:ph idx="7" type="body"/>
          </p:nvPr>
        </p:nvSpPr>
        <p:spPr>
          <a:xfrm>
            <a:off x="627062" y="3435289"/>
            <a:ext cx="1861200" cy="116489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7" name="Google Shape;287;p41"/>
          <p:cNvSpPr txBox="1"/>
          <p:nvPr>
            <p:ph idx="8" type="body"/>
          </p:nvPr>
        </p:nvSpPr>
        <p:spPr>
          <a:xfrm>
            <a:off x="627062" y="2931288"/>
            <a:ext cx="1861200"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8" name="Google Shape;288;p41"/>
          <p:cNvSpPr txBox="1"/>
          <p:nvPr>
            <p:ph idx="9" type="body"/>
          </p:nvPr>
        </p:nvSpPr>
        <p:spPr>
          <a:xfrm>
            <a:off x="627063" y="4678795"/>
            <a:ext cx="5400000" cy="108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sz="700"/>
            </a:lvl1pPr>
            <a:lvl2pPr indent="-273050" lvl="1" marL="914400" algn="l">
              <a:lnSpc>
                <a:spcPct val="100000"/>
              </a:lnSpc>
              <a:spcBef>
                <a:spcPts val="600"/>
              </a:spcBef>
              <a:spcAft>
                <a:spcPts val="0"/>
              </a:spcAft>
              <a:buClr>
                <a:schemeClr val="dk2"/>
              </a:buClr>
              <a:buSzPts val="700"/>
              <a:buChar char="•"/>
              <a:defRPr sz="700"/>
            </a:lvl2pPr>
            <a:lvl3pPr indent="-273050" lvl="2" marL="1371600" algn="l">
              <a:lnSpc>
                <a:spcPct val="100000"/>
              </a:lnSpc>
              <a:spcBef>
                <a:spcPts val="600"/>
              </a:spcBef>
              <a:spcAft>
                <a:spcPts val="0"/>
              </a:spcAft>
              <a:buClr>
                <a:schemeClr val="dk2"/>
              </a:buClr>
              <a:buSzPts val="700"/>
              <a:buChar char="−"/>
              <a:defRPr sz="700"/>
            </a:lvl3pPr>
            <a:lvl4pPr indent="-273050" lvl="3" marL="1828800" algn="l">
              <a:lnSpc>
                <a:spcPct val="100000"/>
              </a:lnSpc>
              <a:spcBef>
                <a:spcPts val="600"/>
              </a:spcBef>
              <a:spcAft>
                <a:spcPts val="0"/>
              </a:spcAft>
              <a:buClr>
                <a:schemeClr val="dk2"/>
              </a:buClr>
              <a:buSzPts val="700"/>
              <a:buChar char="•"/>
              <a:defRPr sz="700"/>
            </a:lvl4pPr>
            <a:lvl5pPr indent="-273050" lvl="4" marL="2286000" algn="l">
              <a:lnSpc>
                <a:spcPct val="100000"/>
              </a:lnSpc>
              <a:spcBef>
                <a:spcPts val="600"/>
              </a:spcBef>
              <a:spcAft>
                <a:spcPts val="0"/>
              </a:spcAft>
              <a:buClr>
                <a:schemeClr val="dk2"/>
              </a:buClr>
              <a:buSzPts val="700"/>
              <a:buChar char="−"/>
              <a:defRPr sz="7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9" name="Google Shape;289;p41"/>
          <p:cNvSpPr txBox="1"/>
          <p:nvPr>
            <p:ph idx="13" type="body"/>
          </p:nvPr>
        </p:nvSpPr>
        <p:spPr>
          <a:xfrm>
            <a:off x="627063" y="1651000"/>
            <a:ext cx="6113462" cy="431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a:solidFill>
                  <a:schemeClr val="dk1"/>
                </a:solidFill>
                <a:latin typeface="Arial"/>
                <a:ea typeface="Arial"/>
                <a:cs typeface="Arial"/>
                <a:sym typeface="Aria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290" name="Google Shape;290;p41"/>
          <p:cNvCxnSpPr/>
          <p:nvPr/>
        </p:nvCxnSpPr>
        <p:spPr>
          <a:xfrm>
            <a:off x="-155448" y="947139"/>
            <a:ext cx="0" cy="1350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with 1/2 picture">
  <p:cSld name="One-column text slide with 1/2 picture">
    <p:spTree>
      <p:nvGrpSpPr>
        <p:cNvPr id="291" name="Shape 291"/>
        <p:cNvGrpSpPr/>
        <p:nvPr/>
      </p:nvGrpSpPr>
      <p:grpSpPr>
        <a:xfrm>
          <a:off x="0" y="0"/>
          <a:ext cx="0" cy="0"/>
          <a:chOff x="0" y="0"/>
          <a:chExt cx="0" cy="0"/>
        </a:xfrm>
      </p:grpSpPr>
      <p:sp>
        <p:nvSpPr>
          <p:cNvPr id="292" name="Google Shape;292;p42"/>
          <p:cNvSpPr txBox="1"/>
          <p:nvPr>
            <p:ph type="title"/>
          </p:nvPr>
        </p:nvSpPr>
        <p:spPr>
          <a:xfrm>
            <a:off x="627063" y="288925"/>
            <a:ext cx="3981449" cy="134825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3" name="Google Shape;293;p42"/>
          <p:cNvSpPr txBox="1"/>
          <p:nvPr>
            <p:ph idx="1" type="body"/>
          </p:nvPr>
        </p:nvSpPr>
        <p:spPr>
          <a:xfrm>
            <a:off x="627063" y="2427288"/>
            <a:ext cx="3981450" cy="23542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4" name="Google Shape;294;p42"/>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42"/>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42"/>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297" name="Google Shape;297;p42"/>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298" name="Google Shape;298;p42"/>
          <p:cNvSpPr/>
          <p:nvPr>
            <p:ph idx="2" type="pic"/>
          </p:nvPr>
        </p:nvSpPr>
        <p:spPr>
          <a:xfrm>
            <a:off x="4889500" y="0"/>
            <a:ext cx="4254499" cy="5143500"/>
          </a:xfrm>
          <a:prstGeom prst="rect">
            <a:avLst/>
          </a:prstGeom>
          <a:noFill/>
          <a:ln>
            <a:noFill/>
          </a:ln>
        </p:spPr>
      </p:sp>
      <p:sp>
        <p:nvSpPr>
          <p:cNvPr id="299" name="Google Shape;299;p42"/>
          <p:cNvSpPr txBox="1"/>
          <p:nvPr>
            <p:ph idx="3" type="body"/>
          </p:nvPr>
        </p:nvSpPr>
        <p:spPr>
          <a:xfrm>
            <a:off x="627063" y="1651000"/>
            <a:ext cx="3981449" cy="431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a:solidFill>
                  <a:schemeClr val="dk1"/>
                </a:solidFill>
                <a:latin typeface="Arial"/>
                <a:ea typeface="Arial"/>
                <a:cs typeface="Arial"/>
                <a:sym typeface="Aria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with 1/2 picture right">
  <p:cSld name="One-column text slide with 1/2 picture right">
    <p:spTree>
      <p:nvGrpSpPr>
        <p:cNvPr id="300" name="Shape 300"/>
        <p:cNvGrpSpPr/>
        <p:nvPr/>
      </p:nvGrpSpPr>
      <p:grpSpPr>
        <a:xfrm>
          <a:off x="0" y="0"/>
          <a:ext cx="0" cy="0"/>
          <a:chOff x="0" y="0"/>
          <a:chExt cx="0" cy="0"/>
        </a:xfrm>
      </p:grpSpPr>
      <p:sp>
        <p:nvSpPr>
          <p:cNvPr id="301" name="Google Shape;301;p43"/>
          <p:cNvSpPr/>
          <p:nvPr>
            <p:ph idx="2" type="pic"/>
          </p:nvPr>
        </p:nvSpPr>
        <p:spPr>
          <a:xfrm>
            <a:off x="419099" y="0"/>
            <a:ext cx="4194175" cy="5143500"/>
          </a:xfrm>
          <a:prstGeom prst="rect">
            <a:avLst/>
          </a:prstGeom>
          <a:noFill/>
          <a:ln>
            <a:noFill/>
          </a:ln>
        </p:spPr>
      </p:sp>
      <p:sp>
        <p:nvSpPr>
          <p:cNvPr id="302" name="Google Shape;302;p43"/>
          <p:cNvSpPr txBox="1"/>
          <p:nvPr>
            <p:ph type="title"/>
          </p:nvPr>
        </p:nvSpPr>
        <p:spPr>
          <a:xfrm>
            <a:off x="4889500" y="288925"/>
            <a:ext cx="3986213" cy="134825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3" name="Google Shape;303;p43"/>
          <p:cNvSpPr txBox="1"/>
          <p:nvPr>
            <p:ph idx="1" type="body"/>
          </p:nvPr>
        </p:nvSpPr>
        <p:spPr>
          <a:xfrm>
            <a:off x="4889499" y="2427288"/>
            <a:ext cx="3986213" cy="23542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4" name="Google Shape;304;p43"/>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43"/>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43"/>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307" name="Google Shape;307;p43"/>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308" name="Google Shape;308;p43"/>
          <p:cNvSpPr txBox="1"/>
          <p:nvPr>
            <p:ph idx="3" type="body"/>
          </p:nvPr>
        </p:nvSpPr>
        <p:spPr>
          <a:xfrm>
            <a:off x="4889500" y="1651000"/>
            <a:ext cx="3986212" cy="431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a:solidFill>
                  <a:schemeClr val="dk1"/>
                </a:solidFill>
                <a:latin typeface="Arial"/>
                <a:ea typeface="Arial"/>
                <a:cs typeface="Arial"/>
                <a:sym typeface="Aria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with picture &lt;1/2">
  <p:cSld name="One-column text slide with picture &lt;1/2">
    <p:spTree>
      <p:nvGrpSpPr>
        <p:cNvPr id="309" name="Shape 309"/>
        <p:cNvGrpSpPr/>
        <p:nvPr/>
      </p:nvGrpSpPr>
      <p:grpSpPr>
        <a:xfrm>
          <a:off x="0" y="0"/>
          <a:ext cx="0" cy="0"/>
          <a:chOff x="0" y="0"/>
          <a:chExt cx="0" cy="0"/>
        </a:xfrm>
      </p:grpSpPr>
      <p:sp>
        <p:nvSpPr>
          <p:cNvPr id="310" name="Google Shape;310;p44"/>
          <p:cNvSpPr txBox="1"/>
          <p:nvPr>
            <p:ph type="title"/>
          </p:nvPr>
        </p:nvSpPr>
        <p:spPr>
          <a:xfrm>
            <a:off x="626400" y="288924"/>
            <a:ext cx="3272500" cy="1152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1" name="Google Shape;311;p44"/>
          <p:cNvSpPr txBox="1"/>
          <p:nvPr>
            <p:ph idx="1" type="body"/>
          </p:nvPr>
        </p:nvSpPr>
        <p:spPr>
          <a:xfrm>
            <a:off x="626400" y="1657350"/>
            <a:ext cx="3272500" cy="3124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2" name="Google Shape;312;p44"/>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3" name="Google Shape;313;p44"/>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4" name="Google Shape;314;p44"/>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315" name="Google Shape;315;p44"/>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316" name="Google Shape;316;p44"/>
          <p:cNvSpPr/>
          <p:nvPr>
            <p:ph idx="2" type="pic"/>
          </p:nvPr>
        </p:nvSpPr>
        <p:spPr>
          <a:xfrm>
            <a:off x="4176713" y="0"/>
            <a:ext cx="4967286" cy="51435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with picture &lt;1/2 left">
  <p:cSld name="One-column text slide with picture &lt;1/2 left">
    <p:spTree>
      <p:nvGrpSpPr>
        <p:cNvPr id="317" name="Shape 317"/>
        <p:cNvGrpSpPr/>
        <p:nvPr/>
      </p:nvGrpSpPr>
      <p:grpSpPr>
        <a:xfrm>
          <a:off x="0" y="0"/>
          <a:ext cx="0" cy="0"/>
          <a:chOff x="0" y="0"/>
          <a:chExt cx="0" cy="0"/>
        </a:xfrm>
      </p:grpSpPr>
      <p:sp>
        <p:nvSpPr>
          <p:cNvPr id="318" name="Google Shape;318;p45"/>
          <p:cNvSpPr txBox="1"/>
          <p:nvPr>
            <p:ph type="title"/>
          </p:nvPr>
        </p:nvSpPr>
        <p:spPr>
          <a:xfrm>
            <a:off x="5603213" y="288924"/>
            <a:ext cx="3272500" cy="1152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9" name="Google Shape;319;p45"/>
          <p:cNvSpPr txBox="1"/>
          <p:nvPr>
            <p:ph idx="1" type="body"/>
          </p:nvPr>
        </p:nvSpPr>
        <p:spPr>
          <a:xfrm>
            <a:off x="5603213" y="1657350"/>
            <a:ext cx="3272500" cy="315160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0" name="Google Shape;320;p45"/>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45"/>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2" name="Google Shape;322;p45"/>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323" name="Google Shape;323;p45"/>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324" name="Google Shape;324;p45"/>
          <p:cNvSpPr/>
          <p:nvPr>
            <p:ph idx="2" type="pic"/>
          </p:nvPr>
        </p:nvSpPr>
        <p:spPr>
          <a:xfrm>
            <a:off x="419100" y="0"/>
            <a:ext cx="4908550" cy="51435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umns text slide with 1/3 picture right">
  <p:cSld name="Two-columns text slide with 1/3 picture right">
    <p:spTree>
      <p:nvGrpSpPr>
        <p:cNvPr id="325" name="Shape 325"/>
        <p:cNvGrpSpPr/>
        <p:nvPr/>
      </p:nvGrpSpPr>
      <p:grpSpPr>
        <a:xfrm>
          <a:off x="0" y="0"/>
          <a:ext cx="0" cy="0"/>
          <a:chOff x="0" y="0"/>
          <a:chExt cx="0" cy="0"/>
        </a:xfrm>
      </p:grpSpPr>
      <p:sp>
        <p:nvSpPr>
          <p:cNvPr id="326" name="Google Shape;326;p46"/>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7" name="Google Shape;327;p46"/>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8" name="Google Shape;328;p46"/>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329" name="Google Shape;329;p46"/>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330" name="Google Shape;330;p46"/>
          <p:cNvSpPr/>
          <p:nvPr>
            <p:ph idx="2" type="pic"/>
          </p:nvPr>
        </p:nvSpPr>
        <p:spPr>
          <a:xfrm>
            <a:off x="419100" y="0"/>
            <a:ext cx="2770188" cy="5143500"/>
          </a:xfrm>
          <a:prstGeom prst="rect">
            <a:avLst/>
          </a:prstGeom>
          <a:noFill/>
          <a:ln>
            <a:noFill/>
          </a:ln>
        </p:spPr>
      </p:sp>
      <p:sp>
        <p:nvSpPr>
          <p:cNvPr id="331" name="Google Shape;331;p46"/>
          <p:cNvSpPr txBox="1"/>
          <p:nvPr>
            <p:ph type="title"/>
          </p:nvPr>
        </p:nvSpPr>
        <p:spPr>
          <a:xfrm>
            <a:off x="3465513" y="288924"/>
            <a:ext cx="5410200"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2" name="Google Shape;332;p46"/>
          <p:cNvSpPr txBox="1"/>
          <p:nvPr>
            <p:ph idx="1" type="body"/>
          </p:nvPr>
        </p:nvSpPr>
        <p:spPr>
          <a:xfrm>
            <a:off x="3466175" y="2435226"/>
            <a:ext cx="2566800" cy="234632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3" name="Google Shape;333;p46"/>
          <p:cNvSpPr txBox="1"/>
          <p:nvPr>
            <p:ph idx="3" type="body"/>
          </p:nvPr>
        </p:nvSpPr>
        <p:spPr>
          <a:xfrm>
            <a:off x="6306214" y="2435226"/>
            <a:ext cx="2565400" cy="234632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4" name="Google Shape;334;p46"/>
          <p:cNvSpPr txBox="1"/>
          <p:nvPr>
            <p:ph idx="4" type="body"/>
          </p:nvPr>
        </p:nvSpPr>
        <p:spPr>
          <a:xfrm>
            <a:off x="3466174" y="1930584"/>
            <a:ext cx="2566800"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5" name="Google Shape;335;p46"/>
          <p:cNvSpPr txBox="1"/>
          <p:nvPr>
            <p:ph idx="5" type="body"/>
          </p:nvPr>
        </p:nvSpPr>
        <p:spPr>
          <a:xfrm>
            <a:off x="6306214" y="1930584"/>
            <a:ext cx="2565400"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336" name="Google Shape;336;p46"/>
          <p:cNvCxnSpPr/>
          <p:nvPr/>
        </p:nvCxnSpPr>
        <p:spPr>
          <a:xfrm rot="10800000">
            <a:off x="-222948" y="1920875"/>
            <a:ext cx="135000" cy="0"/>
          </a:xfrm>
          <a:prstGeom prst="straightConnector1">
            <a:avLst/>
          </a:prstGeom>
          <a:noFill/>
          <a:ln cap="flat" cmpd="sng" w="9525">
            <a:solidFill>
              <a:srgbClr val="E22F00"/>
            </a:solidFill>
            <a:prstDash val="solid"/>
            <a:miter lim="800000"/>
            <a:headEnd len="sm" w="sm" type="none"/>
            <a:tailEnd len="sm" w="sm"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umns text slide with small picture right">
  <p:cSld name="Two-columns text slide with small picture right">
    <p:spTree>
      <p:nvGrpSpPr>
        <p:cNvPr id="337" name="Shape 337"/>
        <p:cNvGrpSpPr/>
        <p:nvPr/>
      </p:nvGrpSpPr>
      <p:grpSpPr>
        <a:xfrm>
          <a:off x="0" y="0"/>
          <a:ext cx="0" cy="0"/>
          <a:chOff x="0" y="0"/>
          <a:chExt cx="0" cy="0"/>
        </a:xfrm>
      </p:grpSpPr>
      <p:sp>
        <p:nvSpPr>
          <p:cNvPr id="338" name="Google Shape;338;p47"/>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47"/>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0" name="Google Shape;340;p47"/>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341" name="Google Shape;341;p47"/>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342" name="Google Shape;342;p47"/>
          <p:cNvSpPr/>
          <p:nvPr>
            <p:ph idx="2" type="pic"/>
          </p:nvPr>
        </p:nvSpPr>
        <p:spPr>
          <a:xfrm>
            <a:off x="419100" y="0"/>
            <a:ext cx="2060575" cy="5143500"/>
          </a:xfrm>
          <a:prstGeom prst="rect">
            <a:avLst/>
          </a:prstGeom>
          <a:noFill/>
          <a:ln>
            <a:noFill/>
          </a:ln>
        </p:spPr>
      </p:sp>
      <p:sp>
        <p:nvSpPr>
          <p:cNvPr id="343" name="Google Shape;343;p47"/>
          <p:cNvSpPr txBox="1"/>
          <p:nvPr>
            <p:ph type="title"/>
          </p:nvPr>
        </p:nvSpPr>
        <p:spPr>
          <a:xfrm>
            <a:off x="2752724" y="288924"/>
            <a:ext cx="6122989"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4" name="Google Shape;344;p47"/>
          <p:cNvSpPr txBox="1"/>
          <p:nvPr>
            <p:ph idx="1" type="body"/>
          </p:nvPr>
        </p:nvSpPr>
        <p:spPr>
          <a:xfrm>
            <a:off x="2752725" y="2435226"/>
            <a:ext cx="2926800" cy="235156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45" name="Google Shape;345;p47"/>
          <p:cNvSpPr txBox="1"/>
          <p:nvPr>
            <p:ph idx="3" type="body"/>
          </p:nvPr>
        </p:nvSpPr>
        <p:spPr>
          <a:xfrm>
            <a:off x="5948913" y="2435226"/>
            <a:ext cx="2926800" cy="235156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46" name="Google Shape;346;p47"/>
          <p:cNvSpPr txBox="1"/>
          <p:nvPr>
            <p:ph idx="4" type="body"/>
          </p:nvPr>
        </p:nvSpPr>
        <p:spPr>
          <a:xfrm>
            <a:off x="2752723" y="1657350"/>
            <a:ext cx="6122989" cy="705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sz="14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pos="3742">
          <p15:clr>
            <a:srgbClr val="A4A3A4"/>
          </p15:clr>
        </p15:guide>
        <p15:guide id="2" pos="3581">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umns text slide with 1/3 picture">
  <p:cSld name="Two-columns text slide with 1/3 picture">
    <p:spTree>
      <p:nvGrpSpPr>
        <p:cNvPr id="347" name="Shape 347"/>
        <p:cNvGrpSpPr/>
        <p:nvPr/>
      </p:nvGrpSpPr>
      <p:grpSpPr>
        <a:xfrm>
          <a:off x="0" y="0"/>
          <a:ext cx="0" cy="0"/>
          <a:chOff x="0" y="0"/>
          <a:chExt cx="0" cy="0"/>
        </a:xfrm>
      </p:grpSpPr>
      <p:sp>
        <p:nvSpPr>
          <p:cNvPr id="348" name="Google Shape;348;p48"/>
          <p:cNvSpPr txBox="1"/>
          <p:nvPr>
            <p:ph type="title"/>
          </p:nvPr>
        </p:nvSpPr>
        <p:spPr>
          <a:xfrm>
            <a:off x="626400" y="288924"/>
            <a:ext cx="5410200"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9" name="Google Shape;349;p48"/>
          <p:cNvSpPr txBox="1"/>
          <p:nvPr>
            <p:ph idx="1" type="body"/>
          </p:nvPr>
        </p:nvSpPr>
        <p:spPr>
          <a:xfrm>
            <a:off x="626400" y="2425700"/>
            <a:ext cx="2566800" cy="23490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0" name="Google Shape;350;p48"/>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48"/>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2" name="Google Shape;352;p48"/>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353" name="Google Shape;353;p48"/>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354" name="Google Shape;354;p48"/>
          <p:cNvSpPr txBox="1"/>
          <p:nvPr>
            <p:ph idx="2" type="body"/>
          </p:nvPr>
        </p:nvSpPr>
        <p:spPr>
          <a:xfrm>
            <a:off x="3467101" y="2425700"/>
            <a:ext cx="2565400" cy="234903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5" name="Google Shape;355;p48"/>
          <p:cNvSpPr txBox="1"/>
          <p:nvPr>
            <p:ph idx="3" type="body"/>
          </p:nvPr>
        </p:nvSpPr>
        <p:spPr>
          <a:xfrm>
            <a:off x="626400" y="1930584"/>
            <a:ext cx="2566800"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6" name="Google Shape;356;p48"/>
          <p:cNvSpPr txBox="1"/>
          <p:nvPr>
            <p:ph idx="4" type="body"/>
          </p:nvPr>
        </p:nvSpPr>
        <p:spPr>
          <a:xfrm>
            <a:off x="3467101" y="1930584"/>
            <a:ext cx="2565400"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7" name="Google Shape;357;p48"/>
          <p:cNvSpPr/>
          <p:nvPr>
            <p:ph idx="5" type="pic"/>
          </p:nvPr>
        </p:nvSpPr>
        <p:spPr>
          <a:xfrm>
            <a:off x="6310314" y="0"/>
            <a:ext cx="2833685" cy="5143500"/>
          </a:xfrm>
          <a:prstGeom prst="rect">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columns text slide with big picture">
  <p:cSld name="Three-columns text slide with big picture">
    <p:spTree>
      <p:nvGrpSpPr>
        <p:cNvPr id="358" name="Shape 358"/>
        <p:cNvGrpSpPr/>
        <p:nvPr/>
      </p:nvGrpSpPr>
      <p:grpSpPr>
        <a:xfrm>
          <a:off x="0" y="0"/>
          <a:ext cx="0" cy="0"/>
          <a:chOff x="0" y="0"/>
          <a:chExt cx="0" cy="0"/>
        </a:xfrm>
      </p:grpSpPr>
      <p:sp>
        <p:nvSpPr>
          <p:cNvPr id="359" name="Google Shape;359;p49"/>
          <p:cNvSpPr/>
          <p:nvPr>
            <p:ph idx="2" type="pic"/>
          </p:nvPr>
        </p:nvSpPr>
        <p:spPr>
          <a:xfrm>
            <a:off x="0" y="0"/>
            <a:ext cx="9143999" cy="3216275"/>
          </a:xfrm>
          <a:prstGeom prst="rect">
            <a:avLst/>
          </a:prstGeom>
          <a:noFill/>
          <a:ln>
            <a:noFill/>
          </a:ln>
        </p:spPr>
      </p:sp>
      <p:sp>
        <p:nvSpPr>
          <p:cNvPr id="360" name="Google Shape;360;p49"/>
          <p:cNvSpPr txBox="1"/>
          <p:nvPr>
            <p:ph idx="1" type="body"/>
          </p:nvPr>
        </p:nvSpPr>
        <p:spPr>
          <a:xfrm>
            <a:off x="627061" y="3881241"/>
            <a:ext cx="2566800" cy="9003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1" name="Google Shape;361;p49"/>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362" name="Google Shape;362;p49"/>
          <p:cNvSpPr txBox="1"/>
          <p:nvPr>
            <p:ph idx="3" type="body"/>
          </p:nvPr>
        </p:nvSpPr>
        <p:spPr>
          <a:xfrm>
            <a:off x="3467101" y="3881241"/>
            <a:ext cx="2565400" cy="9003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3" name="Google Shape;363;p49"/>
          <p:cNvSpPr txBox="1"/>
          <p:nvPr>
            <p:ph idx="4" type="body"/>
          </p:nvPr>
        </p:nvSpPr>
        <p:spPr>
          <a:xfrm>
            <a:off x="6310313" y="3881241"/>
            <a:ext cx="2565401" cy="9003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4" name="Google Shape;364;p49"/>
          <p:cNvSpPr txBox="1"/>
          <p:nvPr>
            <p:ph idx="5" type="body"/>
          </p:nvPr>
        </p:nvSpPr>
        <p:spPr>
          <a:xfrm>
            <a:off x="627061" y="3432175"/>
            <a:ext cx="2566800" cy="44906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5" name="Google Shape;365;p49"/>
          <p:cNvSpPr txBox="1"/>
          <p:nvPr>
            <p:ph idx="6" type="body"/>
          </p:nvPr>
        </p:nvSpPr>
        <p:spPr>
          <a:xfrm>
            <a:off x="3467101" y="3432175"/>
            <a:ext cx="2565400"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6" name="Google Shape;366;p49"/>
          <p:cNvSpPr txBox="1"/>
          <p:nvPr>
            <p:ph idx="7" type="body"/>
          </p:nvPr>
        </p:nvSpPr>
        <p:spPr>
          <a:xfrm>
            <a:off x="6310313" y="3432175"/>
            <a:ext cx="2565401"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7" name="Google Shape;367;p49"/>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8" name="Google Shape;368;p49"/>
          <p:cNvSpPr txBox="1"/>
          <p:nvPr>
            <p:ph idx="11" type="ftr"/>
          </p:nvPr>
        </p:nvSpPr>
        <p:spPr>
          <a:xfrm rot="-5400000">
            <a:off x="-242756" y="3640904"/>
            <a:ext cx="957259"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sz="6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umns text slide 14pt/11pt">
  <p:cSld name="Two-columns text slide 14pt/11pt">
    <p:spTree>
      <p:nvGrpSpPr>
        <p:cNvPr id="369" name="Shape 369"/>
        <p:cNvGrpSpPr/>
        <p:nvPr/>
      </p:nvGrpSpPr>
      <p:grpSpPr>
        <a:xfrm>
          <a:off x="0" y="0"/>
          <a:ext cx="0" cy="0"/>
          <a:chOff x="0" y="0"/>
          <a:chExt cx="0" cy="0"/>
        </a:xfrm>
      </p:grpSpPr>
      <p:sp>
        <p:nvSpPr>
          <p:cNvPr id="370" name="Google Shape;370;p50"/>
          <p:cNvSpPr txBox="1"/>
          <p:nvPr>
            <p:ph type="title"/>
          </p:nvPr>
        </p:nvSpPr>
        <p:spPr>
          <a:xfrm>
            <a:off x="627063" y="288924"/>
            <a:ext cx="8250237"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1" name="Google Shape;371;p50"/>
          <p:cNvSpPr txBox="1"/>
          <p:nvPr>
            <p:ph idx="1" type="body"/>
          </p:nvPr>
        </p:nvSpPr>
        <p:spPr>
          <a:xfrm>
            <a:off x="627063" y="1662368"/>
            <a:ext cx="2562225" cy="311147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solidFill>
                  <a:schemeClr val="dk1"/>
                </a:solidFill>
              </a:defRPr>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2" name="Google Shape;372;p50"/>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3" name="Google Shape;373;p50"/>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4" name="Google Shape;374;p50"/>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375" name="Google Shape;375;p50"/>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376" name="Google Shape;376;p50"/>
          <p:cNvSpPr txBox="1"/>
          <p:nvPr>
            <p:ph idx="2" type="body"/>
          </p:nvPr>
        </p:nvSpPr>
        <p:spPr>
          <a:xfrm>
            <a:off x="3467100" y="1647825"/>
            <a:ext cx="5410199" cy="313896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12 columns">
  <p:cSld name="Empty slide 12 columns">
    <p:spTree>
      <p:nvGrpSpPr>
        <p:cNvPr id="377" name="Shape 377"/>
        <p:cNvGrpSpPr/>
        <p:nvPr/>
      </p:nvGrpSpPr>
      <p:grpSpPr>
        <a:xfrm>
          <a:off x="0" y="0"/>
          <a:ext cx="0" cy="0"/>
          <a:chOff x="0" y="0"/>
          <a:chExt cx="0" cy="0"/>
        </a:xfrm>
      </p:grpSpPr>
      <p:sp>
        <p:nvSpPr>
          <p:cNvPr id="378" name="Google Shape;378;p51"/>
          <p:cNvSpPr txBox="1"/>
          <p:nvPr>
            <p:ph type="title"/>
          </p:nvPr>
        </p:nvSpPr>
        <p:spPr>
          <a:xfrm>
            <a:off x="627062" y="288925"/>
            <a:ext cx="8250237" cy="72072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9" name="Google Shape;379;p51"/>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0" name="Google Shape;380;p51"/>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51"/>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382" name="Google Shape;382;p51"/>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bg>
      <p:bgPr>
        <a:solidFill>
          <a:schemeClr val="accent1"/>
        </a:solidFill>
      </p:bgPr>
    </p:bg>
    <p:spTree>
      <p:nvGrpSpPr>
        <p:cNvPr id="383" name="Shape 383"/>
        <p:cNvGrpSpPr/>
        <p:nvPr/>
      </p:nvGrpSpPr>
      <p:grpSpPr>
        <a:xfrm>
          <a:off x="0" y="0"/>
          <a:ext cx="0" cy="0"/>
          <a:chOff x="0" y="0"/>
          <a:chExt cx="0" cy="0"/>
        </a:xfrm>
      </p:grpSpPr>
      <p:sp>
        <p:nvSpPr>
          <p:cNvPr id="384" name="Google Shape;384;p52"/>
          <p:cNvSpPr/>
          <p:nvPr/>
        </p:nvSpPr>
        <p:spPr>
          <a:xfrm>
            <a:off x="415925" y="1654175"/>
            <a:ext cx="3780000" cy="3060000"/>
          </a:xfrm>
          <a:prstGeom prst="rect">
            <a:avLst/>
          </a:prstGeom>
          <a:gradFill>
            <a:gsLst>
              <a:gs pos="0">
                <a:schemeClr val="accent2"/>
              </a:gs>
              <a:gs pos="45000">
                <a:srgbClr val="00B4E6">
                  <a:alpha val="0"/>
                </a:srgbClr>
              </a:gs>
              <a:gs pos="100000">
                <a:srgbClr val="00B4E6">
                  <a:alpha val="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5" name="Google Shape;385;p52"/>
          <p:cNvSpPr txBox="1"/>
          <p:nvPr>
            <p:ph type="title"/>
          </p:nvPr>
        </p:nvSpPr>
        <p:spPr>
          <a:xfrm>
            <a:off x="627062" y="1837914"/>
            <a:ext cx="8250237" cy="68011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6" name="Google Shape;386;p52"/>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52"/>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8" name="Google Shape;388;p52"/>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i="0" sz="600" u="none" cap="none" strike="noStrike">
                <a:solidFill>
                  <a:schemeClr val="lt1"/>
                </a:solidFill>
                <a:latin typeface="Arial"/>
                <a:ea typeface="Arial"/>
                <a:cs typeface="Arial"/>
                <a:sym typeface="Arial"/>
              </a:defRPr>
            </a:lvl1pPr>
            <a:lvl2pPr indent="0" lvl="1" marL="0" algn="l">
              <a:lnSpc>
                <a:spcPct val="100000"/>
              </a:lnSpc>
              <a:spcBef>
                <a:spcPts val="0"/>
              </a:spcBef>
              <a:buNone/>
              <a:defRPr b="1" i="0" sz="600" u="none" cap="none" strike="noStrike">
                <a:solidFill>
                  <a:schemeClr val="lt1"/>
                </a:solidFill>
                <a:latin typeface="Arial"/>
                <a:ea typeface="Arial"/>
                <a:cs typeface="Arial"/>
                <a:sym typeface="Arial"/>
              </a:defRPr>
            </a:lvl2pPr>
            <a:lvl3pPr indent="0" lvl="2" marL="0" algn="l">
              <a:lnSpc>
                <a:spcPct val="100000"/>
              </a:lnSpc>
              <a:spcBef>
                <a:spcPts val="0"/>
              </a:spcBef>
              <a:buNone/>
              <a:defRPr b="1" i="0" sz="600" u="none" cap="none" strike="noStrike">
                <a:solidFill>
                  <a:schemeClr val="lt1"/>
                </a:solidFill>
                <a:latin typeface="Arial"/>
                <a:ea typeface="Arial"/>
                <a:cs typeface="Arial"/>
                <a:sym typeface="Arial"/>
              </a:defRPr>
            </a:lvl3pPr>
            <a:lvl4pPr indent="0" lvl="3" marL="0" algn="l">
              <a:lnSpc>
                <a:spcPct val="100000"/>
              </a:lnSpc>
              <a:spcBef>
                <a:spcPts val="0"/>
              </a:spcBef>
              <a:buNone/>
              <a:defRPr b="1" i="0" sz="600" u="none" cap="none" strike="noStrike">
                <a:solidFill>
                  <a:schemeClr val="lt1"/>
                </a:solidFill>
                <a:latin typeface="Arial"/>
                <a:ea typeface="Arial"/>
                <a:cs typeface="Arial"/>
                <a:sym typeface="Arial"/>
              </a:defRPr>
            </a:lvl4pPr>
            <a:lvl5pPr indent="0" lvl="4" marL="0" algn="l">
              <a:lnSpc>
                <a:spcPct val="100000"/>
              </a:lnSpc>
              <a:spcBef>
                <a:spcPts val="0"/>
              </a:spcBef>
              <a:buNone/>
              <a:defRPr b="1" i="0" sz="600" u="none" cap="none" strike="noStrike">
                <a:solidFill>
                  <a:schemeClr val="lt1"/>
                </a:solidFill>
                <a:latin typeface="Arial"/>
                <a:ea typeface="Arial"/>
                <a:cs typeface="Arial"/>
                <a:sym typeface="Arial"/>
              </a:defRPr>
            </a:lvl5pPr>
            <a:lvl6pPr indent="0" lvl="5" marL="0" algn="l">
              <a:lnSpc>
                <a:spcPct val="100000"/>
              </a:lnSpc>
              <a:spcBef>
                <a:spcPts val="0"/>
              </a:spcBef>
              <a:buNone/>
              <a:defRPr b="1" i="0" sz="600" u="none" cap="none" strike="noStrike">
                <a:solidFill>
                  <a:schemeClr val="lt1"/>
                </a:solidFill>
                <a:latin typeface="Arial"/>
                <a:ea typeface="Arial"/>
                <a:cs typeface="Arial"/>
                <a:sym typeface="Arial"/>
              </a:defRPr>
            </a:lvl6pPr>
            <a:lvl7pPr indent="0" lvl="6" marL="0" algn="l">
              <a:lnSpc>
                <a:spcPct val="100000"/>
              </a:lnSpc>
              <a:spcBef>
                <a:spcPts val="0"/>
              </a:spcBef>
              <a:buNone/>
              <a:defRPr b="1" i="0" sz="600" u="none" cap="none" strike="noStrike">
                <a:solidFill>
                  <a:schemeClr val="lt1"/>
                </a:solidFill>
                <a:latin typeface="Arial"/>
                <a:ea typeface="Arial"/>
                <a:cs typeface="Arial"/>
                <a:sym typeface="Arial"/>
              </a:defRPr>
            </a:lvl7pPr>
            <a:lvl8pPr indent="0" lvl="7" marL="0" algn="l">
              <a:lnSpc>
                <a:spcPct val="100000"/>
              </a:lnSpc>
              <a:spcBef>
                <a:spcPts val="0"/>
              </a:spcBef>
              <a:buNone/>
              <a:defRPr b="1" i="0" sz="600" u="none" cap="none" strike="noStrike">
                <a:solidFill>
                  <a:schemeClr val="lt1"/>
                </a:solidFill>
                <a:latin typeface="Arial"/>
                <a:ea typeface="Arial"/>
                <a:cs typeface="Arial"/>
                <a:sym typeface="Arial"/>
              </a:defRPr>
            </a:lvl8pPr>
            <a:lvl9pPr indent="0" lvl="8" marL="0" algn="l">
              <a:lnSpc>
                <a:spcPct val="100000"/>
              </a:lnSpc>
              <a:spcBef>
                <a:spcPts val="0"/>
              </a:spcBef>
              <a:buNone/>
              <a:defRPr b="1" i="0" sz="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pic>
        <p:nvPicPr>
          <p:cNvPr id="389" name="Google Shape;389;p52"/>
          <p:cNvPicPr preferRelativeResize="0"/>
          <p:nvPr/>
        </p:nvPicPr>
        <p:blipFill rotWithShape="1">
          <a:blip r:embed="rId2">
            <a:alphaModFix/>
          </a:blip>
          <a:srcRect b="0" l="0" r="0" t="0"/>
          <a:stretch/>
        </p:blipFill>
        <p:spPr>
          <a:xfrm rot="-5400000">
            <a:off x="-84926" y="620972"/>
            <a:ext cx="608450" cy="86400"/>
          </a:xfrm>
          <a:prstGeom prst="rect">
            <a:avLst/>
          </a:prstGeom>
          <a:noFill/>
          <a:ln>
            <a:noFill/>
          </a:ln>
        </p:spPr>
      </p:pic>
    </p:spTree>
  </p:cSld>
  <p:clrMapOvr>
    <a:masterClrMapping/>
  </p:clrMapOvr>
  <p:extLst>
    <p:ext uri="{DCECCB84-F9BA-43D5-87BE-67443E8EF086}">
      <p15:sldGuideLst>
        <p15:guide id="1" orient="horz" pos="115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picture right            ">
  <p:cSld name="Divider slide with picture right            ">
    <p:bg>
      <p:bgPr>
        <a:solidFill>
          <a:schemeClr val="accent1"/>
        </a:solidFill>
      </p:bgPr>
    </p:bg>
    <p:spTree>
      <p:nvGrpSpPr>
        <p:cNvPr id="390" name="Shape 390"/>
        <p:cNvGrpSpPr/>
        <p:nvPr/>
      </p:nvGrpSpPr>
      <p:grpSpPr>
        <a:xfrm>
          <a:off x="0" y="0"/>
          <a:ext cx="0" cy="0"/>
          <a:chOff x="0" y="0"/>
          <a:chExt cx="0" cy="0"/>
        </a:xfrm>
      </p:grpSpPr>
      <p:sp>
        <p:nvSpPr>
          <p:cNvPr id="391" name="Google Shape;391;p53"/>
          <p:cNvSpPr/>
          <p:nvPr/>
        </p:nvSpPr>
        <p:spPr>
          <a:xfrm>
            <a:off x="6308725" y="0"/>
            <a:ext cx="2835275"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2" name="Google Shape;392;p53"/>
          <p:cNvSpPr txBox="1"/>
          <p:nvPr>
            <p:ph type="title"/>
          </p:nvPr>
        </p:nvSpPr>
        <p:spPr>
          <a:xfrm>
            <a:off x="627063" y="1837914"/>
            <a:ext cx="5405438" cy="164451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3" name="Google Shape;393;p53"/>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4" name="Google Shape;394;p53"/>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5" name="Google Shape;395;p53"/>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i="0" sz="600" u="none" cap="none" strike="noStrike">
                <a:solidFill>
                  <a:schemeClr val="lt1"/>
                </a:solidFill>
                <a:latin typeface="Arial"/>
                <a:ea typeface="Arial"/>
                <a:cs typeface="Arial"/>
                <a:sym typeface="Arial"/>
              </a:defRPr>
            </a:lvl1pPr>
            <a:lvl2pPr indent="0" lvl="1" marL="0" algn="l">
              <a:lnSpc>
                <a:spcPct val="100000"/>
              </a:lnSpc>
              <a:spcBef>
                <a:spcPts val="0"/>
              </a:spcBef>
              <a:buNone/>
              <a:defRPr b="1" i="0" sz="600" u="none" cap="none" strike="noStrike">
                <a:solidFill>
                  <a:schemeClr val="lt1"/>
                </a:solidFill>
                <a:latin typeface="Arial"/>
                <a:ea typeface="Arial"/>
                <a:cs typeface="Arial"/>
                <a:sym typeface="Arial"/>
              </a:defRPr>
            </a:lvl2pPr>
            <a:lvl3pPr indent="0" lvl="2" marL="0" algn="l">
              <a:lnSpc>
                <a:spcPct val="100000"/>
              </a:lnSpc>
              <a:spcBef>
                <a:spcPts val="0"/>
              </a:spcBef>
              <a:buNone/>
              <a:defRPr b="1" i="0" sz="600" u="none" cap="none" strike="noStrike">
                <a:solidFill>
                  <a:schemeClr val="lt1"/>
                </a:solidFill>
                <a:latin typeface="Arial"/>
                <a:ea typeface="Arial"/>
                <a:cs typeface="Arial"/>
                <a:sym typeface="Arial"/>
              </a:defRPr>
            </a:lvl3pPr>
            <a:lvl4pPr indent="0" lvl="3" marL="0" algn="l">
              <a:lnSpc>
                <a:spcPct val="100000"/>
              </a:lnSpc>
              <a:spcBef>
                <a:spcPts val="0"/>
              </a:spcBef>
              <a:buNone/>
              <a:defRPr b="1" i="0" sz="600" u="none" cap="none" strike="noStrike">
                <a:solidFill>
                  <a:schemeClr val="lt1"/>
                </a:solidFill>
                <a:latin typeface="Arial"/>
                <a:ea typeface="Arial"/>
                <a:cs typeface="Arial"/>
                <a:sym typeface="Arial"/>
              </a:defRPr>
            </a:lvl4pPr>
            <a:lvl5pPr indent="0" lvl="4" marL="0" algn="l">
              <a:lnSpc>
                <a:spcPct val="100000"/>
              </a:lnSpc>
              <a:spcBef>
                <a:spcPts val="0"/>
              </a:spcBef>
              <a:buNone/>
              <a:defRPr b="1" i="0" sz="600" u="none" cap="none" strike="noStrike">
                <a:solidFill>
                  <a:schemeClr val="lt1"/>
                </a:solidFill>
                <a:latin typeface="Arial"/>
                <a:ea typeface="Arial"/>
                <a:cs typeface="Arial"/>
                <a:sym typeface="Arial"/>
              </a:defRPr>
            </a:lvl5pPr>
            <a:lvl6pPr indent="0" lvl="5" marL="0" algn="l">
              <a:lnSpc>
                <a:spcPct val="100000"/>
              </a:lnSpc>
              <a:spcBef>
                <a:spcPts val="0"/>
              </a:spcBef>
              <a:buNone/>
              <a:defRPr b="1" i="0" sz="600" u="none" cap="none" strike="noStrike">
                <a:solidFill>
                  <a:schemeClr val="lt1"/>
                </a:solidFill>
                <a:latin typeface="Arial"/>
                <a:ea typeface="Arial"/>
                <a:cs typeface="Arial"/>
                <a:sym typeface="Arial"/>
              </a:defRPr>
            </a:lvl6pPr>
            <a:lvl7pPr indent="0" lvl="6" marL="0" algn="l">
              <a:lnSpc>
                <a:spcPct val="100000"/>
              </a:lnSpc>
              <a:spcBef>
                <a:spcPts val="0"/>
              </a:spcBef>
              <a:buNone/>
              <a:defRPr b="1" i="0" sz="600" u="none" cap="none" strike="noStrike">
                <a:solidFill>
                  <a:schemeClr val="lt1"/>
                </a:solidFill>
                <a:latin typeface="Arial"/>
                <a:ea typeface="Arial"/>
                <a:cs typeface="Arial"/>
                <a:sym typeface="Arial"/>
              </a:defRPr>
            </a:lvl7pPr>
            <a:lvl8pPr indent="0" lvl="7" marL="0" algn="l">
              <a:lnSpc>
                <a:spcPct val="100000"/>
              </a:lnSpc>
              <a:spcBef>
                <a:spcPts val="0"/>
              </a:spcBef>
              <a:buNone/>
              <a:defRPr b="1" i="0" sz="600" u="none" cap="none" strike="noStrike">
                <a:solidFill>
                  <a:schemeClr val="lt1"/>
                </a:solidFill>
                <a:latin typeface="Arial"/>
                <a:ea typeface="Arial"/>
                <a:cs typeface="Arial"/>
                <a:sym typeface="Arial"/>
              </a:defRPr>
            </a:lvl8pPr>
            <a:lvl9pPr indent="0" lvl="8" marL="0" algn="l">
              <a:lnSpc>
                <a:spcPct val="100000"/>
              </a:lnSpc>
              <a:spcBef>
                <a:spcPts val="0"/>
              </a:spcBef>
              <a:buNone/>
              <a:defRPr b="1" i="0" sz="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pic>
        <p:nvPicPr>
          <p:cNvPr id="396" name="Google Shape;396;p53"/>
          <p:cNvPicPr preferRelativeResize="0"/>
          <p:nvPr/>
        </p:nvPicPr>
        <p:blipFill rotWithShape="1">
          <a:blip r:embed="rId2">
            <a:alphaModFix/>
          </a:blip>
          <a:srcRect b="0" l="0" r="0" t="0"/>
          <a:stretch/>
        </p:blipFill>
        <p:spPr>
          <a:xfrm rot="-5400000">
            <a:off x="-84926" y="620972"/>
            <a:ext cx="608450" cy="86400"/>
          </a:xfrm>
          <a:prstGeom prst="rect">
            <a:avLst/>
          </a:prstGeom>
          <a:noFill/>
          <a:ln>
            <a:noFill/>
          </a:ln>
        </p:spPr>
      </p:pic>
      <p:sp>
        <p:nvSpPr>
          <p:cNvPr id="397" name="Google Shape;397;p53"/>
          <p:cNvSpPr/>
          <p:nvPr>
            <p:ph idx="2" type="pic"/>
          </p:nvPr>
        </p:nvSpPr>
        <p:spPr>
          <a:xfrm>
            <a:off x="6308725" y="0"/>
            <a:ext cx="2835275" cy="5143500"/>
          </a:xfrm>
          <a:prstGeom prst="rect">
            <a:avLst/>
          </a:prstGeom>
          <a:noFill/>
          <a:ln>
            <a:noFill/>
          </a:ln>
        </p:spPr>
      </p:sp>
    </p:spTree>
  </p:cSld>
  <p:clrMapOvr>
    <a:masterClrMapping/>
  </p:clrMapOvr>
  <p:extLst>
    <p:ext uri="{DCECCB84-F9BA-43D5-87BE-67443E8EF086}">
      <p15:sldGuideLst>
        <p15:guide id="1" orient="horz" pos="1157">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dark picture">
  <p:cSld name="Divider slide with dark picture">
    <p:spTree>
      <p:nvGrpSpPr>
        <p:cNvPr id="398" name="Shape 398"/>
        <p:cNvGrpSpPr/>
        <p:nvPr/>
      </p:nvGrpSpPr>
      <p:grpSpPr>
        <a:xfrm>
          <a:off x="0" y="0"/>
          <a:ext cx="0" cy="0"/>
          <a:chOff x="0" y="0"/>
          <a:chExt cx="0" cy="0"/>
        </a:xfrm>
      </p:grpSpPr>
      <p:sp>
        <p:nvSpPr>
          <p:cNvPr id="399" name="Google Shape;399;p54"/>
          <p:cNvSpPr/>
          <p:nvPr>
            <p:ph idx="2" type="pic"/>
          </p:nvPr>
        </p:nvSpPr>
        <p:spPr>
          <a:xfrm>
            <a:off x="0" y="0"/>
            <a:ext cx="9144000" cy="5143500"/>
          </a:xfrm>
          <a:prstGeom prst="rect">
            <a:avLst/>
          </a:prstGeom>
          <a:noFill/>
          <a:ln>
            <a:noFill/>
          </a:ln>
        </p:spPr>
      </p:sp>
      <p:sp>
        <p:nvSpPr>
          <p:cNvPr id="400" name="Google Shape;400;p54"/>
          <p:cNvSpPr txBox="1"/>
          <p:nvPr>
            <p:ph type="title"/>
          </p:nvPr>
        </p:nvSpPr>
        <p:spPr>
          <a:xfrm>
            <a:off x="627062" y="1837914"/>
            <a:ext cx="8250237" cy="68011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01" name="Google Shape;401;p54"/>
          <p:cNvPicPr preferRelativeResize="0"/>
          <p:nvPr/>
        </p:nvPicPr>
        <p:blipFill rotWithShape="1">
          <a:blip r:embed="rId2">
            <a:alphaModFix/>
          </a:blip>
          <a:srcRect b="0" l="0" r="0" t="0"/>
          <a:stretch/>
        </p:blipFill>
        <p:spPr>
          <a:xfrm rot="-5400000">
            <a:off x="-84926" y="620972"/>
            <a:ext cx="608450" cy="86400"/>
          </a:xfrm>
          <a:prstGeom prst="rect">
            <a:avLst/>
          </a:prstGeom>
          <a:noFill/>
          <a:ln>
            <a:noFill/>
          </a:ln>
        </p:spPr>
      </p:pic>
      <p:sp>
        <p:nvSpPr>
          <p:cNvPr id="402" name="Google Shape;402;p54"/>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3" name="Google Shape;403;p54"/>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4" name="Google Shape;404;p54"/>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i="0" sz="600" u="none" cap="none" strike="noStrike">
                <a:solidFill>
                  <a:schemeClr val="lt1"/>
                </a:solidFill>
                <a:latin typeface="Arial"/>
                <a:ea typeface="Arial"/>
                <a:cs typeface="Arial"/>
                <a:sym typeface="Arial"/>
              </a:defRPr>
            </a:lvl1pPr>
            <a:lvl2pPr indent="0" lvl="1" marL="0" algn="l">
              <a:lnSpc>
                <a:spcPct val="100000"/>
              </a:lnSpc>
              <a:spcBef>
                <a:spcPts val="0"/>
              </a:spcBef>
              <a:buNone/>
              <a:defRPr b="1" i="0" sz="600" u="none" cap="none" strike="noStrike">
                <a:solidFill>
                  <a:schemeClr val="lt1"/>
                </a:solidFill>
                <a:latin typeface="Arial"/>
                <a:ea typeface="Arial"/>
                <a:cs typeface="Arial"/>
                <a:sym typeface="Arial"/>
              </a:defRPr>
            </a:lvl2pPr>
            <a:lvl3pPr indent="0" lvl="2" marL="0" algn="l">
              <a:lnSpc>
                <a:spcPct val="100000"/>
              </a:lnSpc>
              <a:spcBef>
                <a:spcPts val="0"/>
              </a:spcBef>
              <a:buNone/>
              <a:defRPr b="1" i="0" sz="600" u="none" cap="none" strike="noStrike">
                <a:solidFill>
                  <a:schemeClr val="lt1"/>
                </a:solidFill>
                <a:latin typeface="Arial"/>
                <a:ea typeface="Arial"/>
                <a:cs typeface="Arial"/>
                <a:sym typeface="Arial"/>
              </a:defRPr>
            </a:lvl3pPr>
            <a:lvl4pPr indent="0" lvl="3" marL="0" algn="l">
              <a:lnSpc>
                <a:spcPct val="100000"/>
              </a:lnSpc>
              <a:spcBef>
                <a:spcPts val="0"/>
              </a:spcBef>
              <a:buNone/>
              <a:defRPr b="1" i="0" sz="600" u="none" cap="none" strike="noStrike">
                <a:solidFill>
                  <a:schemeClr val="lt1"/>
                </a:solidFill>
                <a:latin typeface="Arial"/>
                <a:ea typeface="Arial"/>
                <a:cs typeface="Arial"/>
                <a:sym typeface="Arial"/>
              </a:defRPr>
            </a:lvl4pPr>
            <a:lvl5pPr indent="0" lvl="4" marL="0" algn="l">
              <a:lnSpc>
                <a:spcPct val="100000"/>
              </a:lnSpc>
              <a:spcBef>
                <a:spcPts val="0"/>
              </a:spcBef>
              <a:buNone/>
              <a:defRPr b="1" i="0" sz="600" u="none" cap="none" strike="noStrike">
                <a:solidFill>
                  <a:schemeClr val="lt1"/>
                </a:solidFill>
                <a:latin typeface="Arial"/>
                <a:ea typeface="Arial"/>
                <a:cs typeface="Arial"/>
                <a:sym typeface="Arial"/>
              </a:defRPr>
            </a:lvl5pPr>
            <a:lvl6pPr indent="0" lvl="5" marL="0" algn="l">
              <a:lnSpc>
                <a:spcPct val="100000"/>
              </a:lnSpc>
              <a:spcBef>
                <a:spcPts val="0"/>
              </a:spcBef>
              <a:buNone/>
              <a:defRPr b="1" i="0" sz="600" u="none" cap="none" strike="noStrike">
                <a:solidFill>
                  <a:schemeClr val="lt1"/>
                </a:solidFill>
                <a:latin typeface="Arial"/>
                <a:ea typeface="Arial"/>
                <a:cs typeface="Arial"/>
                <a:sym typeface="Arial"/>
              </a:defRPr>
            </a:lvl6pPr>
            <a:lvl7pPr indent="0" lvl="6" marL="0" algn="l">
              <a:lnSpc>
                <a:spcPct val="100000"/>
              </a:lnSpc>
              <a:spcBef>
                <a:spcPts val="0"/>
              </a:spcBef>
              <a:buNone/>
              <a:defRPr b="1" i="0" sz="600" u="none" cap="none" strike="noStrike">
                <a:solidFill>
                  <a:schemeClr val="lt1"/>
                </a:solidFill>
                <a:latin typeface="Arial"/>
                <a:ea typeface="Arial"/>
                <a:cs typeface="Arial"/>
                <a:sym typeface="Arial"/>
              </a:defRPr>
            </a:lvl7pPr>
            <a:lvl8pPr indent="0" lvl="7" marL="0" algn="l">
              <a:lnSpc>
                <a:spcPct val="100000"/>
              </a:lnSpc>
              <a:spcBef>
                <a:spcPts val="0"/>
              </a:spcBef>
              <a:buNone/>
              <a:defRPr b="1" i="0" sz="600" u="none" cap="none" strike="noStrike">
                <a:solidFill>
                  <a:schemeClr val="lt1"/>
                </a:solidFill>
                <a:latin typeface="Arial"/>
                <a:ea typeface="Arial"/>
                <a:cs typeface="Arial"/>
                <a:sym typeface="Arial"/>
              </a:defRPr>
            </a:lvl8pPr>
            <a:lvl9pPr indent="0" lvl="8" marL="0" algn="l">
              <a:lnSpc>
                <a:spcPct val="100000"/>
              </a:lnSpc>
              <a:spcBef>
                <a:spcPts val="0"/>
              </a:spcBef>
              <a:buNone/>
              <a:defRPr b="1" i="0" sz="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157">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bright picture">
  <p:cSld name="Divider slide with  bright picture">
    <p:spTree>
      <p:nvGrpSpPr>
        <p:cNvPr id="405" name="Shape 405"/>
        <p:cNvGrpSpPr/>
        <p:nvPr/>
      </p:nvGrpSpPr>
      <p:grpSpPr>
        <a:xfrm>
          <a:off x="0" y="0"/>
          <a:ext cx="0" cy="0"/>
          <a:chOff x="0" y="0"/>
          <a:chExt cx="0" cy="0"/>
        </a:xfrm>
      </p:grpSpPr>
      <p:sp>
        <p:nvSpPr>
          <p:cNvPr id="406" name="Google Shape;406;p55"/>
          <p:cNvSpPr/>
          <p:nvPr>
            <p:ph idx="2" type="pic"/>
          </p:nvPr>
        </p:nvSpPr>
        <p:spPr>
          <a:xfrm>
            <a:off x="0" y="0"/>
            <a:ext cx="9144000" cy="5143500"/>
          </a:xfrm>
          <a:prstGeom prst="rect">
            <a:avLst/>
          </a:prstGeom>
          <a:noFill/>
          <a:ln>
            <a:noFill/>
          </a:ln>
        </p:spPr>
      </p:sp>
      <p:sp>
        <p:nvSpPr>
          <p:cNvPr id="407" name="Google Shape;407;p55"/>
          <p:cNvSpPr txBox="1"/>
          <p:nvPr>
            <p:ph type="title"/>
          </p:nvPr>
        </p:nvSpPr>
        <p:spPr>
          <a:xfrm>
            <a:off x="627062" y="1837914"/>
            <a:ext cx="8250237" cy="68011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8" name="Google Shape;408;p55"/>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9" name="Google Shape;409;p55"/>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0" name="Google Shape;410;p55"/>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411" name="Google Shape;411;p55"/>
          <p:cNvPicPr preferRelativeResize="0"/>
          <p:nvPr/>
        </p:nvPicPr>
        <p:blipFill rotWithShape="1">
          <a:blip r:embed="rId2">
            <a:alphaModFix/>
          </a:blip>
          <a:srcRect b="0" l="0" r="0" t="0"/>
          <a:stretch/>
        </p:blipFill>
        <p:spPr>
          <a:xfrm rot="-5400000">
            <a:off x="-84926" y="620972"/>
            <a:ext cx="608450" cy="86399"/>
          </a:xfrm>
          <a:prstGeom prst="rect">
            <a:avLst/>
          </a:prstGeom>
          <a:noFill/>
          <a:ln>
            <a:noFill/>
          </a:ln>
        </p:spPr>
      </p:pic>
    </p:spTree>
  </p:cSld>
  <p:clrMapOvr>
    <a:masterClrMapping/>
  </p:clrMapOvr>
  <p:extLst>
    <p:ext uri="{DCECCB84-F9BA-43D5-87BE-67443E8EF086}">
      <p15:sldGuideLst>
        <p15:guide id="1" orient="horz" pos="115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bg>
      <p:bgPr>
        <a:solidFill>
          <a:schemeClr val="accent1"/>
        </a:solidFill>
      </p:bgPr>
    </p:bg>
    <p:spTree>
      <p:nvGrpSpPr>
        <p:cNvPr id="412" name="Shape 412"/>
        <p:cNvGrpSpPr/>
        <p:nvPr/>
      </p:nvGrpSpPr>
      <p:grpSpPr>
        <a:xfrm>
          <a:off x="0" y="0"/>
          <a:ext cx="0" cy="0"/>
          <a:chOff x="0" y="0"/>
          <a:chExt cx="0" cy="0"/>
        </a:xfrm>
      </p:grpSpPr>
      <p:sp>
        <p:nvSpPr>
          <p:cNvPr id="413" name="Google Shape;413;p56"/>
          <p:cNvSpPr/>
          <p:nvPr/>
        </p:nvSpPr>
        <p:spPr>
          <a:xfrm>
            <a:off x="419100" y="360363"/>
            <a:ext cx="4319999" cy="3420000"/>
          </a:xfrm>
          <a:prstGeom prst="rect">
            <a:avLst/>
          </a:prstGeom>
          <a:gradFill>
            <a:gsLst>
              <a:gs pos="0">
                <a:schemeClr val="accent2"/>
              </a:gs>
              <a:gs pos="45000">
                <a:srgbClr val="00B4E6">
                  <a:alpha val="0"/>
                </a:srgbClr>
              </a:gs>
              <a:gs pos="100000">
                <a:srgbClr val="00B4E6">
                  <a:alpha val="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4" name="Google Shape;414;p56"/>
          <p:cNvSpPr txBox="1"/>
          <p:nvPr>
            <p:ph type="title"/>
          </p:nvPr>
        </p:nvSpPr>
        <p:spPr>
          <a:xfrm>
            <a:off x="627063" y="436564"/>
            <a:ext cx="154052" cy="307356"/>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5" name="Google Shape;415;p56"/>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6" name="Google Shape;416;p56"/>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7" name="Google Shape;417;p56"/>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i="0" sz="600" u="none" cap="none" strike="noStrike">
                <a:solidFill>
                  <a:schemeClr val="lt1"/>
                </a:solidFill>
                <a:latin typeface="Arial"/>
                <a:ea typeface="Arial"/>
                <a:cs typeface="Arial"/>
                <a:sym typeface="Arial"/>
              </a:defRPr>
            </a:lvl1pPr>
            <a:lvl2pPr indent="0" lvl="1" marL="0" algn="l">
              <a:lnSpc>
                <a:spcPct val="100000"/>
              </a:lnSpc>
              <a:spcBef>
                <a:spcPts val="0"/>
              </a:spcBef>
              <a:buNone/>
              <a:defRPr b="1" i="0" sz="600" u="none" cap="none" strike="noStrike">
                <a:solidFill>
                  <a:schemeClr val="lt1"/>
                </a:solidFill>
                <a:latin typeface="Arial"/>
                <a:ea typeface="Arial"/>
                <a:cs typeface="Arial"/>
                <a:sym typeface="Arial"/>
              </a:defRPr>
            </a:lvl2pPr>
            <a:lvl3pPr indent="0" lvl="2" marL="0" algn="l">
              <a:lnSpc>
                <a:spcPct val="100000"/>
              </a:lnSpc>
              <a:spcBef>
                <a:spcPts val="0"/>
              </a:spcBef>
              <a:buNone/>
              <a:defRPr b="1" i="0" sz="600" u="none" cap="none" strike="noStrike">
                <a:solidFill>
                  <a:schemeClr val="lt1"/>
                </a:solidFill>
                <a:latin typeface="Arial"/>
                <a:ea typeface="Arial"/>
                <a:cs typeface="Arial"/>
                <a:sym typeface="Arial"/>
              </a:defRPr>
            </a:lvl3pPr>
            <a:lvl4pPr indent="0" lvl="3" marL="0" algn="l">
              <a:lnSpc>
                <a:spcPct val="100000"/>
              </a:lnSpc>
              <a:spcBef>
                <a:spcPts val="0"/>
              </a:spcBef>
              <a:buNone/>
              <a:defRPr b="1" i="0" sz="600" u="none" cap="none" strike="noStrike">
                <a:solidFill>
                  <a:schemeClr val="lt1"/>
                </a:solidFill>
                <a:latin typeface="Arial"/>
                <a:ea typeface="Arial"/>
                <a:cs typeface="Arial"/>
                <a:sym typeface="Arial"/>
              </a:defRPr>
            </a:lvl4pPr>
            <a:lvl5pPr indent="0" lvl="4" marL="0" algn="l">
              <a:lnSpc>
                <a:spcPct val="100000"/>
              </a:lnSpc>
              <a:spcBef>
                <a:spcPts val="0"/>
              </a:spcBef>
              <a:buNone/>
              <a:defRPr b="1" i="0" sz="600" u="none" cap="none" strike="noStrike">
                <a:solidFill>
                  <a:schemeClr val="lt1"/>
                </a:solidFill>
                <a:latin typeface="Arial"/>
                <a:ea typeface="Arial"/>
                <a:cs typeface="Arial"/>
                <a:sym typeface="Arial"/>
              </a:defRPr>
            </a:lvl5pPr>
            <a:lvl6pPr indent="0" lvl="5" marL="0" algn="l">
              <a:lnSpc>
                <a:spcPct val="100000"/>
              </a:lnSpc>
              <a:spcBef>
                <a:spcPts val="0"/>
              </a:spcBef>
              <a:buNone/>
              <a:defRPr b="1" i="0" sz="600" u="none" cap="none" strike="noStrike">
                <a:solidFill>
                  <a:schemeClr val="lt1"/>
                </a:solidFill>
                <a:latin typeface="Arial"/>
                <a:ea typeface="Arial"/>
                <a:cs typeface="Arial"/>
                <a:sym typeface="Arial"/>
              </a:defRPr>
            </a:lvl6pPr>
            <a:lvl7pPr indent="0" lvl="6" marL="0" algn="l">
              <a:lnSpc>
                <a:spcPct val="100000"/>
              </a:lnSpc>
              <a:spcBef>
                <a:spcPts val="0"/>
              </a:spcBef>
              <a:buNone/>
              <a:defRPr b="1" i="0" sz="600" u="none" cap="none" strike="noStrike">
                <a:solidFill>
                  <a:schemeClr val="lt1"/>
                </a:solidFill>
                <a:latin typeface="Arial"/>
                <a:ea typeface="Arial"/>
                <a:cs typeface="Arial"/>
                <a:sym typeface="Arial"/>
              </a:defRPr>
            </a:lvl7pPr>
            <a:lvl8pPr indent="0" lvl="7" marL="0" algn="l">
              <a:lnSpc>
                <a:spcPct val="100000"/>
              </a:lnSpc>
              <a:spcBef>
                <a:spcPts val="0"/>
              </a:spcBef>
              <a:buNone/>
              <a:defRPr b="1" i="0" sz="600" u="none" cap="none" strike="noStrike">
                <a:solidFill>
                  <a:schemeClr val="lt1"/>
                </a:solidFill>
                <a:latin typeface="Arial"/>
                <a:ea typeface="Arial"/>
                <a:cs typeface="Arial"/>
                <a:sym typeface="Arial"/>
              </a:defRPr>
            </a:lvl8pPr>
            <a:lvl9pPr indent="0" lvl="8" marL="0" algn="l">
              <a:lnSpc>
                <a:spcPct val="100000"/>
              </a:lnSpc>
              <a:spcBef>
                <a:spcPts val="0"/>
              </a:spcBef>
              <a:buNone/>
              <a:defRPr b="1" i="0" sz="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pic>
        <p:nvPicPr>
          <p:cNvPr id="418" name="Google Shape;418;p56"/>
          <p:cNvPicPr preferRelativeResize="0"/>
          <p:nvPr/>
        </p:nvPicPr>
        <p:blipFill rotWithShape="1">
          <a:blip r:embed="rId2">
            <a:alphaModFix/>
          </a:blip>
          <a:srcRect b="0" l="0" r="0" t="0"/>
          <a:stretch/>
        </p:blipFill>
        <p:spPr>
          <a:xfrm rot="-5400000">
            <a:off x="-84926" y="620972"/>
            <a:ext cx="608450" cy="86400"/>
          </a:xfrm>
          <a:prstGeom prst="rect">
            <a:avLst/>
          </a:prstGeom>
          <a:noFill/>
          <a:ln>
            <a:noFill/>
          </a:ln>
        </p:spPr>
      </p:pic>
      <p:sp>
        <p:nvSpPr>
          <p:cNvPr id="419" name="Google Shape;419;p56"/>
          <p:cNvSpPr txBox="1"/>
          <p:nvPr>
            <p:ph idx="1" type="body"/>
          </p:nvPr>
        </p:nvSpPr>
        <p:spPr>
          <a:xfrm>
            <a:off x="781115" y="3997326"/>
            <a:ext cx="3986212" cy="2714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sz="1400">
                <a:solidFill>
                  <a:schemeClr val="lt1"/>
                </a:solidFill>
              </a:defRPr>
            </a:lvl1pPr>
            <a:lvl2pPr indent="-273050" lvl="1" marL="914400" algn="l">
              <a:lnSpc>
                <a:spcPct val="100000"/>
              </a:lnSpc>
              <a:spcBef>
                <a:spcPts val="600"/>
              </a:spcBef>
              <a:spcAft>
                <a:spcPts val="0"/>
              </a:spcAft>
              <a:buClr>
                <a:schemeClr val="dk2"/>
              </a:buClr>
              <a:buSzPts val="700"/>
              <a:buChar char="•"/>
              <a:defRPr sz="700"/>
            </a:lvl2pPr>
            <a:lvl3pPr indent="-273050" lvl="2" marL="1371600" algn="l">
              <a:lnSpc>
                <a:spcPct val="100000"/>
              </a:lnSpc>
              <a:spcBef>
                <a:spcPts val="600"/>
              </a:spcBef>
              <a:spcAft>
                <a:spcPts val="0"/>
              </a:spcAft>
              <a:buClr>
                <a:schemeClr val="dk2"/>
              </a:buClr>
              <a:buSzPts val="700"/>
              <a:buChar char="−"/>
              <a:defRPr sz="700"/>
            </a:lvl3pPr>
            <a:lvl4pPr indent="-273050" lvl="3" marL="1828800" algn="l">
              <a:lnSpc>
                <a:spcPct val="100000"/>
              </a:lnSpc>
              <a:spcBef>
                <a:spcPts val="600"/>
              </a:spcBef>
              <a:spcAft>
                <a:spcPts val="0"/>
              </a:spcAft>
              <a:buClr>
                <a:schemeClr val="dk2"/>
              </a:buClr>
              <a:buSzPts val="700"/>
              <a:buChar char="•"/>
              <a:defRPr sz="700"/>
            </a:lvl4pPr>
            <a:lvl5pPr indent="-273050" lvl="4" marL="2286000" algn="l">
              <a:lnSpc>
                <a:spcPct val="100000"/>
              </a:lnSpc>
              <a:spcBef>
                <a:spcPts val="600"/>
              </a:spcBef>
              <a:spcAft>
                <a:spcPts val="0"/>
              </a:spcAft>
              <a:buClr>
                <a:schemeClr val="dk2"/>
              </a:buClr>
              <a:buSzPts val="700"/>
              <a:buChar char="−"/>
              <a:defRPr sz="7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0" name="Google Shape;420;p56"/>
          <p:cNvSpPr txBox="1"/>
          <p:nvPr>
            <p:ph idx="2" type="body"/>
          </p:nvPr>
        </p:nvSpPr>
        <p:spPr>
          <a:xfrm>
            <a:off x="781116" y="436562"/>
            <a:ext cx="6676960" cy="35607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3200"/>
              <a:buNone/>
              <a:defRPr sz="3200">
                <a:solidFill>
                  <a:schemeClr val="lt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75">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421" name="Shape 421"/>
        <p:cNvGrpSpPr/>
        <p:nvPr/>
      </p:nvGrpSpPr>
      <p:grpSpPr>
        <a:xfrm>
          <a:off x="0" y="0"/>
          <a:ext cx="0" cy="0"/>
          <a:chOff x="0" y="0"/>
          <a:chExt cx="0" cy="0"/>
        </a:xfrm>
      </p:grpSpPr>
      <p:pic>
        <p:nvPicPr>
          <p:cNvPr descr="Background pattern&#10;&#10;Description automatically generated" id="422" name="Google Shape;422;p5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23" name="Google Shape;423;p57"/>
          <p:cNvSpPr txBox="1"/>
          <p:nvPr>
            <p:ph type="title"/>
          </p:nvPr>
        </p:nvSpPr>
        <p:spPr>
          <a:xfrm>
            <a:off x="626400" y="2980299"/>
            <a:ext cx="2085358" cy="528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300"/>
              <a:buFont typeface="Arial"/>
              <a:buNone/>
              <a:defRPr sz="33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24" name="Google Shape;424;p57"/>
          <p:cNvPicPr preferRelativeResize="0"/>
          <p:nvPr/>
        </p:nvPicPr>
        <p:blipFill rotWithShape="1">
          <a:blip r:embed="rId3">
            <a:alphaModFix/>
          </a:blip>
          <a:srcRect b="0" l="0" r="0" t="0"/>
          <a:stretch/>
        </p:blipFill>
        <p:spPr>
          <a:xfrm rot="-5400000">
            <a:off x="-84926" y="620972"/>
            <a:ext cx="608450" cy="86400"/>
          </a:xfrm>
          <a:prstGeom prst="rect">
            <a:avLst/>
          </a:prstGeom>
          <a:noFill/>
          <a:ln>
            <a:noFill/>
          </a:ln>
        </p:spPr>
      </p:pic>
    </p:spTree>
  </p:cSld>
  <p:clrMapOvr>
    <a:masterClrMapping/>
  </p:clrMapOvr>
  <p:extLst>
    <p:ext uri="{DCECCB84-F9BA-43D5-87BE-67443E8EF086}">
      <p15:sldGuideLst>
        <p15:guide id="1" orient="horz" pos="2132">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in three columns with icon">
  <p:cSld name="Text in three columns with icon">
    <p:spTree>
      <p:nvGrpSpPr>
        <p:cNvPr id="425" name="Shape 425"/>
        <p:cNvGrpSpPr/>
        <p:nvPr/>
      </p:nvGrpSpPr>
      <p:grpSpPr>
        <a:xfrm>
          <a:off x="0" y="0"/>
          <a:ext cx="0" cy="0"/>
          <a:chOff x="0" y="0"/>
          <a:chExt cx="0" cy="0"/>
        </a:xfrm>
      </p:grpSpPr>
      <p:sp>
        <p:nvSpPr>
          <p:cNvPr id="426" name="Google Shape;426;p58"/>
          <p:cNvSpPr txBox="1"/>
          <p:nvPr>
            <p:ph type="title"/>
          </p:nvPr>
        </p:nvSpPr>
        <p:spPr>
          <a:xfrm>
            <a:off x="914399" y="296865"/>
            <a:ext cx="7961404" cy="84931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7" name="Google Shape;427;p58"/>
          <p:cNvSpPr txBox="1"/>
          <p:nvPr>
            <p:ph idx="1" type="body"/>
          </p:nvPr>
        </p:nvSpPr>
        <p:spPr>
          <a:xfrm>
            <a:off x="6405563" y="2438402"/>
            <a:ext cx="2471736" cy="234971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a:solidFill>
                  <a:schemeClr val="dk1"/>
                </a:solidFill>
              </a:defRPr>
            </a:lvl1pPr>
            <a:lvl2pPr indent="-317500" lvl="1" marL="914400" algn="l">
              <a:lnSpc>
                <a:spcPct val="100000"/>
              </a:lnSpc>
              <a:spcBef>
                <a:spcPts val="600"/>
              </a:spcBef>
              <a:spcAft>
                <a:spcPts val="0"/>
              </a:spcAft>
              <a:buClr>
                <a:schemeClr val="dk1"/>
              </a:buClr>
              <a:buSzPts val="1400"/>
              <a:buChar char="•"/>
              <a:defRPr>
                <a:solidFill>
                  <a:schemeClr val="dk1"/>
                </a:solidFill>
              </a:defRPr>
            </a:lvl2pPr>
            <a:lvl3pPr indent="-317500" lvl="2" marL="1371600" algn="l">
              <a:lnSpc>
                <a:spcPct val="100000"/>
              </a:lnSpc>
              <a:spcBef>
                <a:spcPts val="600"/>
              </a:spcBef>
              <a:spcAft>
                <a:spcPts val="0"/>
              </a:spcAft>
              <a:buClr>
                <a:schemeClr val="dk1"/>
              </a:buClr>
              <a:buSzPts val="1400"/>
              <a:buChar char="−"/>
              <a:defRPr>
                <a:solidFill>
                  <a:schemeClr val="dk1"/>
                </a:solidFill>
              </a:defRPr>
            </a:lvl3pPr>
            <a:lvl4pPr indent="-317500" lvl="3" marL="1828800" algn="l">
              <a:lnSpc>
                <a:spcPct val="100000"/>
              </a:lnSpc>
              <a:spcBef>
                <a:spcPts val="600"/>
              </a:spcBef>
              <a:spcAft>
                <a:spcPts val="0"/>
              </a:spcAft>
              <a:buClr>
                <a:schemeClr val="dk1"/>
              </a:buClr>
              <a:buSzPts val="1400"/>
              <a:buChar char="•"/>
              <a:defRPr>
                <a:solidFill>
                  <a:schemeClr val="dk1"/>
                </a:solidFill>
              </a:defRPr>
            </a:lvl4pPr>
            <a:lvl5pPr indent="-317500" lvl="4" marL="2286000" algn="l">
              <a:lnSpc>
                <a:spcPct val="100000"/>
              </a:lnSpc>
              <a:spcBef>
                <a:spcPts val="600"/>
              </a:spcBef>
              <a:spcAft>
                <a:spcPts val="0"/>
              </a:spcAft>
              <a:buClr>
                <a:schemeClr val="dk1"/>
              </a:buClr>
              <a:buSzPts val="1400"/>
              <a:buChar char="−"/>
              <a:defRPr>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428" name="Google Shape;428;p58"/>
          <p:cNvPicPr preferRelativeResize="0"/>
          <p:nvPr/>
        </p:nvPicPr>
        <p:blipFill rotWithShape="1">
          <a:blip r:embed="rId2">
            <a:alphaModFix/>
          </a:blip>
          <a:srcRect b="0" l="0" r="0" t="0"/>
          <a:stretch/>
        </p:blipFill>
        <p:spPr>
          <a:xfrm rot="-5400000">
            <a:off x="-310765" y="849719"/>
            <a:ext cx="1086144" cy="110062"/>
          </a:xfrm>
          <a:prstGeom prst="rect">
            <a:avLst/>
          </a:prstGeom>
          <a:noFill/>
          <a:ln>
            <a:noFill/>
          </a:ln>
        </p:spPr>
      </p:pic>
      <p:sp>
        <p:nvSpPr>
          <p:cNvPr id="429" name="Google Shape;429;p58"/>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0" name="Google Shape;430;p58"/>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431" name="Google Shape;431;p58"/>
          <p:cNvSpPr txBox="1"/>
          <p:nvPr>
            <p:ph idx="2" type="body"/>
          </p:nvPr>
        </p:nvSpPr>
        <p:spPr>
          <a:xfrm>
            <a:off x="915897" y="2438401"/>
            <a:ext cx="2473324" cy="2340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a:solidFill>
                  <a:schemeClr val="dk1"/>
                </a:solidFill>
              </a:defRPr>
            </a:lvl1pPr>
            <a:lvl2pPr indent="-317500" lvl="1" marL="914400" algn="l">
              <a:lnSpc>
                <a:spcPct val="100000"/>
              </a:lnSpc>
              <a:spcBef>
                <a:spcPts val="600"/>
              </a:spcBef>
              <a:spcAft>
                <a:spcPts val="0"/>
              </a:spcAft>
              <a:buClr>
                <a:schemeClr val="dk1"/>
              </a:buClr>
              <a:buSzPts val="1400"/>
              <a:buChar char="•"/>
              <a:defRPr>
                <a:solidFill>
                  <a:schemeClr val="dk1"/>
                </a:solidFill>
              </a:defRPr>
            </a:lvl2pPr>
            <a:lvl3pPr indent="-317500" lvl="2" marL="1371600" algn="l">
              <a:lnSpc>
                <a:spcPct val="100000"/>
              </a:lnSpc>
              <a:spcBef>
                <a:spcPts val="600"/>
              </a:spcBef>
              <a:spcAft>
                <a:spcPts val="0"/>
              </a:spcAft>
              <a:buClr>
                <a:schemeClr val="dk1"/>
              </a:buClr>
              <a:buSzPts val="1400"/>
              <a:buChar char="−"/>
              <a:defRPr>
                <a:solidFill>
                  <a:schemeClr val="dk1"/>
                </a:solidFill>
              </a:defRPr>
            </a:lvl3pPr>
            <a:lvl4pPr indent="-317500" lvl="3" marL="1828800" algn="l">
              <a:lnSpc>
                <a:spcPct val="100000"/>
              </a:lnSpc>
              <a:spcBef>
                <a:spcPts val="600"/>
              </a:spcBef>
              <a:spcAft>
                <a:spcPts val="0"/>
              </a:spcAft>
              <a:buClr>
                <a:schemeClr val="dk1"/>
              </a:buClr>
              <a:buSzPts val="1400"/>
              <a:buChar char="•"/>
              <a:defRPr>
                <a:solidFill>
                  <a:schemeClr val="dk1"/>
                </a:solidFill>
              </a:defRPr>
            </a:lvl4pPr>
            <a:lvl5pPr indent="-317500" lvl="4" marL="2286000" algn="l">
              <a:lnSpc>
                <a:spcPct val="100000"/>
              </a:lnSpc>
              <a:spcBef>
                <a:spcPts val="600"/>
              </a:spcBef>
              <a:spcAft>
                <a:spcPts val="0"/>
              </a:spcAft>
              <a:buClr>
                <a:schemeClr val="dk1"/>
              </a:buClr>
              <a:buSzPts val="1400"/>
              <a:buChar char="−"/>
              <a:defRPr>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2" name="Google Shape;432;p58"/>
          <p:cNvSpPr txBox="1"/>
          <p:nvPr>
            <p:ph idx="3" type="body"/>
          </p:nvPr>
        </p:nvSpPr>
        <p:spPr>
          <a:xfrm>
            <a:off x="3660776" y="2438401"/>
            <a:ext cx="2473324" cy="2340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a:solidFill>
                  <a:schemeClr val="dk1"/>
                </a:solidFill>
              </a:defRPr>
            </a:lvl1pPr>
            <a:lvl2pPr indent="-317500" lvl="1" marL="914400" algn="l">
              <a:lnSpc>
                <a:spcPct val="100000"/>
              </a:lnSpc>
              <a:spcBef>
                <a:spcPts val="600"/>
              </a:spcBef>
              <a:spcAft>
                <a:spcPts val="0"/>
              </a:spcAft>
              <a:buClr>
                <a:schemeClr val="dk1"/>
              </a:buClr>
              <a:buSzPts val="1400"/>
              <a:buChar char="•"/>
              <a:defRPr>
                <a:solidFill>
                  <a:schemeClr val="dk1"/>
                </a:solidFill>
              </a:defRPr>
            </a:lvl2pPr>
            <a:lvl3pPr indent="-317500" lvl="2" marL="1371600" algn="l">
              <a:lnSpc>
                <a:spcPct val="100000"/>
              </a:lnSpc>
              <a:spcBef>
                <a:spcPts val="600"/>
              </a:spcBef>
              <a:spcAft>
                <a:spcPts val="0"/>
              </a:spcAft>
              <a:buClr>
                <a:schemeClr val="dk1"/>
              </a:buClr>
              <a:buSzPts val="1400"/>
              <a:buChar char="−"/>
              <a:defRPr>
                <a:solidFill>
                  <a:schemeClr val="dk1"/>
                </a:solidFill>
              </a:defRPr>
            </a:lvl3pPr>
            <a:lvl4pPr indent="-317500" lvl="3" marL="1828800" algn="l">
              <a:lnSpc>
                <a:spcPct val="100000"/>
              </a:lnSpc>
              <a:spcBef>
                <a:spcPts val="600"/>
              </a:spcBef>
              <a:spcAft>
                <a:spcPts val="0"/>
              </a:spcAft>
              <a:buClr>
                <a:schemeClr val="dk1"/>
              </a:buClr>
              <a:buSzPts val="1400"/>
              <a:buChar char="•"/>
              <a:defRPr>
                <a:solidFill>
                  <a:schemeClr val="dk1"/>
                </a:solidFill>
              </a:defRPr>
            </a:lvl4pPr>
            <a:lvl5pPr indent="-317500" lvl="4" marL="2286000" algn="l">
              <a:lnSpc>
                <a:spcPct val="100000"/>
              </a:lnSpc>
              <a:spcBef>
                <a:spcPts val="600"/>
              </a:spcBef>
              <a:spcAft>
                <a:spcPts val="0"/>
              </a:spcAft>
              <a:buClr>
                <a:schemeClr val="dk1"/>
              </a:buClr>
              <a:buSzPts val="1400"/>
              <a:buChar char="−"/>
              <a:defRPr>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3" name="Google Shape;433;p58"/>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1536">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type="title">
  <p:cSld name="TITLE">
    <p:spTree>
      <p:nvGrpSpPr>
        <p:cNvPr id="437" name="Shape 437"/>
        <p:cNvGrpSpPr/>
        <p:nvPr/>
      </p:nvGrpSpPr>
      <p:grpSpPr>
        <a:xfrm>
          <a:off x="0" y="0"/>
          <a:ext cx="0" cy="0"/>
          <a:chOff x="0" y="0"/>
          <a:chExt cx="0" cy="0"/>
        </a:xfrm>
      </p:grpSpPr>
      <p:sp>
        <p:nvSpPr>
          <p:cNvPr id="438" name="Google Shape;438;p60"/>
          <p:cNvSpPr txBox="1"/>
          <p:nvPr>
            <p:ph type="title"/>
          </p:nvPr>
        </p:nvSpPr>
        <p:spPr>
          <a:xfrm>
            <a:off x="628650" y="1111840"/>
            <a:ext cx="7886700" cy="477600"/>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A6192E"/>
              </a:buClr>
              <a:buSzPts val="3000"/>
              <a:buFont typeface="Open Sans Light"/>
              <a:buNone/>
              <a:defRPr sz="3000"/>
            </a:lvl1pPr>
            <a:lvl2pPr lvl="1" algn="l">
              <a:lnSpc>
                <a:spcPct val="90000"/>
              </a:lnSpc>
              <a:spcBef>
                <a:spcPts val="0"/>
              </a:spcBef>
              <a:spcAft>
                <a:spcPts val="0"/>
              </a:spcAft>
              <a:buClr>
                <a:srgbClr val="A6192E"/>
              </a:buClr>
              <a:buSzPts val="1400"/>
              <a:buNone/>
              <a:defRPr/>
            </a:lvl2pPr>
            <a:lvl3pPr lvl="2" algn="l">
              <a:lnSpc>
                <a:spcPct val="90000"/>
              </a:lnSpc>
              <a:spcBef>
                <a:spcPts val="0"/>
              </a:spcBef>
              <a:spcAft>
                <a:spcPts val="0"/>
              </a:spcAft>
              <a:buClr>
                <a:srgbClr val="A6192E"/>
              </a:buClr>
              <a:buSzPts val="1400"/>
              <a:buNone/>
              <a:defRPr/>
            </a:lvl3pPr>
            <a:lvl4pPr lvl="3" algn="l">
              <a:lnSpc>
                <a:spcPct val="90000"/>
              </a:lnSpc>
              <a:spcBef>
                <a:spcPts val="0"/>
              </a:spcBef>
              <a:spcAft>
                <a:spcPts val="0"/>
              </a:spcAft>
              <a:buClr>
                <a:srgbClr val="A6192E"/>
              </a:buClr>
              <a:buSzPts val="1400"/>
              <a:buNone/>
              <a:defRPr/>
            </a:lvl4pPr>
            <a:lvl5pPr lvl="4" algn="l">
              <a:lnSpc>
                <a:spcPct val="90000"/>
              </a:lnSpc>
              <a:spcBef>
                <a:spcPts val="0"/>
              </a:spcBef>
              <a:spcAft>
                <a:spcPts val="0"/>
              </a:spcAft>
              <a:buClr>
                <a:srgbClr val="A6192E"/>
              </a:buClr>
              <a:buSzPts val="1400"/>
              <a:buNone/>
              <a:defRPr/>
            </a:lvl5pPr>
            <a:lvl6pPr lvl="5" algn="l">
              <a:lnSpc>
                <a:spcPct val="90000"/>
              </a:lnSpc>
              <a:spcBef>
                <a:spcPts val="0"/>
              </a:spcBef>
              <a:spcAft>
                <a:spcPts val="0"/>
              </a:spcAft>
              <a:buClr>
                <a:srgbClr val="A6192E"/>
              </a:buClr>
              <a:buSzPts val="1400"/>
              <a:buNone/>
              <a:defRPr/>
            </a:lvl6pPr>
            <a:lvl7pPr lvl="6" algn="l">
              <a:lnSpc>
                <a:spcPct val="90000"/>
              </a:lnSpc>
              <a:spcBef>
                <a:spcPts val="0"/>
              </a:spcBef>
              <a:spcAft>
                <a:spcPts val="0"/>
              </a:spcAft>
              <a:buClr>
                <a:srgbClr val="A6192E"/>
              </a:buClr>
              <a:buSzPts val="1400"/>
              <a:buNone/>
              <a:defRPr/>
            </a:lvl7pPr>
            <a:lvl8pPr lvl="7" algn="l">
              <a:lnSpc>
                <a:spcPct val="90000"/>
              </a:lnSpc>
              <a:spcBef>
                <a:spcPts val="0"/>
              </a:spcBef>
              <a:spcAft>
                <a:spcPts val="0"/>
              </a:spcAft>
              <a:buClr>
                <a:srgbClr val="A6192E"/>
              </a:buClr>
              <a:buSzPts val="1400"/>
              <a:buNone/>
              <a:defRPr/>
            </a:lvl8pPr>
            <a:lvl9pPr lvl="8" algn="l">
              <a:lnSpc>
                <a:spcPct val="90000"/>
              </a:lnSpc>
              <a:spcBef>
                <a:spcPts val="0"/>
              </a:spcBef>
              <a:spcAft>
                <a:spcPts val="0"/>
              </a:spcAft>
              <a:buClr>
                <a:srgbClr val="A6192E"/>
              </a:buClr>
              <a:buSzPts val="1400"/>
              <a:buNone/>
              <a:defRPr/>
            </a:lvl9pPr>
          </a:lstStyle>
          <a:p/>
        </p:txBody>
      </p:sp>
      <p:sp>
        <p:nvSpPr>
          <p:cNvPr id="439" name="Google Shape;439;p60"/>
          <p:cNvSpPr txBox="1"/>
          <p:nvPr>
            <p:ph idx="1" type="body"/>
          </p:nvPr>
        </p:nvSpPr>
        <p:spPr>
          <a:xfrm>
            <a:off x="628650" y="1588111"/>
            <a:ext cx="7886700" cy="396600"/>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800"/>
              <a:buFont typeface="Open Sans"/>
              <a:buNone/>
              <a:defRPr sz="1800"/>
            </a:lvl1pPr>
            <a:lvl2pPr indent="-228600" lvl="1" marL="914400" algn="l">
              <a:lnSpc>
                <a:spcPct val="90000"/>
              </a:lnSpc>
              <a:spcBef>
                <a:spcPts val="800"/>
              </a:spcBef>
              <a:spcAft>
                <a:spcPts val="0"/>
              </a:spcAft>
              <a:buClr>
                <a:srgbClr val="000000"/>
              </a:buClr>
              <a:buSzPts val="1800"/>
              <a:buFont typeface="Open Sans"/>
              <a:buNone/>
              <a:defRPr sz="1800"/>
            </a:lvl2pPr>
            <a:lvl3pPr indent="-228600" lvl="2" marL="1371600" algn="l">
              <a:lnSpc>
                <a:spcPct val="90000"/>
              </a:lnSpc>
              <a:spcBef>
                <a:spcPts val="800"/>
              </a:spcBef>
              <a:spcAft>
                <a:spcPts val="0"/>
              </a:spcAft>
              <a:buClr>
                <a:srgbClr val="000000"/>
              </a:buClr>
              <a:buSzPts val="1800"/>
              <a:buFont typeface="Open Sans"/>
              <a:buNone/>
              <a:defRPr sz="1800"/>
            </a:lvl3pPr>
            <a:lvl4pPr indent="-228600" lvl="3" marL="1828800" algn="l">
              <a:lnSpc>
                <a:spcPct val="90000"/>
              </a:lnSpc>
              <a:spcBef>
                <a:spcPts val="800"/>
              </a:spcBef>
              <a:spcAft>
                <a:spcPts val="0"/>
              </a:spcAft>
              <a:buClr>
                <a:srgbClr val="000000"/>
              </a:buClr>
              <a:buSzPts val="1800"/>
              <a:buFont typeface="Open Sans"/>
              <a:buNone/>
              <a:defRPr sz="1800"/>
            </a:lvl4pPr>
            <a:lvl5pPr indent="-228600" lvl="4" marL="2286000" algn="l">
              <a:lnSpc>
                <a:spcPct val="90000"/>
              </a:lnSpc>
              <a:spcBef>
                <a:spcPts val="800"/>
              </a:spcBef>
              <a:spcAft>
                <a:spcPts val="0"/>
              </a:spcAft>
              <a:buClr>
                <a:srgbClr val="000000"/>
              </a:buClr>
              <a:buSzPts val="1800"/>
              <a:buFont typeface="Open Sans"/>
              <a:buNone/>
              <a:defRPr sz="1800"/>
            </a:lvl5pPr>
            <a:lvl6pPr indent="-317500" lvl="5" marL="2743200" algn="l">
              <a:lnSpc>
                <a:spcPct val="90000"/>
              </a:lnSpc>
              <a:spcBef>
                <a:spcPts val="800"/>
              </a:spcBef>
              <a:spcAft>
                <a:spcPts val="0"/>
              </a:spcAft>
              <a:buSzPts val="1400"/>
              <a:buChar char="■"/>
              <a:defRPr/>
            </a:lvl6pPr>
            <a:lvl7pPr indent="-317500" lvl="6" marL="3200400" algn="l">
              <a:lnSpc>
                <a:spcPct val="90000"/>
              </a:lnSpc>
              <a:spcBef>
                <a:spcPts val="800"/>
              </a:spcBef>
              <a:spcAft>
                <a:spcPts val="0"/>
              </a:spcAft>
              <a:buSzPts val="1400"/>
              <a:buChar char="●"/>
              <a:defRPr/>
            </a:lvl7pPr>
            <a:lvl8pPr indent="-317500" lvl="7" marL="3657600" algn="l">
              <a:lnSpc>
                <a:spcPct val="90000"/>
              </a:lnSpc>
              <a:spcBef>
                <a:spcPts val="800"/>
              </a:spcBef>
              <a:spcAft>
                <a:spcPts val="0"/>
              </a:spcAft>
              <a:buSzPts val="1400"/>
              <a:buChar char="○"/>
              <a:defRPr/>
            </a:lvl8pPr>
            <a:lvl9pPr indent="-317500" lvl="8" marL="4114800" algn="l">
              <a:lnSpc>
                <a:spcPct val="90000"/>
              </a:lnSpc>
              <a:spcBef>
                <a:spcPts val="800"/>
              </a:spcBef>
              <a:spcAft>
                <a:spcPts val="0"/>
              </a:spcAft>
              <a:buSzPts val="1400"/>
              <a:buChar char="■"/>
              <a:defRPr/>
            </a:lvl9pPr>
          </a:lstStyle>
          <a:p/>
        </p:txBody>
      </p:sp>
      <p:sp>
        <p:nvSpPr>
          <p:cNvPr id="440" name="Google Shape;440;p60"/>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1pPr>
            <a:lvl2pPr indent="0" lvl="1"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2pPr>
            <a:lvl3pPr indent="0" lvl="2"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3pPr>
            <a:lvl4pPr indent="0" lvl="3"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4pPr>
            <a:lvl5pPr indent="0" lvl="4"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5pPr>
            <a:lvl6pPr indent="0" lvl="5"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6pPr>
            <a:lvl7pPr indent="0" lvl="6"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7pPr>
            <a:lvl8pPr indent="0" lvl="7"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8pPr>
            <a:lvl9pPr indent="0" lvl="8"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441" name="Shape 441"/>
        <p:cNvGrpSpPr/>
        <p:nvPr/>
      </p:nvGrpSpPr>
      <p:grpSpPr>
        <a:xfrm>
          <a:off x="0" y="0"/>
          <a:ext cx="0" cy="0"/>
          <a:chOff x="0" y="0"/>
          <a:chExt cx="0" cy="0"/>
        </a:xfrm>
      </p:grpSpPr>
      <p:sp>
        <p:nvSpPr>
          <p:cNvPr id="442" name="Google Shape;442;p61"/>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A6192E"/>
              </a:buClr>
              <a:buSzPts val="3300"/>
              <a:buNone/>
              <a:defRPr/>
            </a:lvl1pPr>
            <a:lvl2pPr lvl="1" algn="l">
              <a:lnSpc>
                <a:spcPct val="90000"/>
              </a:lnSpc>
              <a:spcBef>
                <a:spcPts val="0"/>
              </a:spcBef>
              <a:spcAft>
                <a:spcPts val="0"/>
              </a:spcAft>
              <a:buClr>
                <a:srgbClr val="A6192E"/>
              </a:buClr>
              <a:buSzPts val="1400"/>
              <a:buNone/>
              <a:defRPr/>
            </a:lvl2pPr>
            <a:lvl3pPr lvl="2" algn="l">
              <a:lnSpc>
                <a:spcPct val="90000"/>
              </a:lnSpc>
              <a:spcBef>
                <a:spcPts val="0"/>
              </a:spcBef>
              <a:spcAft>
                <a:spcPts val="0"/>
              </a:spcAft>
              <a:buClr>
                <a:srgbClr val="A6192E"/>
              </a:buClr>
              <a:buSzPts val="1400"/>
              <a:buNone/>
              <a:defRPr/>
            </a:lvl3pPr>
            <a:lvl4pPr lvl="3" algn="l">
              <a:lnSpc>
                <a:spcPct val="90000"/>
              </a:lnSpc>
              <a:spcBef>
                <a:spcPts val="0"/>
              </a:spcBef>
              <a:spcAft>
                <a:spcPts val="0"/>
              </a:spcAft>
              <a:buClr>
                <a:srgbClr val="A6192E"/>
              </a:buClr>
              <a:buSzPts val="1400"/>
              <a:buNone/>
              <a:defRPr/>
            </a:lvl4pPr>
            <a:lvl5pPr lvl="4" algn="l">
              <a:lnSpc>
                <a:spcPct val="90000"/>
              </a:lnSpc>
              <a:spcBef>
                <a:spcPts val="0"/>
              </a:spcBef>
              <a:spcAft>
                <a:spcPts val="0"/>
              </a:spcAft>
              <a:buClr>
                <a:srgbClr val="A6192E"/>
              </a:buClr>
              <a:buSzPts val="1400"/>
              <a:buNone/>
              <a:defRPr/>
            </a:lvl5pPr>
            <a:lvl6pPr lvl="5" algn="l">
              <a:lnSpc>
                <a:spcPct val="90000"/>
              </a:lnSpc>
              <a:spcBef>
                <a:spcPts val="0"/>
              </a:spcBef>
              <a:spcAft>
                <a:spcPts val="0"/>
              </a:spcAft>
              <a:buClr>
                <a:srgbClr val="A6192E"/>
              </a:buClr>
              <a:buSzPts val="1400"/>
              <a:buNone/>
              <a:defRPr/>
            </a:lvl6pPr>
            <a:lvl7pPr lvl="6" algn="l">
              <a:lnSpc>
                <a:spcPct val="90000"/>
              </a:lnSpc>
              <a:spcBef>
                <a:spcPts val="0"/>
              </a:spcBef>
              <a:spcAft>
                <a:spcPts val="0"/>
              </a:spcAft>
              <a:buClr>
                <a:srgbClr val="A6192E"/>
              </a:buClr>
              <a:buSzPts val="1400"/>
              <a:buNone/>
              <a:defRPr/>
            </a:lvl7pPr>
            <a:lvl8pPr lvl="7" algn="l">
              <a:lnSpc>
                <a:spcPct val="90000"/>
              </a:lnSpc>
              <a:spcBef>
                <a:spcPts val="0"/>
              </a:spcBef>
              <a:spcAft>
                <a:spcPts val="0"/>
              </a:spcAft>
              <a:buClr>
                <a:srgbClr val="A6192E"/>
              </a:buClr>
              <a:buSzPts val="1400"/>
              <a:buNone/>
              <a:defRPr/>
            </a:lvl8pPr>
            <a:lvl9pPr lvl="8" algn="l">
              <a:lnSpc>
                <a:spcPct val="90000"/>
              </a:lnSpc>
              <a:spcBef>
                <a:spcPts val="0"/>
              </a:spcBef>
              <a:spcAft>
                <a:spcPts val="0"/>
              </a:spcAft>
              <a:buClr>
                <a:srgbClr val="A6192E"/>
              </a:buClr>
              <a:buSzPts val="1400"/>
              <a:buNone/>
              <a:defRPr/>
            </a:lvl9pPr>
          </a:lstStyle>
          <a:p/>
        </p:txBody>
      </p:sp>
      <p:sp>
        <p:nvSpPr>
          <p:cNvPr id="443" name="Google Shape;443;p61"/>
          <p:cNvSpPr txBox="1"/>
          <p:nvPr>
            <p:ph idx="1" type="body"/>
          </p:nvPr>
        </p:nvSpPr>
        <p:spPr>
          <a:xfrm>
            <a:off x="628650" y="1369225"/>
            <a:ext cx="7886700" cy="2933100"/>
          </a:xfrm>
          <a:prstGeom prst="rect">
            <a:avLst/>
          </a:prstGeom>
          <a:noFill/>
          <a:ln>
            <a:noFill/>
          </a:ln>
        </p:spPr>
        <p:txBody>
          <a:bodyPr anchorCtr="0" anchor="t" bIns="34275" lIns="34275" spcFirstLastPara="1" rIns="34275" wrap="square" tIns="34275">
            <a:normAutofit/>
          </a:bodyPr>
          <a:lstStyle>
            <a:lvl1pPr indent="-285750" lvl="0" marL="457200" algn="l">
              <a:lnSpc>
                <a:spcPct val="90000"/>
              </a:lnSpc>
              <a:spcBef>
                <a:spcPts val="800"/>
              </a:spcBef>
              <a:spcAft>
                <a:spcPts val="0"/>
              </a:spcAft>
              <a:buSzPts val="9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800"/>
              </a:spcBef>
              <a:spcAft>
                <a:spcPts val="0"/>
              </a:spcAft>
              <a:buSzPts val="1400"/>
              <a:buChar char="■"/>
              <a:defRPr/>
            </a:lvl3pPr>
            <a:lvl4pPr indent="-317500" lvl="3" marL="1828800" algn="l">
              <a:lnSpc>
                <a:spcPct val="90000"/>
              </a:lnSpc>
              <a:spcBef>
                <a:spcPts val="800"/>
              </a:spcBef>
              <a:spcAft>
                <a:spcPts val="0"/>
              </a:spcAft>
              <a:buSzPts val="1400"/>
              <a:buChar char="●"/>
              <a:defRPr/>
            </a:lvl4pPr>
            <a:lvl5pPr indent="-317500" lvl="4" marL="2286000" algn="l">
              <a:lnSpc>
                <a:spcPct val="90000"/>
              </a:lnSpc>
              <a:spcBef>
                <a:spcPts val="800"/>
              </a:spcBef>
              <a:spcAft>
                <a:spcPts val="0"/>
              </a:spcAft>
              <a:buSzPts val="1400"/>
              <a:buChar char="○"/>
              <a:defRPr/>
            </a:lvl5pPr>
            <a:lvl6pPr indent="-317500" lvl="5" marL="2743200" algn="l">
              <a:lnSpc>
                <a:spcPct val="90000"/>
              </a:lnSpc>
              <a:spcBef>
                <a:spcPts val="800"/>
              </a:spcBef>
              <a:spcAft>
                <a:spcPts val="0"/>
              </a:spcAft>
              <a:buSzPts val="1400"/>
              <a:buChar char="■"/>
              <a:defRPr/>
            </a:lvl6pPr>
            <a:lvl7pPr indent="-317500" lvl="6" marL="3200400" algn="l">
              <a:lnSpc>
                <a:spcPct val="90000"/>
              </a:lnSpc>
              <a:spcBef>
                <a:spcPts val="800"/>
              </a:spcBef>
              <a:spcAft>
                <a:spcPts val="0"/>
              </a:spcAft>
              <a:buSzPts val="1400"/>
              <a:buChar char="●"/>
              <a:defRPr/>
            </a:lvl7pPr>
            <a:lvl8pPr indent="-317500" lvl="7" marL="3657600" algn="l">
              <a:lnSpc>
                <a:spcPct val="90000"/>
              </a:lnSpc>
              <a:spcBef>
                <a:spcPts val="800"/>
              </a:spcBef>
              <a:spcAft>
                <a:spcPts val="0"/>
              </a:spcAft>
              <a:buSzPts val="1400"/>
              <a:buChar char="○"/>
              <a:defRPr/>
            </a:lvl8pPr>
            <a:lvl9pPr indent="-317500" lvl="8" marL="4114800" algn="l">
              <a:lnSpc>
                <a:spcPct val="90000"/>
              </a:lnSpc>
              <a:spcBef>
                <a:spcPts val="800"/>
              </a:spcBef>
              <a:spcAft>
                <a:spcPts val="0"/>
              </a:spcAft>
              <a:buSzPts val="1400"/>
              <a:buChar char="■"/>
              <a:defRPr/>
            </a:lvl9pPr>
          </a:lstStyle>
          <a:p/>
        </p:txBody>
      </p:sp>
      <p:sp>
        <p:nvSpPr>
          <p:cNvPr id="444" name="Google Shape;444;p61"/>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1pPr>
            <a:lvl2pPr indent="0" lvl="1"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2pPr>
            <a:lvl3pPr indent="0" lvl="2"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3pPr>
            <a:lvl4pPr indent="0" lvl="3"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4pPr>
            <a:lvl5pPr indent="0" lvl="4"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5pPr>
            <a:lvl6pPr indent="0" lvl="5"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6pPr>
            <a:lvl7pPr indent="0" lvl="6"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7pPr>
            <a:lvl8pPr indent="0" lvl="7"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8pPr>
            <a:lvl9pPr indent="0" lvl="8"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ing Slide" showMasterSp="0">
  <p:cSld name="Ending Slide">
    <p:bg>
      <p:bgPr>
        <a:solidFill>
          <a:srgbClr val="000000"/>
        </a:solidFill>
      </p:bgPr>
    </p:bg>
    <p:spTree>
      <p:nvGrpSpPr>
        <p:cNvPr id="445" name="Shape 445"/>
        <p:cNvGrpSpPr/>
        <p:nvPr/>
      </p:nvGrpSpPr>
      <p:grpSpPr>
        <a:xfrm>
          <a:off x="0" y="0"/>
          <a:ext cx="0" cy="0"/>
          <a:chOff x="0" y="0"/>
          <a:chExt cx="0" cy="0"/>
        </a:xfrm>
      </p:grpSpPr>
      <p:sp>
        <p:nvSpPr>
          <p:cNvPr id="446" name="Google Shape;446;p62"/>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1pPr>
            <a:lvl2pPr indent="0" lvl="1"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2pPr>
            <a:lvl3pPr indent="0" lvl="2"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3pPr>
            <a:lvl4pPr indent="0" lvl="3"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4pPr>
            <a:lvl5pPr indent="0" lvl="4"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5pPr>
            <a:lvl6pPr indent="0" lvl="5"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6pPr>
            <a:lvl7pPr indent="0" lvl="6"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7pPr>
            <a:lvl8pPr indent="0" lvl="7"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8pPr>
            <a:lvl9pPr indent="0" lvl="8"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showMasterSp="0">
  <p:cSld name="Quote Slide">
    <p:spTree>
      <p:nvGrpSpPr>
        <p:cNvPr id="447" name="Shape 447"/>
        <p:cNvGrpSpPr/>
        <p:nvPr/>
      </p:nvGrpSpPr>
      <p:grpSpPr>
        <a:xfrm>
          <a:off x="0" y="0"/>
          <a:ext cx="0" cy="0"/>
          <a:chOff x="0" y="0"/>
          <a:chExt cx="0" cy="0"/>
        </a:xfrm>
      </p:grpSpPr>
      <p:sp>
        <p:nvSpPr>
          <p:cNvPr id="448" name="Google Shape;448;p63"/>
          <p:cNvSpPr txBox="1"/>
          <p:nvPr>
            <p:ph type="title"/>
          </p:nvPr>
        </p:nvSpPr>
        <p:spPr>
          <a:xfrm>
            <a:off x="600507" y="1246909"/>
            <a:ext cx="7886700" cy="1403400"/>
          </a:xfrm>
          <a:prstGeom prst="rect">
            <a:avLst/>
          </a:prstGeom>
          <a:noFill/>
          <a:ln>
            <a:noFill/>
          </a:ln>
        </p:spPr>
        <p:txBody>
          <a:bodyPr anchorCtr="0" anchor="b" bIns="34275" lIns="34275" spcFirstLastPara="1" rIns="34275" wrap="square" tIns="34275">
            <a:normAutofit/>
          </a:bodyPr>
          <a:lstStyle>
            <a:lvl1pPr lvl="0" algn="r">
              <a:lnSpc>
                <a:spcPct val="90000"/>
              </a:lnSpc>
              <a:spcBef>
                <a:spcPts val="0"/>
              </a:spcBef>
              <a:spcAft>
                <a:spcPts val="0"/>
              </a:spcAft>
              <a:buClr>
                <a:srgbClr val="A6192E"/>
              </a:buClr>
              <a:buSzPts val="4500"/>
              <a:buFont typeface="Open Sans Light"/>
              <a:buNone/>
              <a:defRPr i="1" sz="4500"/>
            </a:lvl1pPr>
            <a:lvl2pPr lvl="1" algn="l">
              <a:lnSpc>
                <a:spcPct val="90000"/>
              </a:lnSpc>
              <a:spcBef>
                <a:spcPts val="0"/>
              </a:spcBef>
              <a:spcAft>
                <a:spcPts val="0"/>
              </a:spcAft>
              <a:buClr>
                <a:srgbClr val="A6192E"/>
              </a:buClr>
              <a:buSzPts val="1400"/>
              <a:buNone/>
              <a:defRPr/>
            </a:lvl2pPr>
            <a:lvl3pPr lvl="2" algn="l">
              <a:lnSpc>
                <a:spcPct val="90000"/>
              </a:lnSpc>
              <a:spcBef>
                <a:spcPts val="0"/>
              </a:spcBef>
              <a:spcAft>
                <a:spcPts val="0"/>
              </a:spcAft>
              <a:buClr>
                <a:srgbClr val="A6192E"/>
              </a:buClr>
              <a:buSzPts val="1400"/>
              <a:buNone/>
              <a:defRPr/>
            </a:lvl3pPr>
            <a:lvl4pPr lvl="3" algn="l">
              <a:lnSpc>
                <a:spcPct val="90000"/>
              </a:lnSpc>
              <a:spcBef>
                <a:spcPts val="0"/>
              </a:spcBef>
              <a:spcAft>
                <a:spcPts val="0"/>
              </a:spcAft>
              <a:buClr>
                <a:srgbClr val="A6192E"/>
              </a:buClr>
              <a:buSzPts val="1400"/>
              <a:buNone/>
              <a:defRPr/>
            </a:lvl4pPr>
            <a:lvl5pPr lvl="4" algn="l">
              <a:lnSpc>
                <a:spcPct val="90000"/>
              </a:lnSpc>
              <a:spcBef>
                <a:spcPts val="0"/>
              </a:spcBef>
              <a:spcAft>
                <a:spcPts val="0"/>
              </a:spcAft>
              <a:buClr>
                <a:srgbClr val="A6192E"/>
              </a:buClr>
              <a:buSzPts val="1400"/>
              <a:buNone/>
              <a:defRPr/>
            </a:lvl5pPr>
            <a:lvl6pPr lvl="5" algn="l">
              <a:lnSpc>
                <a:spcPct val="90000"/>
              </a:lnSpc>
              <a:spcBef>
                <a:spcPts val="0"/>
              </a:spcBef>
              <a:spcAft>
                <a:spcPts val="0"/>
              </a:spcAft>
              <a:buClr>
                <a:srgbClr val="A6192E"/>
              </a:buClr>
              <a:buSzPts val="1400"/>
              <a:buNone/>
              <a:defRPr/>
            </a:lvl6pPr>
            <a:lvl7pPr lvl="6" algn="l">
              <a:lnSpc>
                <a:spcPct val="90000"/>
              </a:lnSpc>
              <a:spcBef>
                <a:spcPts val="0"/>
              </a:spcBef>
              <a:spcAft>
                <a:spcPts val="0"/>
              </a:spcAft>
              <a:buClr>
                <a:srgbClr val="A6192E"/>
              </a:buClr>
              <a:buSzPts val="1400"/>
              <a:buNone/>
              <a:defRPr/>
            </a:lvl7pPr>
            <a:lvl8pPr lvl="7" algn="l">
              <a:lnSpc>
                <a:spcPct val="90000"/>
              </a:lnSpc>
              <a:spcBef>
                <a:spcPts val="0"/>
              </a:spcBef>
              <a:spcAft>
                <a:spcPts val="0"/>
              </a:spcAft>
              <a:buClr>
                <a:srgbClr val="A6192E"/>
              </a:buClr>
              <a:buSzPts val="1400"/>
              <a:buNone/>
              <a:defRPr/>
            </a:lvl8pPr>
            <a:lvl9pPr lvl="8" algn="l">
              <a:lnSpc>
                <a:spcPct val="90000"/>
              </a:lnSpc>
              <a:spcBef>
                <a:spcPts val="0"/>
              </a:spcBef>
              <a:spcAft>
                <a:spcPts val="0"/>
              </a:spcAft>
              <a:buClr>
                <a:srgbClr val="A6192E"/>
              </a:buClr>
              <a:buSzPts val="1400"/>
              <a:buNone/>
              <a:defRPr/>
            </a:lvl9pPr>
          </a:lstStyle>
          <a:p/>
        </p:txBody>
      </p:sp>
      <p:cxnSp>
        <p:nvCxnSpPr>
          <p:cNvPr id="449" name="Google Shape;449;p63"/>
          <p:cNvCxnSpPr/>
          <p:nvPr/>
        </p:nvCxnSpPr>
        <p:spPr>
          <a:xfrm flipH="1">
            <a:off x="-152300" y="4840125"/>
            <a:ext cx="5662800" cy="17700"/>
          </a:xfrm>
          <a:prstGeom prst="straightConnector1">
            <a:avLst/>
          </a:prstGeom>
          <a:solidFill>
            <a:schemeClr val="accent1"/>
          </a:solidFill>
          <a:ln cap="flat" cmpd="sng" w="9525">
            <a:solidFill>
              <a:srgbClr val="BB0000"/>
            </a:solidFill>
            <a:prstDash val="solid"/>
            <a:round/>
            <a:headEnd len="sm" w="sm" type="none"/>
            <a:tailEnd len="sm" w="sm" type="none"/>
          </a:ln>
        </p:spPr>
      </p:cxnSp>
      <p:pic>
        <p:nvPicPr>
          <p:cNvPr descr="Picture 7" id="450" name="Google Shape;450;p63"/>
          <p:cNvPicPr preferRelativeResize="0"/>
          <p:nvPr/>
        </p:nvPicPr>
        <p:blipFill rotWithShape="1">
          <a:blip r:embed="rId2">
            <a:alphaModFix/>
          </a:blip>
          <a:srcRect b="0" l="0" r="0" t="0"/>
          <a:stretch/>
        </p:blipFill>
        <p:spPr>
          <a:xfrm>
            <a:off x="5737176" y="4522976"/>
            <a:ext cx="1779149" cy="533175"/>
          </a:xfrm>
          <a:prstGeom prst="rect">
            <a:avLst/>
          </a:prstGeom>
          <a:noFill/>
          <a:ln>
            <a:noFill/>
          </a:ln>
        </p:spPr>
      </p:pic>
      <p:sp>
        <p:nvSpPr>
          <p:cNvPr id="451" name="Google Shape;451;p63"/>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p>
        </p:txBody>
      </p:sp>
      <p:pic>
        <p:nvPicPr>
          <p:cNvPr descr="Valeos" id="452" name="Google Shape;452;p63"/>
          <p:cNvPicPr preferRelativeResize="0"/>
          <p:nvPr/>
        </p:nvPicPr>
        <p:blipFill>
          <a:blip r:embed="rId3">
            <a:alphaModFix/>
          </a:blip>
          <a:stretch>
            <a:fillRect/>
          </a:stretch>
        </p:blipFill>
        <p:spPr>
          <a:xfrm>
            <a:off x="7854150" y="4614286"/>
            <a:ext cx="1089275" cy="251376"/>
          </a:xfrm>
          <a:prstGeom prst="rect">
            <a:avLst/>
          </a:prstGeom>
          <a:noFill/>
          <a:ln>
            <a:noFill/>
          </a:ln>
        </p:spPr>
      </p:pic>
      <p:cxnSp>
        <p:nvCxnSpPr>
          <p:cNvPr id="453" name="Google Shape;453;p63"/>
          <p:cNvCxnSpPr/>
          <p:nvPr/>
        </p:nvCxnSpPr>
        <p:spPr>
          <a:xfrm>
            <a:off x="7703750" y="4474700"/>
            <a:ext cx="0" cy="6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454" name="Shape 454"/>
        <p:cNvGrpSpPr/>
        <p:nvPr/>
      </p:nvGrpSpPr>
      <p:grpSpPr>
        <a:xfrm>
          <a:off x="0" y="0"/>
          <a:ext cx="0" cy="0"/>
          <a:chOff x="0" y="0"/>
          <a:chExt cx="0" cy="0"/>
        </a:xfrm>
      </p:grpSpPr>
      <p:sp>
        <p:nvSpPr>
          <p:cNvPr id="455" name="Google Shape;455;p64"/>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A6192E"/>
              </a:buClr>
              <a:buSzPts val="1400"/>
              <a:buNone/>
              <a:defRPr/>
            </a:lvl1pPr>
            <a:lvl2pPr lvl="1" algn="l">
              <a:lnSpc>
                <a:spcPct val="90000"/>
              </a:lnSpc>
              <a:spcBef>
                <a:spcPts val="0"/>
              </a:spcBef>
              <a:spcAft>
                <a:spcPts val="0"/>
              </a:spcAft>
              <a:buClr>
                <a:srgbClr val="A6192E"/>
              </a:buClr>
              <a:buSzPts val="1400"/>
              <a:buNone/>
              <a:defRPr/>
            </a:lvl2pPr>
            <a:lvl3pPr lvl="2" algn="l">
              <a:lnSpc>
                <a:spcPct val="90000"/>
              </a:lnSpc>
              <a:spcBef>
                <a:spcPts val="0"/>
              </a:spcBef>
              <a:spcAft>
                <a:spcPts val="0"/>
              </a:spcAft>
              <a:buClr>
                <a:srgbClr val="A6192E"/>
              </a:buClr>
              <a:buSzPts val="1400"/>
              <a:buNone/>
              <a:defRPr/>
            </a:lvl3pPr>
            <a:lvl4pPr lvl="3" algn="l">
              <a:lnSpc>
                <a:spcPct val="90000"/>
              </a:lnSpc>
              <a:spcBef>
                <a:spcPts val="0"/>
              </a:spcBef>
              <a:spcAft>
                <a:spcPts val="0"/>
              </a:spcAft>
              <a:buClr>
                <a:srgbClr val="A6192E"/>
              </a:buClr>
              <a:buSzPts val="1400"/>
              <a:buNone/>
              <a:defRPr/>
            </a:lvl4pPr>
            <a:lvl5pPr lvl="4" algn="l">
              <a:lnSpc>
                <a:spcPct val="90000"/>
              </a:lnSpc>
              <a:spcBef>
                <a:spcPts val="0"/>
              </a:spcBef>
              <a:spcAft>
                <a:spcPts val="0"/>
              </a:spcAft>
              <a:buClr>
                <a:srgbClr val="A6192E"/>
              </a:buClr>
              <a:buSzPts val="1400"/>
              <a:buNone/>
              <a:defRPr/>
            </a:lvl5pPr>
            <a:lvl6pPr lvl="5" algn="l">
              <a:lnSpc>
                <a:spcPct val="90000"/>
              </a:lnSpc>
              <a:spcBef>
                <a:spcPts val="0"/>
              </a:spcBef>
              <a:spcAft>
                <a:spcPts val="0"/>
              </a:spcAft>
              <a:buClr>
                <a:srgbClr val="A6192E"/>
              </a:buClr>
              <a:buSzPts val="1400"/>
              <a:buNone/>
              <a:defRPr/>
            </a:lvl6pPr>
            <a:lvl7pPr lvl="6" algn="l">
              <a:lnSpc>
                <a:spcPct val="90000"/>
              </a:lnSpc>
              <a:spcBef>
                <a:spcPts val="0"/>
              </a:spcBef>
              <a:spcAft>
                <a:spcPts val="0"/>
              </a:spcAft>
              <a:buClr>
                <a:srgbClr val="A6192E"/>
              </a:buClr>
              <a:buSzPts val="1400"/>
              <a:buNone/>
              <a:defRPr/>
            </a:lvl7pPr>
            <a:lvl8pPr lvl="7" algn="l">
              <a:lnSpc>
                <a:spcPct val="90000"/>
              </a:lnSpc>
              <a:spcBef>
                <a:spcPts val="0"/>
              </a:spcBef>
              <a:spcAft>
                <a:spcPts val="0"/>
              </a:spcAft>
              <a:buClr>
                <a:srgbClr val="A6192E"/>
              </a:buClr>
              <a:buSzPts val="1400"/>
              <a:buNone/>
              <a:defRPr/>
            </a:lvl8pPr>
            <a:lvl9pPr lvl="8" algn="l">
              <a:lnSpc>
                <a:spcPct val="90000"/>
              </a:lnSpc>
              <a:spcBef>
                <a:spcPts val="0"/>
              </a:spcBef>
              <a:spcAft>
                <a:spcPts val="0"/>
              </a:spcAft>
              <a:buClr>
                <a:srgbClr val="A6192E"/>
              </a:buClr>
              <a:buSzPts val="1400"/>
              <a:buNone/>
              <a:defRPr/>
            </a:lvl9pPr>
          </a:lstStyle>
          <a:p/>
        </p:txBody>
      </p:sp>
      <p:sp>
        <p:nvSpPr>
          <p:cNvPr id="456" name="Google Shape;456;p64"/>
          <p:cNvSpPr txBox="1"/>
          <p:nvPr>
            <p:ph idx="1" type="body"/>
          </p:nvPr>
        </p:nvSpPr>
        <p:spPr>
          <a:xfrm>
            <a:off x="628650" y="1369219"/>
            <a:ext cx="3886200" cy="3263400"/>
          </a:xfrm>
          <a:prstGeom prst="rect">
            <a:avLst/>
          </a:prstGeom>
          <a:noFill/>
          <a:ln>
            <a:noFill/>
          </a:ln>
        </p:spPr>
        <p:txBody>
          <a:bodyPr anchorCtr="0" anchor="t" bIns="34275" lIns="34275" spcFirstLastPara="1" rIns="34275" wrap="square" tIns="34275">
            <a:normAutofit/>
          </a:bodyPr>
          <a:lstStyle>
            <a:lvl1pPr indent="-298450" lvl="0" marL="457200" algn="l">
              <a:lnSpc>
                <a:spcPct val="90000"/>
              </a:lnSpc>
              <a:spcBef>
                <a:spcPts val="800"/>
              </a:spcBef>
              <a:spcAft>
                <a:spcPts val="0"/>
              </a:spcAft>
              <a:buSzPts val="11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800"/>
              </a:spcBef>
              <a:spcAft>
                <a:spcPts val="0"/>
              </a:spcAft>
              <a:buSzPts val="1400"/>
              <a:buChar char="■"/>
              <a:defRPr/>
            </a:lvl3pPr>
            <a:lvl4pPr indent="-317500" lvl="3" marL="1828800" algn="l">
              <a:lnSpc>
                <a:spcPct val="90000"/>
              </a:lnSpc>
              <a:spcBef>
                <a:spcPts val="800"/>
              </a:spcBef>
              <a:spcAft>
                <a:spcPts val="0"/>
              </a:spcAft>
              <a:buSzPts val="1400"/>
              <a:buChar char="●"/>
              <a:defRPr/>
            </a:lvl4pPr>
            <a:lvl5pPr indent="-317500" lvl="4" marL="2286000" algn="l">
              <a:lnSpc>
                <a:spcPct val="90000"/>
              </a:lnSpc>
              <a:spcBef>
                <a:spcPts val="800"/>
              </a:spcBef>
              <a:spcAft>
                <a:spcPts val="0"/>
              </a:spcAft>
              <a:buSzPts val="1400"/>
              <a:buChar char="○"/>
              <a:defRPr/>
            </a:lvl5pPr>
            <a:lvl6pPr indent="-317500" lvl="5" marL="2743200" algn="l">
              <a:lnSpc>
                <a:spcPct val="90000"/>
              </a:lnSpc>
              <a:spcBef>
                <a:spcPts val="800"/>
              </a:spcBef>
              <a:spcAft>
                <a:spcPts val="0"/>
              </a:spcAft>
              <a:buSzPts val="1400"/>
              <a:buChar char="■"/>
              <a:defRPr/>
            </a:lvl6pPr>
            <a:lvl7pPr indent="-317500" lvl="6" marL="3200400" algn="l">
              <a:lnSpc>
                <a:spcPct val="90000"/>
              </a:lnSpc>
              <a:spcBef>
                <a:spcPts val="800"/>
              </a:spcBef>
              <a:spcAft>
                <a:spcPts val="0"/>
              </a:spcAft>
              <a:buSzPts val="1400"/>
              <a:buChar char="●"/>
              <a:defRPr/>
            </a:lvl7pPr>
            <a:lvl8pPr indent="-317500" lvl="7" marL="3657600" algn="l">
              <a:lnSpc>
                <a:spcPct val="90000"/>
              </a:lnSpc>
              <a:spcBef>
                <a:spcPts val="800"/>
              </a:spcBef>
              <a:spcAft>
                <a:spcPts val="0"/>
              </a:spcAft>
              <a:buSzPts val="1400"/>
              <a:buChar char="○"/>
              <a:defRPr/>
            </a:lvl8pPr>
            <a:lvl9pPr indent="-317500" lvl="8" marL="4114800" algn="l">
              <a:lnSpc>
                <a:spcPct val="90000"/>
              </a:lnSpc>
              <a:spcBef>
                <a:spcPts val="800"/>
              </a:spcBef>
              <a:spcAft>
                <a:spcPts val="0"/>
              </a:spcAft>
              <a:buSzPts val="1400"/>
              <a:buChar char="■"/>
              <a:defRPr/>
            </a:lvl9pPr>
          </a:lstStyle>
          <a:p/>
        </p:txBody>
      </p:sp>
      <p:cxnSp>
        <p:nvCxnSpPr>
          <p:cNvPr id="457" name="Google Shape;457;p64"/>
          <p:cNvCxnSpPr/>
          <p:nvPr/>
        </p:nvCxnSpPr>
        <p:spPr>
          <a:xfrm flipH="1">
            <a:off x="-152300" y="4840125"/>
            <a:ext cx="5662800" cy="17700"/>
          </a:xfrm>
          <a:prstGeom prst="straightConnector1">
            <a:avLst/>
          </a:prstGeom>
          <a:solidFill>
            <a:schemeClr val="accent1"/>
          </a:solidFill>
          <a:ln cap="flat" cmpd="sng" w="9525">
            <a:solidFill>
              <a:srgbClr val="BB0000"/>
            </a:solidFill>
            <a:prstDash val="solid"/>
            <a:round/>
            <a:headEnd len="sm" w="sm" type="none"/>
            <a:tailEnd len="sm" w="sm" type="none"/>
          </a:ln>
        </p:spPr>
      </p:cxnSp>
      <p:sp>
        <p:nvSpPr>
          <p:cNvPr id="458" name="Google Shape;458;p64"/>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spTree>
      <p:nvGrpSpPr>
        <p:cNvPr id="459" name="Shape 459"/>
        <p:cNvGrpSpPr/>
        <p:nvPr/>
      </p:nvGrpSpPr>
      <p:grpSpPr>
        <a:xfrm>
          <a:off x="0" y="0"/>
          <a:ext cx="0" cy="0"/>
          <a:chOff x="0" y="0"/>
          <a:chExt cx="0" cy="0"/>
        </a:xfrm>
      </p:grpSpPr>
      <p:sp>
        <p:nvSpPr>
          <p:cNvPr id="460" name="Google Shape;460;p65"/>
          <p:cNvSpPr txBox="1"/>
          <p:nvPr>
            <p:ph type="title"/>
          </p:nvPr>
        </p:nvSpPr>
        <p:spPr>
          <a:xfrm>
            <a:off x="629840" y="273844"/>
            <a:ext cx="7886700" cy="9942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A6192E"/>
              </a:buClr>
              <a:buSzPts val="1400"/>
              <a:buNone/>
              <a:defRPr/>
            </a:lvl1pPr>
            <a:lvl2pPr lvl="1" algn="l">
              <a:lnSpc>
                <a:spcPct val="90000"/>
              </a:lnSpc>
              <a:spcBef>
                <a:spcPts val="0"/>
              </a:spcBef>
              <a:spcAft>
                <a:spcPts val="0"/>
              </a:spcAft>
              <a:buClr>
                <a:srgbClr val="A6192E"/>
              </a:buClr>
              <a:buSzPts val="1400"/>
              <a:buNone/>
              <a:defRPr/>
            </a:lvl2pPr>
            <a:lvl3pPr lvl="2" algn="l">
              <a:lnSpc>
                <a:spcPct val="90000"/>
              </a:lnSpc>
              <a:spcBef>
                <a:spcPts val="0"/>
              </a:spcBef>
              <a:spcAft>
                <a:spcPts val="0"/>
              </a:spcAft>
              <a:buClr>
                <a:srgbClr val="A6192E"/>
              </a:buClr>
              <a:buSzPts val="1400"/>
              <a:buNone/>
              <a:defRPr/>
            </a:lvl3pPr>
            <a:lvl4pPr lvl="3" algn="l">
              <a:lnSpc>
                <a:spcPct val="90000"/>
              </a:lnSpc>
              <a:spcBef>
                <a:spcPts val="0"/>
              </a:spcBef>
              <a:spcAft>
                <a:spcPts val="0"/>
              </a:spcAft>
              <a:buClr>
                <a:srgbClr val="A6192E"/>
              </a:buClr>
              <a:buSzPts val="1400"/>
              <a:buNone/>
              <a:defRPr/>
            </a:lvl4pPr>
            <a:lvl5pPr lvl="4" algn="l">
              <a:lnSpc>
                <a:spcPct val="90000"/>
              </a:lnSpc>
              <a:spcBef>
                <a:spcPts val="0"/>
              </a:spcBef>
              <a:spcAft>
                <a:spcPts val="0"/>
              </a:spcAft>
              <a:buClr>
                <a:srgbClr val="A6192E"/>
              </a:buClr>
              <a:buSzPts val="1400"/>
              <a:buNone/>
              <a:defRPr/>
            </a:lvl5pPr>
            <a:lvl6pPr lvl="5" algn="l">
              <a:lnSpc>
                <a:spcPct val="90000"/>
              </a:lnSpc>
              <a:spcBef>
                <a:spcPts val="0"/>
              </a:spcBef>
              <a:spcAft>
                <a:spcPts val="0"/>
              </a:spcAft>
              <a:buClr>
                <a:srgbClr val="A6192E"/>
              </a:buClr>
              <a:buSzPts val="1400"/>
              <a:buNone/>
              <a:defRPr/>
            </a:lvl6pPr>
            <a:lvl7pPr lvl="6" algn="l">
              <a:lnSpc>
                <a:spcPct val="90000"/>
              </a:lnSpc>
              <a:spcBef>
                <a:spcPts val="0"/>
              </a:spcBef>
              <a:spcAft>
                <a:spcPts val="0"/>
              </a:spcAft>
              <a:buClr>
                <a:srgbClr val="A6192E"/>
              </a:buClr>
              <a:buSzPts val="1400"/>
              <a:buNone/>
              <a:defRPr/>
            </a:lvl7pPr>
            <a:lvl8pPr lvl="7" algn="l">
              <a:lnSpc>
                <a:spcPct val="90000"/>
              </a:lnSpc>
              <a:spcBef>
                <a:spcPts val="0"/>
              </a:spcBef>
              <a:spcAft>
                <a:spcPts val="0"/>
              </a:spcAft>
              <a:buClr>
                <a:srgbClr val="A6192E"/>
              </a:buClr>
              <a:buSzPts val="1400"/>
              <a:buNone/>
              <a:defRPr/>
            </a:lvl8pPr>
            <a:lvl9pPr lvl="8" algn="l">
              <a:lnSpc>
                <a:spcPct val="90000"/>
              </a:lnSpc>
              <a:spcBef>
                <a:spcPts val="0"/>
              </a:spcBef>
              <a:spcAft>
                <a:spcPts val="0"/>
              </a:spcAft>
              <a:buClr>
                <a:srgbClr val="A6192E"/>
              </a:buClr>
              <a:buSzPts val="1400"/>
              <a:buNone/>
              <a:defRPr/>
            </a:lvl9pPr>
          </a:lstStyle>
          <a:p/>
        </p:txBody>
      </p:sp>
      <p:sp>
        <p:nvSpPr>
          <p:cNvPr id="461" name="Google Shape;461;p65"/>
          <p:cNvSpPr txBox="1"/>
          <p:nvPr>
            <p:ph idx="1" type="body"/>
          </p:nvPr>
        </p:nvSpPr>
        <p:spPr>
          <a:xfrm>
            <a:off x="629840" y="1260872"/>
            <a:ext cx="3868200" cy="618000"/>
          </a:xfrm>
          <a:prstGeom prst="rect">
            <a:avLst/>
          </a:prstGeom>
          <a:noFill/>
          <a:ln>
            <a:noFill/>
          </a:ln>
        </p:spPr>
        <p:txBody>
          <a:bodyPr anchorCtr="0" anchor="b"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800"/>
              <a:buFont typeface="Open Sans"/>
              <a:buNone/>
              <a:defRPr b="1" sz="1800"/>
            </a:lvl1pPr>
            <a:lvl2pPr indent="-228600" lvl="1" marL="914400" algn="l">
              <a:lnSpc>
                <a:spcPct val="90000"/>
              </a:lnSpc>
              <a:spcBef>
                <a:spcPts val="800"/>
              </a:spcBef>
              <a:spcAft>
                <a:spcPts val="0"/>
              </a:spcAft>
              <a:buClr>
                <a:srgbClr val="000000"/>
              </a:buClr>
              <a:buSzPts val="1800"/>
              <a:buFont typeface="Open Sans"/>
              <a:buNone/>
              <a:defRPr b="1" sz="1800"/>
            </a:lvl2pPr>
            <a:lvl3pPr indent="-228600" lvl="2" marL="1371600" algn="l">
              <a:lnSpc>
                <a:spcPct val="90000"/>
              </a:lnSpc>
              <a:spcBef>
                <a:spcPts val="800"/>
              </a:spcBef>
              <a:spcAft>
                <a:spcPts val="0"/>
              </a:spcAft>
              <a:buClr>
                <a:srgbClr val="000000"/>
              </a:buClr>
              <a:buSzPts val="1800"/>
              <a:buFont typeface="Open Sans"/>
              <a:buNone/>
              <a:defRPr b="1" sz="1800"/>
            </a:lvl3pPr>
            <a:lvl4pPr indent="-228600" lvl="3" marL="1828800" algn="l">
              <a:lnSpc>
                <a:spcPct val="90000"/>
              </a:lnSpc>
              <a:spcBef>
                <a:spcPts val="800"/>
              </a:spcBef>
              <a:spcAft>
                <a:spcPts val="0"/>
              </a:spcAft>
              <a:buClr>
                <a:srgbClr val="000000"/>
              </a:buClr>
              <a:buSzPts val="1800"/>
              <a:buFont typeface="Open Sans"/>
              <a:buNone/>
              <a:defRPr b="1" sz="1800"/>
            </a:lvl4pPr>
            <a:lvl5pPr indent="-228600" lvl="4" marL="2286000" algn="l">
              <a:lnSpc>
                <a:spcPct val="90000"/>
              </a:lnSpc>
              <a:spcBef>
                <a:spcPts val="800"/>
              </a:spcBef>
              <a:spcAft>
                <a:spcPts val="0"/>
              </a:spcAft>
              <a:buClr>
                <a:srgbClr val="000000"/>
              </a:buClr>
              <a:buSzPts val="1800"/>
              <a:buFont typeface="Open Sans"/>
              <a:buNone/>
              <a:defRPr b="1" sz="1800"/>
            </a:lvl5pPr>
            <a:lvl6pPr indent="-317500" lvl="5" marL="2743200" algn="l">
              <a:lnSpc>
                <a:spcPct val="90000"/>
              </a:lnSpc>
              <a:spcBef>
                <a:spcPts val="800"/>
              </a:spcBef>
              <a:spcAft>
                <a:spcPts val="0"/>
              </a:spcAft>
              <a:buSzPts val="1400"/>
              <a:buChar char="■"/>
              <a:defRPr/>
            </a:lvl6pPr>
            <a:lvl7pPr indent="-317500" lvl="6" marL="3200400" algn="l">
              <a:lnSpc>
                <a:spcPct val="90000"/>
              </a:lnSpc>
              <a:spcBef>
                <a:spcPts val="800"/>
              </a:spcBef>
              <a:spcAft>
                <a:spcPts val="0"/>
              </a:spcAft>
              <a:buSzPts val="1400"/>
              <a:buChar char="●"/>
              <a:defRPr/>
            </a:lvl7pPr>
            <a:lvl8pPr indent="-317500" lvl="7" marL="3657600" algn="l">
              <a:lnSpc>
                <a:spcPct val="90000"/>
              </a:lnSpc>
              <a:spcBef>
                <a:spcPts val="800"/>
              </a:spcBef>
              <a:spcAft>
                <a:spcPts val="0"/>
              </a:spcAft>
              <a:buSzPts val="1400"/>
              <a:buChar char="○"/>
              <a:defRPr/>
            </a:lvl8pPr>
            <a:lvl9pPr indent="-317500" lvl="8" marL="4114800" algn="l">
              <a:lnSpc>
                <a:spcPct val="90000"/>
              </a:lnSpc>
              <a:spcBef>
                <a:spcPts val="800"/>
              </a:spcBef>
              <a:spcAft>
                <a:spcPts val="0"/>
              </a:spcAft>
              <a:buSzPts val="1400"/>
              <a:buChar char="■"/>
              <a:defRPr/>
            </a:lvl9pPr>
          </a:lstStyle>
          <a:p/>
        </p:txBody>
      </p:sp>
      <p:sp>
        <p:nvSpPr>
          <p:cNvPr id="462" name="Google Shape;462;p65"/>
          <p:cNvSpPr txBox="1"/>
          <p:nvPr>
            <p:ph idx="2" type="body"/>
          </p:nvPr>
        </p:nvSpPr>
        <p:spPr>
          <a:xfrm>
            <a:off x="4629150" y="1260872"/>
            <a:ext cx="3887400" cy="618000"/>
          </a:xfrm>
          <a:prstGeom prst="rect">
            <a:avLst/>
          </a:prstGeom>
          <a:noFill/>
          <a:ln>
            <a:noFill/>
          </a:ln>
        </p:spPr>
        <p:txBody>
          <a:bodyPr anchorCtr="0" anchor="b" bIns="34275" lIns="34275" spcFirstLastPara="1" rIns="34275" wrap="square" tIns="34275">
            <a:normAutofit/>
          </a:bodyPr>
          <a:lstStyle>
            <a:lvl1pPr indent="-285750" lvl="0" marL="457200" algn="l">
              <a:lnSpc>
                <a:spcPct val="90000"/>
              </a:lnSpc>
              <a:spcBef>
                <a:spcPts val="800"/>
              </a:spcBef>
              <a:spcAft>
                <a:spcPts val="0"/>
              </a:spcAft>
              <a:buSzPts val="9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800"/>
              </a:spcBef>
              <a:spcAft>
                <a:spcPts val="0"/>
              </a:spcAft>
              <a:buSzPts val="1400"/>
              <a:buChar char="■"/>
              <a:defRPr/>
            </a:lvl3pPr>
            <a:lvl4pPr indent="-317500" lvl="3" marL="1828800" algn="l">
              <a:lnSpc>
                <a:spcPct val="90000"/>
              </a:lnSpc>
              <a:spcBef>
                <a:spcPts val="800"/>
              </a:spcBef>
              <a:spcAft>
                <a:spcPts val="0"/>
              </a:spcAft>
              <a:buSzPts val="1400"/>
              <a:buChar char="●"/>
              <a:defRPr/>
            </a:lvl4pPr>
            <a:lvl5pPr indent="-317500" lvl="4" marL="2286000" algn="l">
              <a:lnSpc>
                <a:spcPct val="90000"/>
              </a:lnSpc>
              <a:spcBef>
                <a:spcPts val="800"/>
              </a:spcBef>
              <a:spcAft>
                <a:spcPts val="0"/>
              </a:spcAft>
              <a:buSzPts val="1400"/>
              <a:buChar char="○"/>
              <a:defRPr/>
            </a:lvl5pPr>
            <a:lvl6pPr indent="-317500" lvl="5" marL="2743200" algn="l">
              <a:lnSpc>
                <a:spcPct val="90000"/>
              </a:lnSpc>
              <a:spcBef>
                <a:spcPts val="800"/>
              </a:spcBef>
              <a:spcAft>
                <a:spcPts val="0"/>
              </a:spcAft>
              <a:buSzPts val="1400"/>
              <a:buChar char="■"/>
              <a:defRPr/>
            </a:lvl6pPr>
            <a:lvl7pPr indent="-317500" lvl="6" marL="3200400" algn="l">
              <a:lnSpc>
                <a:spcPct val="90000"/>
              </a:lnSpc>
              <a:spcBef>
                <a:spcPts val="800"/>
              </a:spcBef>
              <a:spcAft>
                <a:spcPts val="0"/>
              </a:spcAft>
              <a:buSzPts val="1400"/>
              <a:buChar char="●"/>
              <a:defRPr/>
            </a:lvl7pPr>
            <a:lvl8pPr indent="-317500" lvl="7" marL="3657600" algn="l">
              <a:lnSpc>
                <a:spcPct val="90000"/>
              </a:lnSpc>
              <a:spcBef>
                <a:spcPts val="800"/>
              </a:spcBef>
              <a:spcAft>
                <a:spcPts val="0"/>
              </a:spcAft>
              <a:buSzPts val="1400"/>
              <a:buChar char="○"/>
              <a:defRPr/>
            </a:lvl8pPr>
            <a:lvl9pPr indent="-317500" lvl="8" marL="4114800" algn="l">
              <a:lnSpc>
                <a:spcPct val="90000"/>
              </a:lnSpc>
              <a:spcBef>
                <a:spcPts val="800"/>
              </a:spcBef>
              <a:spcAft>
                <a:spcPts val="0"/>
              </a:spcAft>
              <a:buSzPts val="1400"/>
              <a:buChar char="■"/>
              <a:defRPr/>
            </a:lvl9pPr>
          </a:lstStyle>
          <a:p/>
        </p:txBody>
      </p:sp>
      <p:cxnSp>
        <p:nvCxnSpPr>
          <p:cNvPr id="463" name="Google Shape;463;p65"/>
          <p:cNvCxnSpPr/>
          <p:nvPr/>
        </p:nvCxnSpPr>
        <p:spPr>
          <a:xfrm flipH="1">
            <a:off x="-152300" y="4840125"/>
            <a:ext cx="5662800" cy="17700"/>
          </a:xfrm>
          <a:prstGeom prst="straightConnector1">
            <a:avLst/>
          </a:prstGeom>
          <a:solidFill>
            <a:schemeClr val="accent1"/>
          </a:solidFill>
          <a:ln cap="flat" cmpd="sng" w="9525">
            <a:solidFill>
              <a:srgbClr val="BB0000"/>
            </a:solidFill>
            <a:prstDash val="solid"/>
            <a:round/>
            <a:headEnd len="sm" w="sm" type="none"/>
            <a:tailEnd len="sm" w="sm" type="none"/>
          </a:ln>
        </p:spPr>
      </p:cxnSp>
      <p:pic>
        <p:nvPicPr>
          <p:cNvPr descr="Picture 7" id="464" name="Google Shape;464;p65"/>
          <p:cNvPicPr preferRelativeResize="0"/>
          <p:nvPr/>
        </p:nvPicPr>
        <p:blipFill rotWithShape="1">
          <a:blip r:embed="rId2">
            <a:alphaModFix/>
          </a:blip>
          <a:srcRect b="0" l="0" r="0" t="0"/>
          <a:stretch/>
        </p:blipFill>
        <p:spPr>
          <a:xfrm>
            <a:off x="5737176" y="4522976"/>
            <a:ext cx="1779149" cy="533175"/>
          </a:xfrm>
          <a:prstGeom prst="rect">
            <a:avLst/>
          </a:prstGeom>
          <a:noFill/>
          <a:ln>
            <a:noFill/>
          </a:ln>
        </p:spPr>
      </p:pic>
      <p:sp>
        <p:nvSpPr>
          <p:cNvPr id="465" name="Google Shape;465;p65"/>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p>
        </p:txBody>
      </p:sp>
      <p:pic>
        <p:nvPicPr>
          <p:cNvPr descr="Valeos" id="466" name="Google Shape;466;p65"/>
          <p:cNvPicPr preferRelativeResize="0"/>
          <p:nvPr/>
        </p:nvPicPr>
        <p:blipFill>
          <a:blip r:embed="rId3">
            <a:alphaModFix/>
          </a:blip>
          <a:stretch>
            <a:fillRect/>
          </a:stretch>
        </p:blipFill>
        <p:spPr>
          <a:xfrm>
            <a:off x="7854150" y="4614286"/>
            <a:ext cx="1089275" cy="251376"/>
          </a:xfrm>
          <a:prstGeom prst="rect">
            <a:avLst/>
          </a:prstGeom>
          <a:noFill/>
          <a:ln>
            <a:noFill/>
          </a:ln>
        </p:spPr>
      </p:pic>
      <p:cxnSp>
        <p:nvCxnSpPr>
          <p:cNvPr id="467" name="Google Shape;467;p65"/>
          <p:cNvCxnSpPr/>
          <p:nvPr/>
        </p:nvCxnSpPr>
        <p:spPr>
          <a:xfrm>
            <a:off x="7703750" y="4474700"/>
            <a:ext cx="0" cy="6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468" name="Shape 468"/>
        <p:cNvGrpSpPr/>
        <p:nvPr/>
      </p:nvGrpSpPr>
      <p:grpSpPr>
        <a:xfrm>
          <a:off x="0" y="0"/>
          <a:ext cx="0" cy="0"/>
          <a:chOff x="0" y="0"/>
          <a:chExt cx="0" cy="0"/>
        </a:xfrm>
      </p:grpSpPr>
      <p:sp>
        <p:nvSpPr>
          <p:cNvPr id="469" name="Google Shape;469;p66"/>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rmAutofit/>
          </a:bodyPr>
          <a:lstStyle>
            <a:lvl1pPr lvl="0" algn="l">
              <a:lnSpc>
                <a:spcPct val="90000"/>
              </a:lnSpc>
              <a:spcBef>
                <a:spcPts val="0"/>
              </a:spcBef>
              <a:spcAft>
                <a:spcPts val="0"/>
              </a:spcAft>
              <a:buClr>
                <a:srgbClr val="A6192E"/>
              </a:buClr>
              <a:buSzPts val="1400"/>
              <a:buNone/>
              <a:defRPr/>
            </a:lvl1pPr>
            <a:lvl2pPr lvl="1" algn="l">
              <a:lnSpc>
                <a:spcPct val="90000"/>
              </a:lnSpc>
              <a:spcBef>
                <a:spcPts val="0"/>
              </a:spcBef>
              <a:spcAft>
                <a:spcPts val="0"/>
              </a:spcAft>
              <a:buClr>
                <a:srgbClr val="A6192E"/>
              </a:buClr>
              <a:buSzPts val="1400"/>
              <a:buNone/>
              <a:defRPr/>
            </a:lvl2pPr>
            <a:lvl3pPr lvl="2" algn="l">
              <a:lnSpc>
                <a:spcPct val="90000"/>
              </a:lnSpc>
              <a:spcBef>
                <a:spcPts val="0"/>
              </a:spcBef>
              <a:spcAft>
                <a:spcPts val="0"/>
              </a:spcAft>
              <a:buClr>
                <a:srgbClr val="A6192E"/>
              </a:buClr>
              <a:buSzPts val="1400"/>
              <a:buNone/>
              <a:defRPr/>
            </a:lvl3pPr>
            <a:lvl4pPr lvl="3" algn="l">
              <a:lnSpc>
                <a:spcPct val="90000"/>
              </a:lnSpc>
              <a:spcBef>
                <a:spcPts val="0"/>
              </a:spcBef>
              <a:spcAft>
                <a:spcPts val="0"/>
              </a:spcAft>
              <a:buClr>
                <a:srgbClr val="A6192E"/>
              </a:buClr>
              <a:buSzPts val="1400"/>
              <a:buNone/>
              <a:defRPr/>
            </a:lvl4pPr>
            <a:lvl5pPr lvl="4" algn="l">
              <a:lnSpc>
                <a:spcPct val="90000"/>
              </a:lnSpc>
              <a:spcBef>
                <a:spcPts val="0"/>
              </a:spcBef>
              <a:spcAft>
                <a:spcPts val="0"/>
              </a:spcAft>
              <a:buClr>
                <a:srgbClr val="A6192E"/>
              </a:buClr>
              <a:buSzPts val="1400"/>
              <a:buNone/>
              <a:defRPr/>
            </a:lvl5pPr>
            <a:lvl6pPr lvl="5" algn="l">
              <a:lnSpc>
                <a:spcPct val="90000"/>
              </a:lnSpc>
              <a:spcBef>
                <a:spcPts val="0"/>
              </a:spcBef>
              <a:spcAft>
                <a:spcPts val="0"/>
              </a:spcAft>
              <a:buClr>
                <a:srgbClr val="A6192E"/>
              </a:buClr>
              <a:buSzPts val="1400"/>
              <a:buNone/>
              <a:defRPr/>
            </a:lvl6pPr>
            <a:lvl7pPr lvl="6" algn="l">
              <a:lnSpc>
                <a:spcPct val="90000"/>
              </a:lnSpc>
              <a:spcBef>
                <a:spcPts val="0"/>
              </a:spcBef>
              <a:spcAft>
                <a:spcPts val="0"/>
              </a:spcAft>
              <a:buClr>
                <a:srgbClr val="A6192E"/>
              </a:buClr>
              <a:buSzPts val="1400"/>
              <a:buNone/>
              <a:defRPr/>
            </a:lvl7pPr>
            <a:lvl8pPr lvl="7" algn="l">
              <a:lnSpc>
                <a:spcPct val="90000"/>
              </a:lnSpc>
              <a:spcBef>
                <a:spcPts val="0"/>
              </a:spcBef>
              <a:spcAft>
                <a:spcPts val="0"/>
              </a:spcAft>
              <a:buClr>
                <a:srgbClr val="A6192E"/>
              </a:buClr>
              <a:buSzPts val="1400"/>
              <a:buNone/>
              <a:defRPr/>
            </a:lvl8pPr>
            <a:lvl9pPr lvl="8" algn="l">
              <a:lnSpc>
                <a:spcPct val="90000"/>
              </a:lnSpc>
              <a:spcBef>
                <a:spcPts val="0"/>
              </a:spcBef>
              <a:spcAft>
                <a:spcPts val="0"/>
              </a:spcAft>
              <a:buClr>
                <a:srgbClr val="A6192E"/>
              </a:buClr>
              <a:buSzPts val="1400"/>
              <a:buNone/>
              <a:defRPr/>
            </a:lvl9pPr>
          </a:lstStyle>
          <a:p/>
        </p:txBody>
      </p:sp>
      <p:cxnSp>
        <p:nvCxnSpPr>
          <p:cNvPr id="470" name="Google Shape;470;p66"/>
          <p:cNvCxnSpPr/>
          <p:nvPr/>
        </p:nvCxnSpPr>
        <p:spPr>
          <a:xfrm flipH="1">
            <a:off x="-152300" y="4840125"/>
            <a:ext cx="5662800" cy="17700"/>
          </a:xfrm>
          <a:prstGeom prst="straightConnector1">
            <a:avLst/>
          </a:prstGeom>
          <a:solidFill>
            <a:schemeClr val="accent1"/>
          </a:solidFill>
          <a:ln cap="flat" cmpd="sng" w="9525">
            <a:solidFill>
              <a:srgbClr val="BB0000"/>
            </a:solidFill>
            <a:prstDash val="solid"/>
            <a:round/>
            <a:headEnd len="sm" w="sm" type="none"/>
            <a:tailEnd len="sm" w="sm" type="none"/>
          </a:ln>
        </p:spPr>
      </p:cxnSp>
      <p:pic>
        <p:nvPicPr>
          <p:cNvPr descr="Picture 7" id="471" name="Google Shape;471;p66"/>
          <p:cNvPicPr preferRelativeResize="0"/>
          <p:nvPr/>
        </p:nvPicPr>
        <p:blipFill rotWithShape="1">
          <a:blip r:embed="rId2">
            <a:alphaModFix/>
          </a:blip>
          <a:srcRect b="0" l="0" r="0" t="0"/>
          <a:stretch/>
        </p:blipFill>
        <p:spPr>
          <a:xfrm>
            <a:off x="5737176" y="4522976"/>
            <a:ext cx="1779149" cy="533175"/>
          </a:xfrm>
          <a:prstGeom prst="rect">
            <a:avLst/>
          </a:prstGeom>
          <a:noFill/>
          <a:ln>
            <a:noFill/>
          </a:ln>
        </p:spPr>
      </p:pic>
      <p:sp>
        <p:nvSpPr>
          <p:cNvPr id="472" name="Google Shape;472;p66"/>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p>
        </p:txBody>
      </p:sp>
      <p:pic>
        <p:nvPicPr>
          <p:cNvPr descr="Valeos" id="473" name="Google Shape;473;p66"/>
          <p:cNvPicPr preferRelativeResize="0"/>
          <p:nvPr/>
        </p:nvPicPr>
        <p:blipFill>
          <a:blip r:embed="rId3">
            <a:alphaModFix/>
          </a:blip>
          <a:stretch>
            <a:fillRect/>
          </a:stretch>
        </p:blipFill>
        <p:spPr>
          <a:xfrm>
            <a:off x="7854150" y="4614286"/>
            <a:ext cx="1089275" cy="251376"/>
          </a:xfrm>
          <a:prstGeom prst="rect">
            <a:avLst/>
          </a:prstGeom>
          <a:noFill/>
          <a:ln>
            <a:noFill/>
          </a:ln>
        </p:spPr>
      </p:pic>
      <p:cxnSp>
        <p:nvCxnSpPr>
          <p:cNvPr id="474" name="Google Shape;474;p66"/>
          <p:cNvCxnSpPr/>
          <p:nvPr/>
        </p:nvCxnSpPr>
        <p:spPr>
          <a:xfrm>
            <a:off x="7703750" y="4474700"/>
            <a:ext cx="0" cy="6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475" name="Shape 475"/>
        <p:cNvGrpSpPr/>
        <p:nvPr/>
      </p:nvGrpSpPr>
      <p:grpSpPr>
        <a:xfrm>
          <a:off x="0" y="0"/>
          <a:ext cx="0" cy="0"/>
          <a:chOff x="0" y="0"/>
          <a:chExt cx="0" cy="0"/>
        </a:xfrm>
      </p:grpSpPr>
      <p:cxnSp>
        <p:nvCxnSpPr>
          <p:cNvPr id="476" name="Google Shape;476;p67"/>
          <p:cNvCxnSpPr/>
          <p:nvPr/>
        </p:nvCxnSpPr>
        <p:spPr>
          <a:xfrm flipH="1">
            <a:off x="-152300" y="4840125"/>
            <a:ext cx="5662800" cy="17700"/>
          </a:xfrm>
          <a:prstGeom prst="straightConnector1">
            <a:avLst/>
          </a:prstGeom>
          <a:solidFill>
            <a:schemeClr val="accent1"/>
          </a:solidFill>
          <a:ln cap="flat" cmpd="sng" w="9525">
            <a:solidFill>
              <a:srgbClr val="BB0000"/>
            </a:solidFill>
            <a:prstDash val="solid"/>
            <a:round/>
            <a:headEnd len="sm" w="sm" type="none"/>
            <a:tailEnd len="sm" w="sm" type="none"/>
          </a:ln>
        </p:spPr>
      </p:cxnSp>
      <p:pic>
        <p:nvPicPr>
          <p:cNvPr descr="Picture 7" id="477" name="Google Shape;477;p67"/>
          <p:cNvPicPr preferRelativeResize="0"/>
          <p:nvPr/>
        </p:nvPicPr>
        <p:blipFill rotWithShape="1">
          <a:blip r:embed="rId2">
            <a:alphaModFix/>
          </a:blip>
          <a:srcRect b="0" l="0" r="0" t="0"/>
          <a:stretch/>
        </p:blipFill>
        <p:spPr>
          <a:xfrm>
            <a:off x="5737176" y="4522976"/>
            <a:ext cx="1779149" cy="533175"/>
          </a:xfrm>
          <a:prstGeom prst="rect">
            <a:avLst/>
          </a:prstGeom>
          <a:noFill/>
          <a:ln>
            <a:noFill/>
          </a:ln>
        </p:spPr>
      </p:pic>
      <p:sp>
        <p:nvSpPr>
          <p:cNvPr id="478" name="Google Shape;478;p67"/>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p>
        </p:txBody>
      </p:sp>
      <p:pic>
        <p:nvPicPr>
          <p:cNvPr descr="Valeos" id="479" name="Google Shape;479;p67"/>
          <p:cNvPicPr preferRelativeResize="0"/>
          <p:nvPr/>
        </p:nvPicPr>
        <p:blipFill>
          <a:blip r:embed="rId3">
            <a:alphaModFix/>
          </a:blip>
          <a:stretch>
            <a:fillRect/>
          </a:stretch>
        </p:blipFill>
        <p:spPr>
          <a:xfrm>
            <a:off x="7854150" y="4614286"/>
            <a:ext cx="1089275" cy="251376"/>
          </a:xfrm>
          <a:prstGeom prst="rect">
            <a:avLst/>
          </a:prstGeom>
          <a:noFill/>
          <a:ln>
            <a:noFill/>
          </a:ln>
        </p:spPr>
      </p:pic>
      <p:cxnSp>
        <p:nvCxnSpPr>
          <p:cNvPr id="480" name="Google Shape;480;p67"/>
          <p:cNvCxnSpPr/>
          <p:nvPr/>
        </p:nvCxnSpPr>
        <p:spPr>
          <a:xfrm>
            <a:off x="7703750" y="4474700"/>
            <a:ext cx="0" cy="6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481" name="Shape 481"/>
        <p:cNvGrpSpPr/>
        <p:nvPr/>
      </p:nvGrpSpPr>
      <p:grpSpPr>
        <a:xfrm>
          <a:off x="0" y="0"/>
          <a:ext cx="0" cy="0"/>
          <a:chOff x="0" y="0"/>
          <a:chExt cx="0" cy="0"/>
        </a:xfrm>
      </p:grpSpPr>
      <p:sp>
        <p:nvSpPr>
          <p:cNvPr id="482" name="Google Shape;482;p68"/>
          <p:cNvSpPr txBox="1"/>
          <p:nvPr>
            <p:ph type="title"/>
          </p:nvPr>
        </p:nvSpPr>
        <p:spPr>
          <a:xfrm>
            <a:off x="629840" y="342900"/>
            <a:ext cx="2949300" cy="1200300"/>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A6192E"/>
              </a:buClr>
              <a:buSzPts val="2400"/>
              <a:buFont typeface="Open Sans Light"/>
              <a:buNone/>
              <a:defRPr sz="2400"/>
            </a:lvl1pPr>
            <a:lvl2pPr lvl="1" algn="l">
              <a:lnSpc>
                <a:spcPct val="90000"/>
              </a:lnSpc>
              <a:spcBef>
                <a:spcPts val="0"/>
              </a:spcBef>
              <a:spcAft>
                <a:spcPts val="0"/>
              </a:spcAft>
              <a:buClr>
                <a:srgbClr val="A6192E"/>
              </a:buClr>
              <a:buSzPts val="1400"/>
              <a:buNone/>
              <a:defRPr/>
            </a:lvl2pPr>
            <a:lvl3pPr lvl="2" algn="l">
              <a:lnSpc>
                <a:spcPct val="90000"/>
              </a:lnSpc>
              <a:spcBef>
                <a:spcPts val="0"/>
              </a:spcBef>
              <a:spcAft>
                <a:spcPts val="0"/>
              </a:spcAft>
              <a:buClr>
                <a:srgbClr val="A6192E"/>
              </a:buClr>
              <a:buSzPts val="1400"/>
              <a:buNone/>
              <a:defRPr/>
            </a:lvl3pPr>
            <a:lvl4pPr lvl="3" algn="l">
              <a:lnSpc>
                <a:spcPct val="90000"/>
              </a:lnSpc>
              <a:spcBef>
                <a:spcPts val="0"/>
              </a:spcBef>
              <a:spcAft>
                <a:spcPts val="0"/>
              </a:spcAft>
              <a:buClr>
                <a:srgbClr val="A6192E"/>
              </a:buClr>
              <a:buSzPts val="1400"/>
              <a:buNone/>
              <a:defRPr/>
            </a:lvl4pPr>
            <a:lvl5pPr lvl="4" algn="l">
              <a:lnSpc>
                <a:spcPct val="90000"/>
              </a:lnSpc>
              <a:spcBef>
                <a:spcPts val="0"/>
              </a:spcBef>
              <a:spcAft>
                <a:spcPts val="0"/>
              </a:spcAft>
              <a:buClr>
                <a:srgbClr val="A6192E"/>
              </a:buClr>
              <a:buSzPts val="1400"/>
              <a:buNone/>
              <a:defRPr/>
            </a:lvl5pPr>
            <a:lvl6pPr lvl="5" algn="l">
              <a:lnSpc>
                <a:spcPct val="90000"/>
              </a:lnSpc>
              <a:spcBef>
                <a:spcPts val="0"/>
              </a:spcBef>
              <a:spcAft>
                <a:spcPts val="0"/>
              </a:spcAft>
              <a:buClr>
                <a:srgbClr val="A6192E"/>
              </a:buClr>
              <a:buSzPts val="1400"/>
              <a:buNone/>
              <a:defRPr/>
            </a:lvl6pPr>
            <a:lvl7pPr lvl="6" algn="l">
              <a:lnSpc>
                <a:spcPct val="90000"/>
              </a:lnSpc>
              <a:spcBef>
                <a:spcPts val="0"/>
              </a:spcBef>
              <a:spcAft>
                <a:spcPts val="0"/>
              </a:spcAft>
              <a:buClr>
                <a:srgbClr val="A6192E"/>
              </a:buClr>
              <a:buSzPts val="1400"/>
              <a:buNone/>
              <a:defRPr/>
            </a:lvl7pPr>
            <a:lvl8pPr lvl="7" algn="l">
              <a:lnSpc>
                <a:spcPct val="90000"/>
              </a:lnSpc>
              <a:spcBef>
                <a:spcPts val="0"/>
              </a:spcBef>
              <a:spcAft>
                <a:spcPts val="0"/>
              </a:spcAft>
              <a:buClr>
                <a:srgbClr val="A6192E"/>
              </a:buClr>
              <a:buSzPts val="1400"/>
              <a:buNone/>
              <a:defRPr/>
            </a:lvl8pPr>
            <a:lvl9pPr lvl="8" algn="l">
              <a:lnSpc>
                <a:spcPct val="90000"/>
              </a:lnSpc>
              <a:spcBef>
                <a:spcPts val="0"/>
              </a:spcBef>
              <a:spcAft>
                <a:spcPts val="0"/>
              </a:spcAft>
              <a:buClr>
                <a:srgbClr val="A6192E"/>
              </a:buClr>
              <a:buSzPts val="1400"/>
              <a:buNone/>
              <a:defRPr/>
            </a:lvl9pPr>
          </a:lstStyle>
          <a:p/>
        </p:txBody>
      </p:sp>
      <p:sp>
        <p:nvSpPr>
          <p:cNvPr id="483" name="Google Shape;483;p68"/>
          <p:cNvSpPr txBox="1"/>
          <p:nvPr>
            <p:ph idx="1" type="body"/>
          </p:nvPr>
        </p:nvSpPr>
        <p:spPr>
          <a:xfrm>
            <a:off x="3887390" y="740569"/>
            <a:ext cx="4629300" cy="3655200"/>
          </a:xfrm>
          <a:prstGeom prst="rect">
            <a:avLst/>
          </a:prstGeom>
          <a:noFill/>
          <a:ln>
            <a:noFill/>
          </a:ln>
        </p:spPr>
        <p:txBody>
          <a:bodyPr anchorCtr="0" anchor="t" bIns="34275" lIns="34275" spcFirstLastPara="1" rIns="34275" wrap="square" tIns="34275">
            <a:normAutofit/>
          </a:bodyPr>
          <a:lstStyle>
            <a:lvl1pPr indent="-349250" lvl="0" marL="457200" algn="l">
              <a:lnSpc>
                <a:spcPct val="90000"/>
              </a:lnSpc>
              <a:spcBef>
                <a:spcPts val="800"/>
              </a:spcBef>
              <a:spcAft>
                <a:spcPts val="0"/>
              </a:spcAft>
              <a:buSzPts val="1900"/>
              <a:buChar char="●"/>
              <a:defRPr sz="2400"/>
            </a:lvl1pPr>
            <a:lvl2pPr indent="-381000" lvl="1" marL="914400" algn="l">
              <a:lnSpc>
                <a:spcPct val="90000"/>
              </a:lnSpc>
              <a:spcBef>
                <a:spcPts val="800"/>
              </a:spcBef>
              <a:spcAft>
                <a:spcPts val="0"/>
              </a:spcAft>
              <a:buSzPts val="2400"/>
              <a:buChar char="○"/>
              <a:defRPr sz="2400"/>
            </a:lvl2pPr>
            <a:lvl3pPr indent="-381000" lvl="2" marL="1371600" algn="l">
              <a:lnSpc>
                <a:spcPct val="90000"/>
              </a:lnSpc>
              <a:spcBef>
                <a:spcPts val="800"/>
              </a:spcBef>
              <a:spcAft>
                <a:spcPts val="0"/>
              </a:spcAft>
              <a:buSzPts val="2400"/>
              <a:buChar char="■"/>
              <a:defRPr sz="2400"/>
            </a:lvl3pPr>
            <a:lvl4pPr indent="-381000" lvl="3" marL="1828800" algn="l">
              <a:lnSpc>
                <a:spcPct val="90000"/>
              </a:lnSpc>
              <a:spcBef>
                <a:spcPts val="800"/>
              </a:spcBef>
              <a:spcAft>
                <a:spcPts val="0"/>
              </a:spcAft>
              <a:buSzPts val="2400"/>
              <a:buChar char="●"/>
              <a:defRPr sz="2400"/>
            </a:lvl4pPr>
            <a:lvl5pPr indent="-381000" lvl="4" marL="2286000" algn="l">
              <a:lnSpc>
                <a:spcPct val="90000"/>
              </a:lnSpc>
              <a:spcBef>
                <a:spcPts val="800"/>
              </a:spcBef>
              <a:spcAft>
                <a:spcPts val="0"/>
              </a:spcAft>
              <a:buSzPts val="2400"/>
              <a:buChar char="○"/>
              <a:defRPr sz="2400"/>
            </a:lvl5pPr>
            <a:lvl6pPr indent="-317500" lvl="5" marL="2743200" algn="l">
              <a:lnSpc>
                <a:spcPct val="90000"/>
              </a:lnSpc>
              <a:spcBef>
                <a:spcPts val="800"/>
              </a:spcBef>
              <a:spcAft>
                <a:spcPts val="0"/>
              </a:spcAft>
              <a:buSzPts val="1400"/>
              <a:buChar char="■"/>
              <a:defRPr/>
            </a:lvl6pPr>
            <a:lvl7pPr indent="-317500" lvl="6" marL="3200400" algn="l">
              <a:lnSpc>
                <a:spcPct val="90000"/>
              </a:lnSpc>
              <a:spcBef>
                <a:spcPts val="800"/>
              </a:spcBef>
              <a:spcAft>
                <a:spcPts val="0"/>
              </a:spcAft>
              <a:buSzPts val="1400"/>
              <a:buChar char="●"/>
              <a:defRPr/>
            </a:lvl7pPr>
            <a:lvl8pPr indent="-317500" lvl="7" marL="3657600" algn="l">
              <a:lnSpc>
                <a:spcPct val="90000"/>
              </a:lnSpc>
              <a:spcBef>
                <a:spcPts val="800"/>
              </a:spcBef>
              <a:spcAft>
                <a:spcPts val="0"/>
              </a:spcAft>
              <a:buSzPts val="1400"/>
              <a:buChar char="○"/>
              <a:defRPr/>
            </a:lvl8pPr>
            <a:lvl9pPr indent="-317500" lvl="8" marL="4114800" algn="l">
              <a:lnSpc>
                <a:spcPct val="90000"/>
              </a:lnSpc>
              <a:spcBef>
                <a:spcPts val="800"/>
              </a:spcBef>
              <a:spcAft>
                <a:spcPts val="0"/>
              </a:spcAft>
              <a:buSzPts val="1400"/>
              <a:buChar char="■"/>
              <a:defRPr/>
            </a:lvl9pPr>
          </a:lstStyle>
          <a:p/>
        </p:txBody>
      </p:sp>
      <p:sp>
        <p:nvSpPr>
          <p:cNvPr id="484" name="Google Shape;484;p68"/>
          <p:cNvSpPr txBox="1"/>
          <p:nvPr>
            <p:ph idx="2" type="body"/>
          </p:nvPr>
        </p:nvSpPr>
        <p:spPr>
          <a:xfrm>
            <a:off x="629840" y="1543050"/>
            <a:ext cx="2949300" cy="2858700"/>
          </a:xfrm>
          <a:prstGeom prst="rect">
            <a:avLst/>
          </a:prstGeom>
          <a:noFill/>
          <a:ln>
            <a:noFill/>
          </a:ln>
        </p:spPr>
        <p:txBody>
          <a:bodyPr anchorCtr="0" anchor="t" bIns="34275" lIns="34275" spcFirstLastPara="1" rIns="34275" wrap="square" tIns="34275">
            <a:normAutofit/>
          </a:bodyPr>
          <a:lstStyle>
            <a:lvl1pPr indent="-285750" lvl="0" marL="457200" algn="l">
              <a:lnSpc>
                <a:spcPct val="90000"/>
              </a:lnSpc>
              <a:spcBef>
                <a:spcPts val="800"/>
              </a:spcBef>
              <a:spcAft>
                <a:spcPts val="0"/>
              </a:spcAft>
              <a:buSzPts val="9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800"/>
              </a:spcBef>
              <a:spcAft>
                <a:spcPts val="0"/>
              </a:spcAft>
              <a:buSzPts val="1400"/>
              <a:buChar char="■"/>
              <a:defRPr/>
            </a:lvl3pPr>
            <a:lvl4pPr indent="-317500" lvl="3" marL="1828800" algn="l">
              <a:lnSpc>
                <a:spcPct val="90000"/>
              </a:lnSpc>
              <a:spcBef>
                <a:spcPts val="800"/>
              </a:spcBef>
              <a:spcAft>
                <a:spcPts val="0"/>
              </a:spcAft>
              <a:buSzPts val="1400"/>
              <a:buChar char="●"/>
              <a:defRPr/>
            </a:lvl4pPr>
            <a:lvl5pPr indent="-317500" lvl="4" marL="2286000" algn="l">
              <a:lnSpc>
                <a:spcPct val="90000"/>
              </a:lnSpc>
              <a:spcBef>
                <a:spcPts val="800"/>
              </a:spcBef>
              <a:spcAft>
                <a:spcPts val="0"/>
              </a:spcAft>
              <a:buSzPts val="1400"/>
              <a:buChar char="○"/>
              <a:defRPr/>
            </a:lvl5pPr>
            <a:lvl6pPr indent="-317500" lvl="5" marL="2743200" algn="l">
              <a:lnSpc>
                <a:spcPct val="90000"/>
              </a:lnSpc>
              <a:spcBef>
                <a:spcPts val="800"/>
              </a:spcBef>
              <a:spcAft>
                <a:spcPts val="0"/>
              </a:spcAft>
              <a:buSzPts val="1400"/>
              <a:buChar char="■"/>
              <a:defRPr/>
            </a:lvl6pPr>
            <a:lvl7pPr indent="-317500" lvl="6" marL="3200400" algn="l">
              <a:lnSpc>
                <a:spcPct val="90000"/>
              </a:lnSpc>
              <a:spcBef>
                <a:spcPts val="800"/>
              </a:spcBef>
              <a:spcAft>
                <a:spcPts val="0"/>
              </a:spcAft>
              <a:buSzPts val="1400"/>
              <a:buChar char="●"/>
              <a:defRPr/>
            </a:lvl7pPr>
            <a:lvl8pPr indent="-317500" lvl="7" marL="3657600" algn="l">
              <a:lnSpc>
                <a:spcPct val="90000"/>
              </a:lnSpc>
              <a:spcBef>
                <a:spcPts val="800"/>
              </a:spcBef>
              <a:spcAft>
                <a:spcPts val="0"/>
              </a:spcAft>
              <a:buSzPts val="1400"/>
              <a:buChar char="○"/>
              <a:defRPr/>
            </a:lvl8pPr>
            <a:lvl9pPr indent="-317500" lvl="8" marL="4114800" algn="l">
              <a:lnSpc>
                <a:spcPct val="90000"/>
              </a:lnSpc>
              <a:spcBef>
                <a:spcPts val="800"/>
              </a:spcBef>
              <a:spcAft>
                <a:spcPts val="0"/>
              </a:spcAft>
              <a:buSzPts val="1400"/>
              <a:buChar char="■"/>
              <a:defRPr/>
            </a:lvl9pPr>
          </a:lstStyle>
          <a:p/>
        </p:txBody>
      </p:sp>
      <p:cxnSp>
        <p:nvCxnSpPr>
          <p:cNvPr id="485" name="Google Shape;485;p68"/>
          <p:cNvCxnSpPr/>
          <p:nvPr/>
        </p:nvCxnSpPr>
        <p:spPr>
          <a:xfrm flipH="1">
            <a:off x="-152300" y="4840125"/>
            <a:ext cx="5662800" cy="17700"/>
          </a:xfrm>
          <a:prstGeom prst="straightConnector1">
            <a:avLst/>
          </a:prstGeom>
          <a:solidFill>
            <a:schemeClr val="accent1"/>
          </a:solidFill>
          <a:ln cap="flat" cmpd="sng" w="9525">
            <a:solidFill>
              <a:srgbClr val="BB0000"/>
            </a:solidFill>
            <a:prstDash val="solid"/>
            <a:round/>
            <a:headEnd len="sm" w="sm" type="none"/>
            <a:tailEnd len="sm" w="sm" type="none"/>
          </a:ln>
        </p:spPr>
      </p:cxnSp>
      <p:pic>
        <p:nvPicPr>
          <p:cNvPr descr="Picture 7" id="486" name="Google Shape;486;p68"/>
          <p:cNvPicPr preferRelativeResize="0"/>
          <p:nvPr/>
        </p:nvPicPr>
        <p:blipFill rotWithShape="1">
          <a:blip r:embed="rId2">
            <a:alphaModFix/>
          </a:blip>
          <a:srcRect b="0" l="0" r="0" t="0"/>
          <a:stretch/>
        </p:blipFill>
        <p:spPr>
          <a:xfrm>
            <a:off x="5737176" y="4522976"/>
            <a:ext cx="1779149" cy="533175"/>
          </a:xfrm>
          <a:prstGeom prst="rect">
            <a:avLst/>
          </a:prstGeom>
          <a:noFill/>
          <a:ln>
            <a:noFill/>
          </a:ln>
        </p:spPr>
      </p:pic>
      <p:sp>
        <p:nvSpPr>
          <p:cNvPr id="487" name="Google Shape;487;p68"/>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p>
        </p:txBody>
      </p:sp>
      <p:pic>
        <p:nvPicPr>
          <p:cNvPr descr="Valeos" id="488" name="Google Shape;488;p68"/>
          <p:cNvPicPr preferRelativeResize="0"/>
          <p:nvPr/>
        </p:nvPicPr>
        <p:blipFill>
          <a:blip r:embed="rId3">
            <a:alphaModFix/>
          </a:blip>
          <a:stretch>
            <a:fillRect/>
          </a:stretch>
        </p:blipFill>
        <p:spPr>
          <a:xfrm>
            <a:off x="7854150" y="4614286"/>
            <a:ext cx="1089275" cy="251376"/>
          </a:xfrm>
          <a:prstGeom prst="rect">
            <a:avLst/>
          </a:prstGeom>
          <a:noFill/>
          <a:ln>
            <a:noFill/>
          </a:ln>
        </p:spPr>
      </p:pic>
      <p:cxnSp>
        <p:nvCxnSpPr>
          <p:cNvPr id="489" name="Google Shape;489;p68"/>
          <p:cNvCxnSpPr/>
          <p:nvPr/>
        </p:nvCxnSpPr>
        <p:spPr>
          <a:xfrm>
            <a:off x="7703750" y="4474700"/>
            <a:ext cx="0" cy="6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490" name="Shape 490"/>
        <p:cNvGrpSpPr/>
        <p:nvPr/>
      </p:nvGrpSpPr>
      <p:grpSpPr>
        <a:xfrm>
          <a:off x="0" y="0"/>
          <a:ext cx="0" cy="0"/>
          <a:chOff x="0" y="0"/>
          <a:chExt cx="0" cy="0"/>
        </a:xfrm>
      </p:grpSpPr>
      <p:sp>
        <p:nvSpPr>
          <p:cNvPr id="491" name="Google Shape;491;p69"/>
          <p:cNvSpPr txBox="1"/>
          <p:nvPr>
            <p:ph type="title"/>
          </p:nvPr>
        </p:nvSpPr>
        <p:spPr>
          <a:xfrm>
            <a:off x="629840" y="342900"/>
            <a:ext cx="2949300" cy="1200300"/>
          </a:xfrm>
          <a:prstGeom prst="rect">
            <a:avLst/>
          </a:prstGeom>
          <a:noFill/>
          <a:ln>
            <a:noFill/>
          </a:ln>
        </p:spPr>
        <p:txBody>
          <a:bodyPr anchorCtr="0" anchor="b" bIns="34275" lIns="34275" spcFirstLastPara="1" rIns="34275" wrap="square" tIns="34275">
            <a:normAutofit/>
          </a:bodyPr>
          <a:lstStyle>
            <a:lvl1pPr lvl="0" algn="l">
              <a:lnSpc>
                <a:spcPct val="90000"/>
              </a:lnSpc>
              <a:spcBef>
                <a:spcPts val="0"/>
              </a:spcBef>
              <a:spcAft>
                <a:spcPts val="0"/>
              </a:spcAft>
              <a:buClr>
                <a:srgbClr val="A6192E"/>
              </a:buClr>
              <a:buSzPts val="2400"/>
              <a:buFont typeface="Open Sans Light"/>
              <a:buNone/>
              <a:defRPr sz="2400"/>
            </a:lvl1pPr>
            <a:lvl2pPr lvl="1" algn="l">
              <a:lnSpc>
                <a:spcPct val="90000"/>
              </a:lnSpc>
              <a:spcBef>
                <a:spcPts val="0"/>
              </a:spcBef>
              <a:spcAft>
                <a:spcPts val="0"/>
              </a:spcAft>
              <a:buClr>
                <a:srgbClr val="A6192E"/>
              </a:buClr>
              <a:buSzPts val="1400"/>
              <a:buNone/>
              <a:defRPr/>
            </a:lvl2pPr>
            <a:lvl3pPr lvl="2" algn="l">
              <a:lnSpc>
                <a:spcPct val="90000"/>
              </a:lnSpc>
              <a:spcBef>
                <a:spcPts val="0"/>
              </a:spcBef>
              <a:spcAft>
                <a:spcPts val="0"/>
              </a:spcAft>
              <a:buClr>
                <a:srgbClr val="A6192E"/>
              </a:buClr>
              <a:buSzPts val="1400"/>
              <a:buNone/>
              <a:defRPr/>
            </a:lvl3pPr>
            <a:lvl4pPr lvl="3" algn="l">
              <a:lnSpc>
                <a:spcPct val="90000"/>
              </a:lnSpc>
              <a:spcBef>
                <a:spcPts val="0"/>
              </a:spcBef>
              <a:spcAft>
                <a:spcPts val="0"/>
              </a:spcAft>
              <a:buClr>
                <a:srgbClr val="A6192E"/>
              </a:buClr>
              <a:buSzPts val="1400"/>
              <a:buNone/>
              <a:defRPr/>
            </a:lvl4pPr>
            <a:lvl5pPr lvl="4" algn="l">
              <a:lnSpc>
                <a:spcPct val="90000"/>
              </a:lnSpc>
              <a:spcBef>
                <a:spcPts val="0"/>
              </a:spcBef>
              <a:spcAft>
                <a:spcPts val="0"/>
              </a:spcAft>
              <a:buClr>
                <a:srgbClr val="A6192E"/>
              </a:buClr>
              <a:buSzPts val="1400"/>
              <a:buNone/>
              <a:defRPr/>
            </a:lvl5pPr>
            <a:lvl6pPr lvl="5" algn="l">
              <a:lnSpc>
                <a:spcPct val="90000"/>
              </a:lnSpc>
              <a:spcBef>
                <a:spcPts val="0"/>
              </a:spcBef>
              <a:spcAft>
                <a:spcPts val="0"/>
              </a:spcAft>
              <a:buClr>
                <a:srgbClr val="A6192E"/>
              </a:buClr>
              <a:buSzPts val="1400"/>
              <a:buNone/>
              <a:defRPr/>
            </a:lvl6pPr>
            <a:lvl7pPr lvl="6" algn="l">
              <a:lnSpc>
                <a:spcPct val="90000"/>
              </a:lnSpc>
              <a:spcBef>
                <a:spcPts val="0"/>
              </a:spcBef>
              <a:spcAft>
                <a:spcPts val="0"/>
              </a:spcAft>
              <a:buClr>
                <a:srgbClr val="A6192E"/>
              </a:buClr>
              <a:buSzPts val="1400"/>
              <a:buNone/>
              <a:defRPr/>
            </a:lvl7pPr>
            <a:lvl8pPr lvl="7" algn="l">
              <a:lnSpc>
                <a:spcPct val="90000"/>
              </a:lnSpc>
              <a:spcBef>
                <a:spcPts val="0"/>
              </a:spcBef>
              <a:spcAft>
                <a:spcPts val="0"/>
              </a:spcAft>
              <a:buClr>
                <a:srgbClr val="A6192E"/>
              </a:buClr>
              <a:buSzPts val="1400"/>
              <a:buNone/>
              <a:defRPr/>
            </a:lvl8pPr>
            <a:lvl9pPr lvl="8" algn="l">
              <a:lnSpc>
                <a:spcPct val="90000"/>
              </a:lnSpc>
              <a:spcBef>
                <a:spcPts val="0"/>
              </a:spcBef>
              <a:spcAft>
                <a:spcPts val="0"/>
              </a:spcAft>
              <a:buClr>
                <a:srgbClr val="A6192E"/>
              </a:buClr>
              <a:buSzPts val="1400"/>
              <a:buNone/>
              <a:defRPr/>
            </a:lvl9pPr>
          </a:lstStyle>
          <a:p/>
        </p:txBody>
      </p:sp>
      <p:sp>
        <p:nvSpPr>
          <p:cNvPr id="492" name="Google Shape;492;p69"/>
          <p:cNvSpPr/>
          <p:nvPr>
            <p:ph idx="2" type="pic"/>
          </p:nvPr>
        </p:nvSpPr>
        <p:spPr>
          <a:xfrm>
            <a:off x="3887390" y="740569"/>
            <a:ext cx="4629300" cy="3655200"/>
          </a:xfrm>
          <a:prstGeom prst="rect">
            <a:avLst/>
          </a:prstGeom>
          <a:noFill/>
          <a:ln>
            <a:noFill/>
          </a:ln>
        </p:spPr>
      </p:sp>
      <p:sp>
        <p:nvSpPr>
          <p:cNvPr id="493" name="Google Shape;493;p69"/>
          <p:cNvSpPr txBox="1"/>
          <p:nvPr>
            <p:ph idx="1" type="body"/>
          </p:nvPr>
        </p:nvSpPr>
        <p:spPr>
          <a:xfrm>
            <a:off x="629840" y="1543050"/>
            <a:ext cx="2949300" cy="2858700"/>
          </a:xfrm>
          <a:prstGeom prst="rect">
            <a:avLst/>
          </a:prstGeom>
          <a:noFill/>
          <a:ln>
            <a:noFill/>
          </a:ln>
        </p:spPr>
        <p:txBody>
          <a:bodyPr anchorCtr="0" anchor="t" bIns="34275" lIns="34275" spcFirstLastPara="1" rIns="34275" wrap="square" tIns="34275">
            <a:normAutofit/>
          </a:bodyPr>
          <a:lstStyle>
            <a:lvl1pPr indent="-228600" lvl="0" marL="457200" algn="l">
              <a:lnSpc>
                <a:spcPct val="90000"/>
              </a:lnSpc>
              <a:spcBef>
                <a:spcPts val="800"/>
              </a:spcBef>
              <a:spcAft>
                <a:spcPts val="0"/>
              </a:spcAft>
              <a:buClr>
                <a:srgbClr val="000000"/>
              </a:buClr>
              <a:buSzPts val="1200"/>
              <a:buFont typeface="Open Sans"/>
              <a:buNone/>
              <a:defRPr sz="1200"/>
            </a:lvl1pPr>
            <a:lvl2pPr indent="-228600" lvl="1" marL="914400" algn="l">
              <a:lnSpc>
                <a:spcPct val="90000"/>
              </a:lnSpc>
              <a:spcBef>
                <a:spcPts val="800"/>
              </a:spcBef>
              <a:spcAft>
                <a:spcPts val="0"/>
              </a:spcAft>
              <a:buClr>
                <a:srgbClr val="000000"/>
              </a:buClr>
              <a:buSzPts val="1200"/>
              <a:buFont typeface="Open Sans"/>
              <a:buNone/>
              <a:defRPr sz="1200"/>
            </a:lvl2pPr>
            <a:lvl3pPr indent="-228600" lvl="2" marL="1371600" algn="l">
              <a:lnSpc>
                <a:spcPct val="90000"/>
              </a:lnSpc>
              <a:spcBef>
                <a:spcPts val="800"/>
              </a:spcBef>
              <a:spcAft>
                <a:spcPts val="0"/>
              </a:spcAft>
              <a:buClr>
                <a:srgbClr val="000000"/>
              </a:buClr>
              <a:buSzPts val="1200"/>
              <a:buFont typeface="Open Sans"/>
              <a:buNone/>
              <a:defRPr sz="1200"/>
            </a:lvl3pPr>
            <a:lvl4pPr indent="-228600" lvl="3" marL="1828800" algn="l">
              <a:lnSpc>
                <a:spcPct val="90000"/>
              </a:lnSpc>
              <a:spcBef>
                <a:spcPts val="800"/>
              </a:spcBef>
              <a:spcAft>
                <a:spcPts val="0"/>
              </a:spcAft>
              <a:buClr>
                <a:srgbClr val="000000"/>
              </a:buClr>
              <a:buSzPts val="1200"/>
              <a:buFont typeface="Open Sans"/>
              <a:buNone/>
              <a:defRPr sz="1200"/>
            </a:lvl4pPr>
            <a:lvl5pPr indent="-228600" lvl="4" marL="2286000" algn="l">
              <a:lnSpc>
                <a:spcPct val="90000"/>
              </a:lnSpc>
              <a:spcBef>
                <a:spcPts val="800"/>
              </a:spcBef>
              <a:spcAft>
                <a:spcPts val="0"/>
              </a:spcAft>
              <a:buClr>
                <a:srgbClr val="000000"/>
              </a:buClr>
              <a:buSzPts val="1200"/>
              <a:buFont typeface="Open Sans"/>
              <a:buNone/>
              <a:defRPr sz="1200"/>
            </a:lvl5pPr>
            <a:lvl6pPr indent="-317500" lvl="5" marL="2743200" algn="l">
              <a:lnSpc>
                <a:spcPct val="90000"/>
              </a:lnSpc>
              <a:spcBef>
                <a:spcPts val="800"/>
              </a:spcBef>
              <a:spcAft>
                <a:spcPts val="0"/>
              </a:spcAft>
              <a:buSzPts val="1400"/>
              <a:buChar char="■"/>
              <a:defRPr/>
            </a:lvl6pPr>
            <a:lvl7pPr indent="-317500" lvl="6" marL="3200400" algn="l">
              <a:lnSpc>
                <a:spcPct val="90000"/>
              </a:lnSpc>
              <a:spcBef>
                <a:spcPts val="800"/>
              </a:spcBef>
              <a:spcAft>
                <a:spcPts val="0"/>
              </a:spcAft>
              <a:buSzPts val="1400"/>
              <a:buChar char="●"/>
              <a:defRPr/>
            </a:lvl7pPr>
            <a:lvl8pPr indent="-317500" lvl="7" marL="3657600" algn="l">
              <a:lnSpc>
                <a:spcPct val="90000"/>
              </a:lnSpc>
              <a:spcBef>
                <a:spcPts val="800"/>
              </a:spcBef>
              <a:spcAft>
                <a:spcPts val="0"/>
              </a:spcAft>
              <a:buSzPts val="1400"/>
              <a:buChar char="○"/>
              <a:defRPr/>
            </a:lvl8pPr>
            <a:lvl9pPr indent="-317500" lvl="8" marL="4114800" algn="l">
              <a:lnSpc>
                <a:spcPct val="90000"/>
              </a:lnSpc>
              <a:spcBef>
                <a:spcPts val="800"/>
              </a:spcBef>
              <a:spcAft>
                <a:spcPts val="0"/>
              </a:spcAft>
              <a:buSzPts val="1400"/>
              <a:buChar char="■"/>
              <a:defRPr/>
            </a:lvl9pPr>
          </a:lstStyle>
          <a:p/>
        </p:txBody>
      </p:sp>
      <p:cxnSp>
        <p:nvCxnSpPr>
          <p:cNvPr id="494" name="Google Shape;494;p69"/>
          <p:cNvCxnSpPr/>
          <p:nvPr/>
        </p:nvCxnSpPr>
        <p:spPr>
          <a:xfrm flipH="1">
            <a:off x="-152300" y="4840125"/>
            <a:ext cx="5662800" cy="17700"/>
          </a:xfrm>
          <a:prstGeom prst="straightConnector1">
            <a:avLst/>
          </a:prstGeom>
          <a:solidFill>
            <a:schemeClr val="accent1"/>
          </a:solidFill>
          <a:ln cap="flat" cmpd="sng" w="9525">
            <a:solidFill>
              <a:srgbClr val="BB0000"/>
            </a:solidFill>
            <a:prstDash val="solid"/>
            <a:round/>
            <a:headEnd len="sm" w="sm" type="none"/>
            <a:tailEnd len="sm" w="sm" type="none"/>
          </a:ln>
        </p:spPr>
      </p:cxnSp>
      <p:pic>
        <p:nvPicPr>
          <p:cNvPr descr="Picture 7" id="495" name="Google Shape;495;p69"/>
          <p:cNvPicPr preferRelativeResize="0"/>
          <p:nvPr/>
        </p:nvPicPr>
        <p:blipFill rotWithShape="1">
          <a:blip r:embed="rId2">
            <a:alphaModFix/>
          </a:blip>
          <a:srcRect b="0" l="0" r="0" t="0"/>
          <a:stretch/>
        </p:blipFill>
        <p:spPr>
          <a:xfrm>
            <a:off x="5737176" y="4522976"/>
            <a:ext cx="1779149" cy="533175"/>
          </a:xfrm>
          <a:prstGeom prst="rect">
            <a:avLst/>
          </a:prstGeom>
          <a:noFill/>
          <a:ln>
            <a:noFill/>
          </a:ln>
        </p:spPr>
      </p:pic>
      <p:sp>
        <p:nvSpPr>
          <p:cNvPr id="496" name="Google Shape;496;p69"/>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100"/>
          </a:p>
        </p:txBody>
      </p:sp>
      <p:pic>
        <p:nvPicPr>
          <p:cNvPr descr="Valeos" id="497" name="Google Shape;497;p69"/>
          <p:cNvPicPr preferRelativeResize="0"/>
          <p:nvPr/>
        </p:nvPicPr>
        <p:blipFill>
          <a:blip r:embed="rId3">
            <a:alphaModFix/>
          </a:blip>
          <a:stretch>
            <a:fillRect/>
          </a:stretch>
        </p:blipFill>
        <p:spPr>
          <a:xfrm>
            <a:off x="7854150" y="4614286"/>
            <a:ext cx="1089275" cy="251376"/>
          </a:xfrm>
          <a:prstGeom prst="rect">
            <a:avLst/>
          </a:prstGeom>
          <a:noFill/>
          <a:ln>
            <a:noFill/>
          </a:ln>
        </p:spPr>
      </p:pic>
      <p:cxnSp>
        <p:nvCxnSpPr>
          <p:cNvPr id="498" name="Google Shape;498;p69"/>
          <p:cNvCxnSpPr/>
          <p:nvPr/>
        </p:nvCxnSpPr>
        <p:spPr>
          <a:xfrm>
            <a:off x="7703750" y="4474700"/>
            <a:ext cx="0" cy="60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499" name="Shape 499"/>
        <p:cNvGrpSpPr/>
        <p:nvPr/>
      </p:nvGrpSpPr>
      <p:grpSpPr>
        <a:xfrm>
          <a:off x="0" y="0"/>
          <a:ext cx="0" cy="0"/>
          <a:chOff x="0" y="0"/>
          <a:chExt cx="0" cy="0"/>
        </a:xfrm>
      </p:grpSpPr>
      <p:pic>
        <p:nvPicPr>
          <p:cNvPr descr="Picture 6" id="500" name="Google Shape;500;p70"/>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descr="Picture 6" id="501" name="Google Shape;501;p7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02" name="Google Shape;502;p70"/>
          <p:cNvSpPr txBox="1"/>
          <p:nvPr>
            <p:ph idx="12" type="sldNum"/>
          </p:nvPr>
        </p:nvSpPr>
        <p:spPr>
          <a:xfrm>
            <a:off x="3352800" y="4636025"/>
            <a:ext cx="2133600" cy="2079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1pPr>
            <a:lvl2pPr indent="0" lvl="1"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2pPr>
            <a:lvl3pPr indent="0" lvl="2"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3pPr>
            <a:lvl4pPr indent="0" lvl="3"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4pPr>
            <a:lvl5pPr indent="0" lvl="4"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5pPr>
            <a:lvl6pPr indent="0" lvl="5"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6pPr>
            <a:lvl7pPr indent="0" lvl="6"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7pPr>
            <a:lvl8pPr indent="0" lvl="7"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8pPr>
            <a:lvl9pPr indent="0" lvl="8" marL="0" algn="r">
              <a:lnSpc>
                <a:spcPct val="100000"/>
              </a:lnSpc>
              <a:spcBef>
                <a:spcPts val="0"/>
              </a:spcBef>
              <a:spcAft>
                <a:spcPts val="0"/>
              </a:spcAft>
              <a:buClr>
                <a:srgbClr val="000000"/>
              </a:buClr>
              <a:buSzPts val="900"/>
              <a:buFont typeface="Arial"/>
              <a:buNone/>
              <a:defRPr sz="900">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40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lt" showMasterSp="0">
  <p:cSld name="Blank Alt">
    <p:spTree>
      <p:nvGrpSpPr>
        <p:cNvPr id="503" name="Shape 503"/>
        <p:cNvGrpSpPr/>
        <p:nvPr/>
      </p:nvGrpSpPr>
      <p:grpSpPr>
        <a:xfrm>
          <a:off x="0" y="0"/>
          <a:ext cx="0" cy="0"/>
          <a:chOff x="0" y="0"/>
          <a:chExt cx="0" cy="0"/>
        </a:xfrm>
      </p:grpSpPr>
      <p:sp>
        <p:nvSpPr>
          <p:cNvPr id="504" name="Google Shape;504;p71"/>
          <p:cNvSpPr txBox="1"/>
          <p:nvPr>
            <p:ph idx="12" type="sldNum"/>
          </p:nvPr>
        </p:nvSpPr>
        <p:spPr>
          <a:xfrm>
            <a:off x="8568719" y="227707"/>
            <a:ext cx="285900" cy="241200"/>
          </a:xfrm>
          <a:prstGeom prst="rect">
            <a:avLst/>
          </a:prstGeom>
          <a:noFill/>
          <a:ln>
            <a:noFill/>
          </a:ln>
        </p:spPr>
        <p:txBody>
          <a:bodyPr anchorCtr="0" anchor="t" bIns="32750" lIns="32750" spcFirstLastPara="1" rIns="32750" wrap="square" tIns="32750">
            <a:noAutofit/>
          </a:bodyPr>
          <a:lstStyle>
            <a:lvl1pPr indent="0" lvl="0"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1pPr>
            <a:lvl2pPr indent="0" lvl="1"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2pPr>
            <a:lvl3pPr indent="0" lvl="2"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3pPr>
            <a:lvl4pPr indent="0" lvl="3"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4pPr>
            <a:lvl5pPr indent="0" lvl="4"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5pPr>
            <a:lvl6pPr indent="0" lvl="5"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6pPr>
            <a:lvl7pPr indent="0" lvl="6"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7pPr>
            <a:lvl8pPr indent="0" lvl="7"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8pPr>
            <a:lvl9pPr indent="0" lvl="8" marL="0" marR="0" algn="r">
              <a:lnSpc>
                <a:spcPct val="80000"/>
              </a:lnSpc>
              <a:spcBef>
                <a:spcPts val="0"/>
              </a:spcBef>
              <a:spcAft>
                <a:spcPts val="0"/>
              </a:spcAft>
              <a:buClr>
                <a:srgbClr val="838787"/>
              </a:buClr>
              <a:buSzPts val="1500"/>
              <a:buFont typeface="Arial"/>
              <a:buNone/>
              <a:defRPr b="0" i="0" sz="15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14pt" type="obj">
  <p:cSld name="OBJECT">
    <p:spTree>
      <p:nvGrpSpPr>
        <p:cNvPr id="505" name="Shape 505"/>
        <p:cNvGrpSpPr/>
        <p:nvPr/>
      </p:nvGrpSpPr>
      <p:grpSpPr>
        <a:xfrm>
          <a:off x="0" y="0"/>
          <a:ext cx="0" cy="0"/>
          <a:chOff x="0" y="0"/>
          <a:chExt cx="0" cy="0"/>
        </a:xfrm>
      </p:grpSpPr>
      <p:sp>
        <p:nvSpPr>
          <p:cNvPr id="506" name="Google Shape;506;p72"/>
          <p:cNvSpPr txBox="1"/>
          <p:nvPr>
            <p:ph type="title"/>
          </p:nvPr>
        </p:nvSpPr>
        <p:spPr>
          <a:xfrm>
            <a:off x="627062" y="288925"/>
            <a:ext cx="8250300" cy="720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507" name="Google Shape;507;p72"/>
          <p:cNvSpPr txBox="1"/>
          <p:nvPr>
            <p:ph idx="1" type="body"/>
          </p:nvPr>
        </p:nvSpPr>
        <p:spPr>
          <a:xfrm>
            <a:off x="627062" y="1647825"/>
            <a:ext cx="8259000" cy="31224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2"/>
              </a:buClr>
              <a:buSzPts val="1400"/>
              <a:buChar char="●"/>
              <a:defRPr/>
            </a:lvl1pPr>
            <a:lvl2pPr indent="-317500" lvl="1" marL="914400" algn="l">
              <a:lnSpc>
                <a:spcPct val="100000"/>
              </a:lnSpc>
              <a:spcBef>
                <a:spcPts val="600"/>
              </a:spcBef>
              <a:spcAft>
                <a:spcPts val="0"/>
              </a:spcAft>
              <a:buClr>
                <a:schemeClr val="dk2"/>
              </a:buClr>
              <a:buSzPts val="1400"/>
              <a:buChar char="○"/>
              <a:defRPr/>
            </a:lvl2pPr>
            <a:lvl3pPr indent="-317500" lvl="2" marL="1371600" algn="l">
              <a:lnSpc>
                <a:spcPct val="100000"/>
              </a:lnSpc>
              <a:spcBef>
                <a:spcPts val="600"/>
              </a:spcBef>
              <a:spcAft>
                <a:spcPts val="0"/>
              </a:spcAft>
              <a:buClr>
                <a:schemeClr val="dk2"/>
              </a:buClr>
              <a:buSzPts val="1400"/>
              <a:buChar char="■"/>
              <a:defRPr/>
            </a:lvl3pPr>
            <a:lvl4pPr indent="-317500" lvl="3" marL="1828800" algn="l">
              <a:lnSpc>
                <a:spcPct val="100000"/>
              </a:lnSpc>
              <a:spcBef>
                <a:spcPts val="600"/>
              </a:spcBef>
              <a:spcAft>
                <a:spcPts val="0"/>
              </a:spcAft>
              <a:buClr>
                <a:schemeClr val="dk2"/>
              </a:buClr>
              <a:buSzPts val="1400"/>
              <a:buChar char="●"/>
              <a:defRPr/>
            </a:lvl4pPr>
            <a:lvl5pPr indent="-317500" lvl="4" marL="2286000" algn="l">
              <a:lnSpc>
                <a:spcPct val="100000"/>
              </a:lnSpc>
              <a:spcBef>
                <a:spcPts val="600"/>
              </a:spcBef>
              <a:spcAft>
                <a:spcPts val="0"/>
              </a:spcAft>
              <a:buClr>
                <a:schemeClr val="dk2"/>
              </a:buClr>
              <a:buSzPts val="1400"/>
              <a:buChar char="○"/>
              <a:defRPr/>
            </a:lvl5pPr>
            <a:lvl6pPr indent="-317500" lvl="5" marL="2743200" algn="l">
              <a:lnSpc>
                <a:spcPct val="90000"/>
              </a:lnSpc>
              <a:spcBef>
                <a:spcPts val="6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08" name="Google Shape;508;p72"/>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9" name="Google Shape;509;p72"/>
          <p:cNvSpPr txBox="1"/>
          <p:nvPr>
            <p:ph idx="11" type="ftr"/>
          </p:nvPr>
        </p:nvSpPr>
        <p:spPr>
          <a:xfrm rot="-5400000">
            <a:off x="-384826" y="3498833"/>
            <a:ext cx="12414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0" name="Google Shape;510;p72"/>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511" name="Google Shape;511;p72"/>
          <p:cNvSpPr/>
          <p:nvPr/>
        </p:nvSpPr>
        <p:spPr>
          <a:xfrm rot="-5400000">
            <a:off x="-84900" y="620998"/>
            <a:ext cx="608400" cy="86400"/>
          </a:xfrm>
          <a:prstGeom prst="rect">
            <a:avLst/>
          </a:prstGeom>
          <a:solidFill>
            <a:srgbClr val="FFFFFF"/>
          </a:solidFill>
          <a:ln>
            <a:noFill/>
          </a:ln>
        </p:spPr>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dark picture">
  <p:cSld name="Title with dark picture">
    <p:spTree>
      <p:nvGrpSpPr>
        <p:cNvPr id="561" name="Shape 561"/>
        <p:cNvGrpSpPr/>
        <p:nvPr/>
      </p:nvGrpSpPr>
      <p:grpSpPr>
        <a:xfrm>
          <a:off x="0" y="0"/>
          <a:ext cx="0" cy="0"/>
          <a:chOff x="0" y="0"/>
          <a:chExt cx="0" cy="0"/>
        </a:xfrm>
      </p:grpSpPr>
      <p:sp>
        <p:nvSpPr>
          <p:cNvPr id="562" name="Google Shape;562;p74"/>
          <p:cNvSpPr/>
          <p:nvPr>
            <p:ph idx="2" type="pic"/>
          </p:nvPr>
        </p:nvSpPr>
        <p:spPr>
          <a:xfrm>
            <a:off x="0" y="0"/>
            <a:ext cx="9144000" cy="5143500"/>
          </a:xfrm>
          <a:prstGeom prst="rect">
            <a:avLst/>
          </a:prstGeom>
          <a:noFill/>
          <a:ln>
            <a:noFill/>
          </a:ln>
        </p:spPr>
      </p:sp>
      <p:sp>
        <p:nvSpPr>
          <p:cNvPr id="563" name="Google Shape;563;p74"/>
          <p:cNvSpPr txBox="1"/>
          <p:nvPr>
            <p:ph type="ctrTitle"/>
          </p:nvPr>
        </p:nvSpPr>
        <p:spPr>
          <a:xfrm>
            <a:off x="627063" y="1655763"/>
            <a:ext cx="4129088" cy="15573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4" name="Google Shape;564;p74"/>
          <p:cNvSpPr txBox="1"/>
          <p:nvPr>
            <p:ph idx="1" type="subTitle"/>
          </p:nvPr>
        </p:nvSpPr>
        <p:spPr>
          <a:xfrm>
            <a:off x="626400" y="3213100"/>
            <a:ext cx="4129088" cy="122713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200"/>
              <a:buNone/>
              <a:defRPr b="1" sz="1200">
                <a:solidFill>
                  <a:schemeClr val="lt1"/>
                </a:solidFill>
              </a:defRPr>
            </a:lvl1pPr>
            <a:lvl2pPr lvl="1" algn="ctr">
              <a:lnSpc>
                <a:spcPct val="100000"/>
              </a:lnSpc>
              <a:spcBef>
                <a:spcPts val="600"/>
              </a:spcBef>
              <a:spcAft>
                <a:spcPts val="0"/>
              </a:spcAft>
              <a:buClr>
                <a:schemeClr val="dk2"/>
              </a:buClr>
              <a:buSzPts val="1500"/>
              <a:buNone/>
              <a:defRPr sz="1500"/>
            </a:lvl2pPr>
            <a:lvl3pPr lvl="2" algn="ctr">
              <a:lnSpc>
                <a:spcPct val="100000"/>
              </a:lnSpc>
              <a:spcBef>
                <a:spcPts val="600"/>
              </a:spcBef>
              <a:spcAft>
                <a:spcPts val="0"/>
              </a:spcAft>
              <a:buClr>
                <a:schemeClr val="dk2"/>
              </a:buClr>
              <a:buSzPts val="1350"/>
              <a:buNone/>
              <a:defRPr sz="1350"/>
            </a:lvl3pPr>
            <a:lvl4pPr lvl="3" algn="ctr">
              <a:lnSpc>
                <a:spcPct val="100000"/>
              </a:lnSpc>
              <a:spcBef>
                <a:spcPts val="600"/>
              </a:spcBef>
              <a:spcAft>
                <a:spcPts val="0"/>
              </a:spcAft>
              <a:buClr>
                <a:schemeClr val="dk2"/>
              </a:buClr>
              <a:buSzPts val="1200"/>
              <a:buNone/>
              <a:defRPr sz="1200"/>
            </a:lvl4pPr>
            <a:lvl5pPr lvl="4" algn="ctr">
              <a:lnSpc>
                <a:spcPct val="100000"/>
              </a:lnSpc>
              <a:spcBef>
                <a:spcPts val="600"/>
              </a:spcBef>
              <a:spcAft>
                <a:spcPts val="0"/>
              </a:spcAft>
              <a:buClr>
                <a:schemeClr val="dk2"/>
              </a:buClr>
              <a:buSzPts val="12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headline">
  <p:cSld name="Blank slide with headline">
    <p:spTree>
      <p:nvGrpSpPr>
        <p:cNvPr id="565" name="Shape 565"/>
        <p:cNvGrpSpPr/>
        <p:nvPr/>
      </p:nvGrpSpPr>
      <p:grpSpPr>
        <a:xfrm>
          <a:off x="0" y="0"/>
          <a:ext cx="0" cy="0"/>
          <a:chOff x="0" y="0"/>
          <a:chExt cx="0" cy="0"/>
        </a:xfrm>
      </p:grpSpPr>
      <p:sp>
        <p:nvSpPr>
          <p:cNvPr id="566" name="Google Shape;566;p75"/>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7" name="Google Shape;567;p75"/>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8" name="Google Shape;568;p75"/>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569" name="Google Shape;569;p75"/>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570" name="Google Shape;570;p75"/>
          <p:cNvSpPr txBox="1"/>
          <p:nvPr>
            <p:ph type="title"/>
          </p:nvPr>
        </p:nvSpPr>
        <p:spPr>
          <a:xfrm>
            <a:off x="626400" y="288000"/>
            <a:ext cx="8251200"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n True Blue" type="title">
  <p:cSld name="TITLE">
    <p:bg>
      <p:bgPr>
        <a:solidFill>
          <a:schemeClr val="accent1"/>
        </a:solidFill>
      </p:bgPr>
    </p:bg>
    <p:spTree>
      <p:nvGrpSpPr>
        <p:cNvPr id="571" name="Shape 571"/>
        <p:cNvGrpSpPr/>
        <p:nvPr/>
      </p:nvGrpSpPr>
      <p:grpSpPr>
        <a:xfrm>
          <a:off x="0" y="0"/>
          <a:ext cx="0" cy="0"/>
          <a:chOff x="0" y="0"/>
          <a:chExt cx="0" cy="0"/>
        </a:xfrm>
      </p:grpSpPr>
      <p:sp>
        <p:nvSpPr>
          <p:cNvPr id="572" name="Google Shape;572;p76"/>
          <p:cNvSpPr txBox="1"/>
          <p:nvPr>
            <p:ph type="ctrTitle"/>
          </p:nvPr>
        </p:nvSpPr>
        <p:spPr>
          <a:xfrm>
            <a:off x="626400" y="1040400"/>
            <a:ext cx="4129088" cy="1591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3" name="Google Shape;573;p76"/>
          <p:cNvSpPr txBox="1"/>
          <p:nvPr>
            <p:ph idx="1" type="subTitle"/>
          </p:nvPr>
        </p:nvSpPr>
        <p:spPr>
          <a:xfrm>
            <a:off x="626400" y="2700338"/>
            <a:ext cx="4129088" cy="124301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200"/>
              <a:buNone/>
              <a:defRPr b="1" sz="1200">
                <a:solidFill>
                  <a:schemeClr val="lt1"/>
                </a:solidFill>
              </a:defRPr>
            </a:lvl1pPr>
            <a:lvl2pPr lvl="1" algn="ctr">
              <a:lnSpc>
                <a:spcPct val="100000"/>
              </a:lnSpc>
              <a:spcBef>
                <a:spcPts val="600"/>
              </a:spcBef>
              <a:spcAft>
                <a:spcPts val="0"/>
              </a:spcAft>
              <a:buClr>
                <a:schemeClr val="dk2"/>
              </a:buClr>
              <a:buSzPts val="1500"/>
              <a:buNone/>
              <a:defRPr sz="1500"/>
            </a:lvl2pPr>
            <a:lvl3pPr lvl="2" algn="ctr">
              <a:lnSpc>
                <a:spcPct val="100000"/>
              </a:lnSpc>
              <a:spcBef>
                <a:spcPts val="600"/>
              </a:spcBef>
              <a:spcAft>
                <a:spcPts val="0"/>
              </a:spcAft>
              <a:buClr>
                <a:schemeClr val="dk2"/>
              </a:buClr>
              <a:buSzPts val="1350"/>
              <a:buNone/>
              <a:defRPr sz="1350"/>
            </a:lvl3pPr>
            <a:lvl4pPr lvl="3" algn="ctr">
              <a:lnSpc>
                <a:spcPct val="100000"/>
              </a:lnSpc>
              <a:spcBef>
                <a:spcPts val="600"/>
              </a:spcBef>
              <a:spcAft>
                <a:spcPts val="0"/>
              </a:spcAft>
              <a:buClr>
                <a:schemeClr val="dk2"/>
              </a:buClr>
              <a:buSzPts val="1200"/>
              <a:buNone/>
              <a:defRPr sz="1200"/>
            </a:lvl4pPr>
            <a:lvl5pPr lvl="4" algn="ctr">
              <a:lnSpc>
                <a:spcPct val="100000"/>
              </a:lnSpc>
              <a:spcBef>
                <a:spcPts val="600"/>
              </a:spcBef>
              <a:spcAft>
                <a:spcPts val="0"/>
              </a:spcAft>
              <a:buClr>
                <a:schemeClr val="dk2"/>
              </a:buClr>
              <a:buSzPts val="12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574" name="Google Shape;574;p76"/>
          <p:cNvPicPr preferRelativeResize="0"/>
          <p:nvPr/>
        </p:nvPicPr>
        <p:blipFill rotWithShape="1">
          <a:blip r:embed="rId2">
            <a:alphaModFix/>
          </a:blip>
          <a:srcRect b="0" l="0" r="0" t="0"/>
          <a:stretch/>
        </p:blipFill>
        <p:spPr>
          <a:xfrm>
            <a:off x="629218" y="302375"/>
            <a:ext cx="1140845" cy="162000"/>
          </a:xfrm>
          <a:prstGeom prst="rect">
            <a:avLst/>
          </a:prstGeom>
          <a:noFill/>
          <a:ln>
            <a:noFill/>
          </a:ln>
        </p:spPr>
      </p:pic>
    </p:spTree>
  </p:cSld>
  <p:clrMapOvr>
    <a:masterClrMapping/>
  </p:clrMapOvr>
  <p:extLst>
    <p:ext uri="{DCECCB84-F9BA-43D5-87BE-67443E8EF086}">
      <p15:sldGuideLst>
        <p15:guide id="1" orient="horz" pos="556">
          <p15:clr>
            <a:srgbClr val="A4A3A4"/>
          </p15:clr>
        </p15:guide>
      </p15:sldGuideLst>
    </p:ext>
  </p:extLst>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picture Core Magenta">
  <p:cSld name="Title with picture Core Magenta">
    <p:spTree>
      <p:nvGrpSpPr>
        <p:cNvPr id="575" name="Shape 575"/>
        <p:cNvGrpSpPr/>
        <p:nvPr/>
      </p:nvGrpSpPr>
      <p:grpSpPr>
        <a:xfrm>
          <a:off x="0" y="0"/>
          <a:ext cx="0" cy="0"/>
          <a:chOff x="0" y="0"/>
          <a:chExt cx="0" cy="0"/>
        </a:xfrm>
      </p:grpSpPr>
      <p:sp>
        <p:nvSpPr>
          <p:cNvPr id="576" name="Google Shape;576;p77"/>
          <p:cNvSpPr/>
          <p:nvPr>
            <p:ph idx="2" type="pic"/>
          </p:nvPr>
        </p:nvSpPr>
        <p:spPr>
          <a:xfrm>
            <a:off x="0" y="0"/>
            <a:ext cx="9144000" cy="5143500"/>
          </a:xfrm>
          <a:prstGeom prst="rect">
            <a:avLst/>
          </a:prstGeom>
          <a:noFill/>
          <a:ln>
            <a:noFill/>
          </a:ln>
        </p:spPr>
      </p:sp>
      <p:sp>
        <p:nvSpPr>
          <p:cNvPr id="577" name="Google Shape;577;p77"/>
          <p:cNvSpPr txBox="1"/>
          <p:nvPr>
            <p:ph idx="1" type="body"/>
          </p:nvPr>
        </p:nvSpPr>
        <p:spPr>
          <a:xfrm>
            <a:off x="417600" y="885600"/>
            <a:ext cx="4320000" cy="3420000"/>
          </a:xfrm>
          <a:prstGeom prst="rect">
            <a:avLst/>
          </a:prstGeom>
          <a:gradFill>
            <a:gsLst>
              <a:gs pos="0">
                <a:schemeClr val="accent3"/>
              </a:gs>
              <a:gs pos="45000">
                <a:srgbClr val="E6008C">
                  <a:alpha val="0"/>
                </a:srgbClr>
              </a:gs>
              <a:gs pos="100000">
                <a:srgbClr val="E6008C">
                  <a:alpha val="0"/>
                </a:srgbClr>
              </a:gs>
            </a:gsLst>
            <a:lin ang="2700000" scaled="0"/>
          </a:grad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00"/>
              <a:buNone/>
              <a:defRPr sz="100"/>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78" name="Google Shape;578;p77"/>
          <p:cNvSpPr txBox="1"/>
          <p:nvPr>
            <p:ph type="ctrTitle"/>
          </p:nvPr>
        </p:nvSpPr>
        <p:spPr>
          <a:xfrm>
            <a:off x="626400" y="1040400"/>
            <a:ext cx="4129088" cy="162282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9" name="Google Shape;579;p77"/>
          <p:cNvSpPr txBox="1"/>
          <p:nvPr>
            <p:ph idx="3" type="subTitle"/>
          </p:nvPr>
        </p:nvSpPr>
        <p:spPr>
          <a:xfrm>
            <a:off x="625476" y="2700338"/>
            <a:ext cx="4129088" cy="124301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200"/>
              <a:buNone/>
              <a:defRPr b="1" sz="1200">
                <a:solidFill>
                  <a:schemeClr val="lt1"/>
                </a:solidFill>
              </a:defRPr>
            </a:lvl1pPr>
            <a:lvl2pPr lvl="1" algn="ctr">
              <a:lnSpc>
                <a:spcPct val="100000"/>
              </a:lnSpc>
              <a:spcBef>
                <a:spcPts val="600"/>
              </a:spcBef>
              <a:spcAft>
                <a:spcPts val="0"/>
              </a:spcAft>
              <a:buClr>
                <a:schemeClr val="dk2"/>
              </a:buClr>
              <a:buSzPts val="1500"/>
              <a:buNone/>
              <a:defRPr sz="1500"/>
            </a:lvl2pPr>
            <a:lvl3pPr lvl="2" algn="ctr">
              <a:lnSpc>
                <a:spcPct val="100000"/>
              </a:lnSpc>
              <a:spcBef>
                <a:spcPts val="600"/>
              </a:spcBef>
              <a:spcAft>
                <a:spcPts val="0"/>
              </a:spcAft>
              <a:buClr>
                <a:schemeClr val="dk2"/>
              </a:buClr>
              <a:buSzPts val="1350"/>
              <a:buNone/>
              <a:defRPr sz="1350"/>
            </a:lvl3pPr>
            <a:lvl4pPr lvl="3" algn="ctr">
              <a:lnSpc>
                <a:spcPct val="100000"/>
              </a:lnSpc>
              <a:spcBef>
                <a:spcPts val="600"/>
              </a:spcBef>
              <a:spcAft>
                <a:spcPts val="0"/>
              </a:spcAft>
              <a:buClr>
                <a:schemeClr val="dk2"/>
              </a:buClr>
              <a:buSzPts val="1200"/>
              <a:buNone/>
              <a:defRPr sz="1200"/>
            </a:lvl4pPr>
            <a:lvl5pPr lvl="4" algn="ctr">
              <a:lnSpc>
                <a:spcPct val="100000"/>
              </a:lnSpc>
              <a:spcBef>
                <a:spcPts val="600"/>
              </a:spcBef>
              <a:spcAft>
                <a:spcPts val="0"/>
              </a:spcAft>
              <a:buClr>
                <a:schemeClr val="dk2"/>
              </a:buClr>
              <a:buSzPts val="12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Tree>
  </p:cSld>
  <p:clrMapOvr>
    <a:masterClrMapping/>
  </p:clrMapOvr>
  <p:extLst>
    <p:ext uri="{DCECCB84-F9BA-43D5-87BE-67443E8EF086}">
      <p15:sldGuideLst>
        <p15:guide id="1" orient="horz" pos="556">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White">
  <p:cSld name="Agenda White">
    <p:spTree>
      <p:nvGrpSpPr>
        <p:cNvPr id="580" name="Shape 580"/>
        <p:cNvGrpSpPr/>
        <p:nvPr/>
      </p:nvGrpSpPr>
      <p:grpSpPr>
        <a:xfrm>
          <a:off x="0" y="0"/>
          <a:ext cx="0" cy="0"/>
          <a:chOff x="0" y="0"/>
          <a:chExt cx="0" cy="0"/>
        </a:xfrm>
      </p:grpSpPr>
      <p:sp>
        <p:nvSpPr>
          <p:cNvPr id="581" name="Google Shape;581;p78"/>
          <p:cNvSpPr txBox="1"/>
          <p:nvPr>
            <p:ph idx="1" type="body"/>
          </p:nvPr>
        </p:nvSpPr>
        <p:spPr>
          <a:xfrm>
            <a:off x="627062" y="1143000"/>
            <a:ext cx="8250238" cy="363855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dk2"/>
              </a:buClr>
              <a:buSzPts val="1400"/>
              <a:buFont typeface="Arial"/>
              <a:buAutoNum type="arabicPeriod"/>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82" name="Google Shape;582;p78"/>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3" name="Google Shape;583;p78"/>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4" name="Google Shape;584;p78"/>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585" name="Google Shape;585;p78"/>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586" name="Google Shape;586;p78"/>
          <p:cNvSpPr txBox="1"/>
          <p:nvPr>
            <p:ph type="title"/>
          </p:nvPr>
        </p:nvSpPr>
        <p:spPr>
          <a:xfrm>
            <a:off x="626400" y="288000"/>
            <a:ext cx="8251200"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rue Blue">
  <p:cSld name="Agenda True Blue">
    <p:bg>
      <p:bgPr>
        <a:solidFill>
          <a:schemeClr val="dk1"/>
        </a:solidFill>
      </p:bgPr>
    </p:bg>
    <p:spTree>
      <p:nvGrpSpPr>
        <p:cNvPr id="587" name="Shape 587"/>
        <p:cNvGrpSpPr/>
        <p:nvPr/>
      </p:nvGrpSpPr>
      <p:grpSpPr>
        <a:xfrm>
          <a:off x="0" y="0"/>
          <a:ext cx="0" cy="0"/>
          <a:chOff x="0" y="0"/>
          <a:chExt cx="0" cy="0"/>
        </a:xfrm>
      </p:grpSpPr>
      <p:sp>
        <p:nvSpPr>
          <p:cNvPr id="588" name="Google Shape;588;p79"/>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9" name="Google Shape;589;p79"/>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0" name="Google Shape;590;p79"/>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lt1"/>
                </a:solidFill>
                <a:latin typeface="Arial"/>
                <a:ea typeface="Arial"/>
                <a:cs typeface="Arial"/>
                <a:sym typeface="Arial"/>
              </a:defRPr>
            </a:lvl1pPr>
            <a:lvl2pPr indent="0" lvl="1" marL="0" algn="l">
              <a:lnSpc>
                <a:spcPct val="100000"/>
              </a:lnSpc>
              <a:spcBef>
                <a:spcPts val="0"/>
              </a:spcBef>
              <a:buNone/>
              <a:defRPr b="1" sz="600">
                <a:solidFill>
                  <a:schemeClr val="lt1"/>
                </a:solidFill>
                <a:latin typeface="Arial"/>
                <a:ea typeface="Arial"/>
                <a:cs typeface="Arial"/>
                <a:sym typeface="Arial"/>
              </a:defRPr>
            </a:lvl2pPr>
            <a:lvl3pPr indent="0" lvl="2" marL="0" algn="l">
              <a:lnSpc>
                <a:spcPct val="100000"/>
              </a:lnSpc>
              <a:spcBef>
                <a:spcPts val="0"/>
              </a:spcBef>
              <a:buNone/>
              <a:defRPr b="1" sz="600">
                <a:solidFill>
                  <a:schemeClr val="lt1"/>
                </a:solidFill>
                <a:latin typeface="Arial"/>
                <a:ea typeface="Arial"/>
                <a:cs typeface="Arial"/>
                <a:sym typeface="Arial"/>
              </a:defRPr>
            </a:lvl3pPr>
            <a:lvl4pPr indent="0" lvl="3" marL="0" algn="l">
              <a:lnSpc>
                <a:spcPct val="100000"/>
              </a:lnSpc>
              <a:spcBef>
                <a:spcPts val="0"/>
              </a:spcBef>
              <a:buNone/>
              <a:defRPr b="1" sz="600">
                <a:solidFill>
                  <a:schemeClr val="lt1"/>
                </a:solidFill>
                <a:latin typeface="Arial"/>
                <a:ea typeface="Arial"/>
                <a:cs typeface="Arial"/>
                <a:sym typeface="Arial"/>
              </a:defRPr>
            </a:lvl4pPr>
            <a:lvl5pPr indent="0" lvl="4" marL="0" algn="l">
              <a:lnSpc>
                <a:spcPct val="100000"/>
              </a:lnSpc>
              <a:spcBef>
                <a:spcPts val="0"/>
              </a:spcBef>
              <a:buNone/>
              <a:defRPr b="1" sz="600">
                <a:solidFill>
                  <a:schemeClr val="lt1"/>
                </a:solidFill>
                <a:latin typeface="Arial"/>
                <a:ea typeface="Arial"/>
                <a:cs typeface="Arial"/>
                <a:sym typeface="Arial"/>
              </a:defRPr>
            </a:lvl5pPr>
            <a:lvl6pPr indent="0" lvl="5" marL="0" algn="l">
              <a:lnSpc>
                <a:spcPct val="100000"/>
              </a:lnSpc>
              <a:spcBef>
                <a:spcPts val="0"/>
              </a:spcBef>
              <a:buNone/>
              <a:defRPr b="1" sz="600">
                <a:solidFill>
                  <a:schemeClr val="lt1"/>
                </a:solidFill>
                <a:latin typeface="Arial"/>
                <a:ea typeface="Arial"/>
                <a:cs typeface="Arial"/>
                <a:sym typeface="Arial"/>
              </a:defRPr>
            </a:lvl6pPr>
            <a:lvl7pPr indent="0" lvl="6" marL="0" algn="l">
              <a:lnSpc>
                <a:spcPct val="100000"/>
              </a:lnSpc>
              <a:spcBef>
                <a:spcPts val="0"/>
              </a:spcBef>
              <a:buNone/>
              <a:defRPr b="1" sz="600">
                <a:solidFill>
                  <a:schemeClr val="lt1"/>
                </a:solidFill>
                <a:latin typeface="Arial"/>
                <a:ea typeface="Arial"/>
                <a:cs typeface="Arial"/>
                <a:sym typeface="Arial"/>
              </a:defRPr>
            </a:lvl7pPr>
            <a:lvl8pPr indent="0" lvl="7" marL="0" algn="l">
              <a:lnSpc>
                <a:spcPct val="100000"/>
              </a:lnSpc>
              <a:spcBef>
                <a:spcPts val="0"/>
              </a:spcBef>
              <a:buNone/>
              <a:defRPr b="1" sz="600">
                <a:solidFill>
                  <a:schemeClr val="lt1"/>
                </a:solidFill>
                <a:latin typeface="Arial"/>
                <a:ea typeface="Arial"/>
                <a:cs typeface="Arial"/>
                <a:sym typeface="Arial"/>
              </a:defRPr>
            </a:lvl8pPr>
            <a:lvl9pPr indent="0" lvl="8" marL="0" algn="l">
              <a:lnSpc>
                <a:spcPct val="100000"/>
              </a:lnSpc>
              <a:spcBef>
                <a:spcPts val="0"/>
              </a:spcBef>
              <a:buNone/>
              <a:defRPr b="1" sz="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pic>
        <p:nvPicPr>
          <p:cNvPr id="591" name="Google Shape;591;p79"/>
          <p:cNvPicPr preferRelativeResize="0"/>
          <p:nvPr/>
        </p:nvPicPr>
        <p:blipFill rotWithShape="1">
          <a:blip r:embed="rId2">
            <a:alphaModFix/>
          </a:blip>
          <a:srcRect b="0" l="0" r="0" t="0"/>
          <a:stretch/>
        </p:blipFill>
        <p:spPr>
          <a:xfrm rot="-5400000">
            <a:off x="-84926" y="620972"/>
            <a:ext cx="608450" cy="86400"/>
          </a:xfrm>
          <a:prstGeom prst="rect">
            <a:avLst/>
          </a:prstGeom>
          <a:noFill/>
          <a:ln>
            <a:noFill/>
          </a:ln>
        </p:spPr>
      </p:pic>
      <p:sp>
        <p:nvSpPr>
          <p:cNvPr id="592" name="Google Shape;592;p79"/>
          <p:cNvSpPr txBox="1"/>
          <p:nvPr>
            <p:ph idx="1" type="body"/>
          </p:nvPr>
        </p:nvSpPr>
        <p:spPr>
          <a:xfrm>
            <a:off x="627062" y="1143000"/>
            <a:ext cx="8250238" cy="3643795"/>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lt1"/>
              </a:buClr>
              <a:buSzPts val="1400"/>
              <a:buFont typeface="Arial"/>
              <a:buAutoNum type="arabicPeriod"/>
              <a:defRPr>
                <a:solidFill>
                  <a:schemeClr val="lt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93" name="Google Shape;593;p79"/>
          <p:cNvSpPr txBox="1"/>
          <p:nvPr>
            <p:ph type="title"/>
          </p:nvPr>
        </p:nvSpPr>
        <p:spPr>
          <a:xfrm>
            <a:off x="626400" y="288000"/>
            <a:ext cx="8251200"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icture 2">
  <p:cSld name="Agenda Picture 2">
    <p:bg>
      <p:bgPr>
        <a:solidFill>
          <a:schemeClr val="dk1"/>
        </a:solidFill>
      </p:bgPr>
    </p:bg>
    <p:spTree>
      <p:nvGrpSpPr>
        <p:cNvPr id="594" name="Shape 594"/>
        <p:cNvGrpSpPr/>
        <p:nvPr/>
      </p:nvGrpSpPr>
      <p:grpSpPr>
        <a:xfrm>
          <a:off x="0" y="0"/>
          <a:ext cx="0" cy="0"/>
          <a:chOff x="0" y="0"/>
          <a:chExt cx="0" cy="0"/>
        </a:xfrm>
      </p:grpSpPr>
      <p:sp>
        <p:nvSpPr>
          <p:cNvPr id="595" name="Google Shape;595;p80"/>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6" name="Google Shape;596;p80"/>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7" name="Google Shape;597;p80"/>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lt1"/>
                </a:solidFill>
                <a:latin typeface="Arial"/>
                <a:ea typeface="Arial"/>
                <a:cs typeface="Arial"/>
                <a:sym typeface="Arial"/>
              </a:defRPr>
            </a:lvl1pPr>
            <a:lvl2pPr indent="0" lvl="1" marL="0" algn="l">
              <a:lnSpc>
                <a:spcPct val="100000"/>
              </a:lnSpc>
              <a:spcBef>
                <a:spcPts val="0"/>
              </a:spcBef>
              <a:buNone/>
              <a:defRPr b="1" sz="600">
                <a:solidFill>
                  <a:schemeClr val="lt1"/>
                </a:solidFill>
                <a:latin typeface="Arial"/>
                <a:ea typeface="Arial"/>
                <a:cs typeface="Arial"/>
                <a:sym typeface="Arial"/>
              </a:defRPr>
            </a:lvl2pPr>
            <a:lvl3pPr indent="0" lvl="2" marL="0" algn="l">
              <a:lnSpc>
                <a:spcPct val="100000"/>
              </a:lnSpc>
              <a:spcBef>
                <a:spcPts val="0"/>
              </a:spcBef>
              <a:buNone/>
              <a:defRPr b="1" sz="600">
                <a:solidFill>
                  <a:schemeClr val="lt1"/>
                </a:solidFill>
                <a:latin typeface="Arial"/>
                <a:ea typeface="Arial"/>
                <a:cs typeface="Arial"/>
                <a:sym typeface="Arial"/>
              </a:defRPr>
            </a:lvl3pPr>
            <a:lvl4pPr indent="0" lvl="3" marL="0" algn="l">
              <a:lnSpc>
                <a:spcPct val="100000"/>
              </a:lnSpc>
              <a:spcBef>
                <a:spcPts val="0"/>
              </a:spcBef>
              <a:buNone/>
              <a:defRPr b="1" sz="600">
                <a:solidFill>
                  <a:schemeClr val="lt1"/>
                </a:solidFill>
                <a:latin typeface="Arial"/>
                <a:ea typeface="Arial"/>
                <a:cs typeface="Arial"/>
                <a:sym typeface="Arial"/>
              </a:defRPr>
            </a:lvl4pPr>
            <a:lvl5pPr indent="0" lvl="4" marL="0" algn="l">
              <a:lnSpc>
                <a:spcPct val="100000"/>
              </a:lnSpc>
              <a:spcBef>
                <a:spcPts val="0"/>
              </a:spcBef>
              <a:buNone/>
              <a:defRPr b="1" sz="600">
                <a:solidFill>
                  <a:schemeClr val="lt1"/>
                </a:solidFill>
                <a:latin typeface="Arial"/>
                <a:ea typeface="Arial"/>
                <a:cs typeface="Arial"/>
                <a:sym typeface="Arial"/>
              </a:defRPr>
            </a:lvl5pPr>
            <a:lvl6pPr indent="0" lvl="5" marL="0" algn="l">
              <a:lnSpc>
                <a:spcPct val="100000"/>
              </a:lnSpc>
              <a:spcBef>
                <a:spcPts val="0"/>
              </a:spcBef>
              <a:buNone/>
              <a:defRPr b="1" sz="600">
                <a:solidFill>
                  <a:schemeClr val="lt1"/>
                </a:solidFill>
                <a:latin typeface="Arial"/>
                <a:ea typeface="Arial"/>
                <a:cs typeface="Arial"/>
                <a:sym typeface="Arial"/>
              </a:defRPr>
            </a:lvl6pPr>
            <a:lvl7pPr indent="0" lvl="6" marL="0" algn="l">
              <a:lnSpc>
                <a:spcPct val="100000"/>
              </a:lnSpc>
              <a:spcBef>
                <a:spcPts val="0"/>
              </a:spcBef>
              <a:buNone/>
              <a:defRPr b="1" sz="600">
                <a:solidFill>
                  <a:schemeClr val="lt1"/>
                </a:solidFill>
                <a:latin typeface="Arial"/>
                <a:ea typeface="Arial"/>
                <a:cs typeface="Arial"/>
                <a:sym typeface="Arial"/>
              </a:defRPr>
            </a:lvl7pPr>
            <a:lvl8pPr indent="0" lvl="7" marL="0" algn="l">
              <a:lnSpc>
                <a:spcPct val="100000"/>
              </a:lnSpc>
              <a:spcBef>
                <a:spcPts val="0"/>
              </a:spcBef>
              <a:buNone/>
              <a:defRPr b="1" sz="600">
                <a:solidFill>
                  <a:schemeClr val="lt1"/>
                </a:solidFill>
                <a:latin typeface="Arial"/>
                <a:ea typeface="Arial"/>
                <a:cs typeface="Arial"/>
                <a:sym typeface="Arial"/>
              </a:defRPr>
            </a:lvl8pPr>
            <a:lvl9pPr indent="0" lvl="8" marL="0" algn="l">
              <a:lnSpc>
                <a:spcPct val="100000"/>
              </a:lnSpc>
              <a:spcBef>
                <a:spcPts val="0"/>
              </a:spcBef>
              <a:buNone/>
              <a:defRPr b="1" sz="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598" name="Google Shape;598;p80"/>
          <p:cNvSpPr/>
          <p:nvPr>
            <p:ph idx="2" type="pic"/>
          </p:nvPr>
        </p:nvSpPr>
        <p:spPr>
          <a:xfrm>
            <a:off x="4889500" y="0"/>
            <a:ext cx="4263874" cy="5143500"/>
          </a:xfrm>
          <a:prstGeom prst="rect">
            <a:avLst/>
          </a:prstGeom>
          <a:solidFill>
            <a:schemeClr val="lt1"/>
          </a:solidFill>
          <a:ln>
            <a:noFill/>
          </a:ln>
        </p:spPr>
      </p:sp>
      <p:pic>
        <p:nvPicPr>
          <p:cNvPr id="599" name="Google Shape;599;p80"/>
          <p:cNvPicPr preferRelativeResize="0"/>
          <p:nvPr/>
        </p:nvPicPr>
        <p:blipFill rotWithShape="1">
          <a:blip r:embed="rId2">
            <a:alphaModFix/>
          </a:blip>
          <a:srcRect b="0" l="0" r="0" t="0"/>
          <a:stretch/>
        </p:blipFill>
        <p:spPr>
          <a:xfrm rot="-5400000">
            <a:off x="-84926" y="620972"/>
            <a:ext cx="608450" cy="86400"/>
          </a:xfrm>
          <a:prstGeom prst="rect">
            <a:avLst/>
          </a:prstGeom>
          <a:noFill/>
          <a:ln>
            <a:noFill/>
          </a:ln>
        </p:spPr>
      </p:pic>
      <p:sp>
        <p:nvSpPr>
          <p:cNvPr id="600" name="Google Shape;600;p80"/>
          <p:cNvSpPr txBox="1"/>
          <p:nvPr>
            <p:ph idx="1" type="body"/>
          </p:nvPr>
        </p:nvSpPr>
        <p:spPr>
          <a:xfrm>
            <a:off x="627063" y="1143000"/>
            <a:ext cx="3986211" cy="363855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Clr>
                <a:schemeClr val="lt1"/>
              </a:buClr>
              <a:buSzPts val="1400"/>
              <a:buFont typeface="Arial"/>
              <a:buAutoNum type="arabicPeriod"/>
              <a:defRPr>
                <a:solidFill>
                  <a:schemeClr val="lt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1" name="Google Shape;601;p80"/>
          <p:cNvSpPr txBox="1"/>
          <p:nvPr>
            <p:ph type="title"/>
          </p:nvPr>
        </p:nvSpPr>
        <p:spPr>
          <a:xfrm>
            <a:off x="626400" y="288000"/>
            <a:ext cx="3986875"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with True Blue &lt;1/2">
  <p:cSld name="One-column text slide with True Blue &lt;1/2">
    <p:spTree>
      <p:nvGrpSpPr>
        <p:cNvPr id="602" name="Shape 602"/>
        <p:cNvGrpSpPr/>
        <p:nvPr/>
      </p:nvGrpSpPr>
      <p:grpSpPr>
        <a:xfrm>
          <a:off x="0" y="0"/>
          <a:ext cx="0" cy="0"/>
          <a:chOff x="0" y="0"/>
          <a:chExt cx="0" cy="0"/>
        </a:xfrm>
      </p:grpSpPr>
      <p:sp>
        <p:nvSpPr>
          <p:cNvPr id="603" name="Google Shape;603;p81"/>
          <p:cNvSpPr txBox="1"/>
          <p:nvPr>
            <p:ph idx="1" type="body"/>
          </p:nvPr>
        </p:nvSpPr>
        <p:spPr>
          <a:xfrm>
            <a:off x="626400" y="1920874"/>
            <a:ext cx="3283200" cy="286067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4" name="Google Shape;604;p81"/>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5" name="Google Shape;605;p81"/>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6" name="Google Shape;606;p81"/>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607" name="Google Shape;607;p81"/>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608" name="Google Shape;608;p81"/>
          <p:cNvSpPr/>
          <p:nvPr/>
        </p:nvSpPr>
        <p:spPr>
          <a:xfrm>
            <a:off x="4176713" y="0"/>
            <a:ext cx="4967287"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9" name="Google Shape;609;p81"/>
          <p:cNvSpPr txBox="1"/>
          <p:nvPr>
            <p:ph idx="2" type="body"/>
          </p:nvPr>
        </p:nvSpPr>
        <p:spPr>
          <a:xfrm>
            <a:off x="4454525" y="288924"/>
            <a:ext cx="4421187" cy="449262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2"/>
              </a:buClr>
              <a:buSzPts val="2200"/>
              <a:buNone/>
              <a:defRPr sz="2200">
                <a:solidFill>
                  <a:schemeClr val="accent2"/>
                </a:solidFill>
              </a:defRPr>
            </a:lvl1pPr>
            <a:lvl2pPr indent="-228600" lvl="1" marL="914400" algn="l">
              <a:lnSpc>
                <a:spcPct val="100000"/>
              </a:lnSpc>
              <a:spcBef>
                <a:spcPts val="1200"/>
              </a:spcBef>
              <a:spcAft>
                <a:spcPts val="0"/>
              </a:spcAft>
              <a:buClr>
                <a:schemeClr val="dk2"/>
              </a:buClr>
              <a:buSzPts val="1800"/>
              <a:buNone/>
              <a:defRPr sz="1800">
                <a:solidFill>
                  <a:schemeClr val="dk2"/>
                </a:solidFill>
              </a:defRPr>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10" name="Google Shape;610;p81"/>
          <p:cNvSpPr txBox="1"/>
          <p:nvPr>
            <p:ph type="title"/>
          </p:nvPr>
        </p:nvSpPr>
        <p:spPr>
          <a:xfrm>
            <a:off x="626400" y="287999"/>
            <a:ext cx="3283200" cy="135982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with True Blue left &lt;1/2">
  <p:cSld name="One-column text slide with True Blue left &lt;1/2">
    <p:spTree>
      <p:nvGrpSpPr>
        <p:cNvPr id="611" name="Shape 611"/>
        <p:cNvGrpSpPr/>
        <p:nvPr/>
      </p:nvGrpSpPr>
      <p:grpSpPr>
        <a:xfrm>
          <a:off x="0" y="0"/>
          <a:ext cx="0" cy="0"/>
          <a:chOff x="0" y="0"/>
          <a:chExt cx="0" cy="0"/>
        </a:xfrm>
      </p:grpSpPr>
      <p:sp>
        <p:nvSpPr>
          <p:cNvPr id="612" name="Google Shape;612;p82"/>
          <p:cNvSpPr/>
          <p:nvPr/>
        </p:nvSpPr>
        <p:spPr>
          <a:xfrm>
            <a:off x="0" y="0"/>
            <a:ext cx="532765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3" name="Google Shape;613;p82"/>
          <p:cNvSpPr txBox="1"/>
          <p:nvPr>
            <p:ph type="title"/>
          </p:nvPr>
        </p:nvSpPr>
        <p:spPr>
          <a:xfrm>
            <a:off x="5591175" y="288924"/>
            <a:ext cx="3283200" cy="1152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4" name="Google Shape;614;p82"/>
          <p:cNvSpPr txBox="1"/>
          <p:nvPr>
            <p:ph idx="1" type="body"/>
          </p:nvPr>
        </p:nvSpPr>
        <p:spPr>
          <a:xfrm>
            <a:off x="5591175" y="1657350"/>
            <a:ext cx="3284538" cy="3124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15" name="Google Shape;615;p82"/>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6" name="Google Shape;616;p82"/>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7" name="Google Shape;617;p82"/>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lt1"/>
                </a:solidFill>
                <a:latin typeface="Arial"/>
                <a:ea typeface="Arial"/>
                <a:cs typeface="Arial"/>
                <a:sym typeface="Arial"/>
              </a:defRPr>
            </a:lvl1pPr>
            <a:lvl2pPr indent="0" lvl="1" marL="0" algn="l">
              <a:lnSpc>
                <a:spcPct val="100000"/>
              </a:lnSpc>
              <a:spcBef>
                <a:spcPts val="0"/>
              </a:spcBef>
              <a:buNone/>
              <a:defRPr b="1" sz="600">
                <a:solidFill>
                  <a:schemeClr val="lt1"/>
                </a:solidFill>
                <a:latin typeface="Arial"/>
                <a:ea typeface="Arial"/>
                <a:cs typeface="Arial"/>
                <a:sym typeface="Arial"/>
              </a:defRPr>
            </a:lvl2pPr>
            <a:lvl3pPr indent="0" lvl="2" marL="0" algn="l">
              <a:lnSpc>
                <a:spcPct val="100000"/>
              </a:lnSpc>
              <a:spcBef>
                <a:spcPts val="0"/>
              </a:spcBef>
              <a:buNone/>
              <a:defRPr b="1" sz="600">
                <a:solidFill>
                  <a:schemeClr val="lt1"/>
                </a:solidFill>
                <a:latin typeface="Arial"/>
                <a:ea typeface="Arial"/>
                <a:cs typeface="Arial"/>
                <a:sym typeface="Arial"/>
              </a:defRPr>
            </a:lvl3pPr>
            <a:lvl4pPr indent="0" lvl="3" marL="0" algn="l">
              <a:lnSpc>
                <a:spcPct val="100000"/>
              </a:lnSpc>
              <a:spcBef>
                <a:spcPts val="0"/>
              </a:spcBef>
              <a:buNone/>
              <a:defRPr b="1" sz="600">
                <a:solidFill>
                  <a:schemeClr val="lt1"/>
                </a:solidFill>
                <a:latin typeface="Arial"/>
                <a:ea typeface="Arial"/>
                <a:cs typeface="Arial"/>
                <a:sym typeface="Arial"/>
              </a:defRPr>
            </a:lvl4pPr>
            <a:lvl5pPr indent="0" lvl="4" marL="0" algn="l">
              <a:lnSpc>
                <a:spcPct val="100000"/>
              </a:lnSpc>
              <a:spcBef>
                <a:spcPts val="0"/>
              </a:spcBef>
              <a:buNone/>
              <a:defRPr b="1" sz="600">
                <a:solidFill>
                  <a:schemeClr val="lt1"/>
                </a:solidFill>
                <a:latin typeface="Arial"/>
                <a:ea typeface="Arial"/>
                <a:cs typeface="Arial"/>
                <a:sym typeface="Arial"/>
              </a:defRPr>
            </a:lvl5pPr>
            <a:lvl6pPr indent="0" lvl="5" marL="0" algn="l">
              <a:lnSpc>
                <a:spcPct val="100000"/>
              </a:lnSpc>
              <a:spcBef>
                <a:spcPts val="0"/>
              </a:spcBef>
              <a:buNone/>
              <a:defRPr b="1" sz="600">
                <a:solidFill>
                  <a:schemeClr val="lt1"/>
                </a:solidFill>
                <a:latin typeface="Arial"/>
                <a:ea typeface="Arial"/>
                <a:cs typeface="Arial"/>
                <a:sym typeface="Arial"/>
              </a:defRPr>
            </a:lvl6pPr>
            <a:lvl7pPr indent="0" lvl="6" marL="0" algn="l">
              <a:lnSpc>
                <a:spcPct val="100000"/>
              </a:lnSpc>
              <a:spcBef>
                <a:spcPts val="0"/>
              </a:spcBef>
              <a:buNone/>
              <a:defRPr b="1" sz="600">
                <a:solidFill>
                  <a:schemeClr val="lt1"/>
                </a:solidFill>
                <a:latin typeface="Arial"/>
                <a:ea typeface="Arial"/>
                <a:cs typeface="Arial"/>
                <a:sym typeface="Arial"/>
              </a:defRPr>
            </a:lvl7pPr>
            <a:lvl8pPr indent="0" lvl="7" marL="0" algn="l">
              <a:lnSpc>
                <a:spcPct val="100000"/>
              </a:lnSpc>
              <a:spcBef>
                <a:spcPts val="0"/>
              </a:spcBef>
              <a:buNone/>
              <a:defRPr b="1" sz="600">
                <a:solidFill>
                  <a:schemeClr val="lt1"/>
                </a:solidFill>
                <a:latin typeface="Arial"/>
                <a:ea typeface="Arial"/>
                <a:cs typeface="Arial"/>
                <a:sym typeface="Arial"/>
              </a:defRPr>
            </a:lvl8pPr>
            <a:lvl9pPr indent="0" lvl="8" marL="0" algn="l">
              <a:lnSpc>
                <a:spcPct val="100000"/>
              </a:lnSpc>
              <a:spcBef>
                <a:spcPts val="0"/>
              </a:spcBef>
              <a:buNone/>
              <a:defRPr b="1" sz="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618" name="Google Shape;618;p82"/>
          <p:cNvSpPr txBox="1"/>
          <p:nvPr>
            <p:ph idx="2" type="body"/>
          </p:nvPr>
        </p:nvSpPr>
        <p:spPr>
          <a:xfrm>
            <a:off x="626400" y="292608"/>
            <a:ext cx="4392372" cy="448894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accent2"/>
              </a:buClr>
              <a:buSzPts val="2200"/>
              <a:buNone/>
              <a:defRPr sz="2200">
                <a:solidFill>
                  <a:schemeClr val="accent2"/>
                </a:solidFill>
              </a:defRPr>
            </a:lvl1pPr>
            <a:lvl2pPr indent="-228600" lvl="1" marL="914400" algn="l">
              <a:lnSpc>
                <a:spcPct val="100000"/>
              </a:lnSpc>
              <a:spcBef>
                <a:spcPts val="1200"/>
              </a:spcBef>
              <a:spcAft>
                <a:spcPts val="0"/>
              </a:spcAft>
              <a:buClr>
                <a:schemeClr val="dk2"/>
              </a:buClr>
              <a:buSzPts val="1800"/>
              <a:buNone/>
              <a:defRPr sz="1800">
                <a:solidFill>
                  <a:schemeClr val="dk2"/>
                </a:solidFill>
              </a:defRPr>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619" name="Google Shape;619;p82"/>
          <p:cNvPicPr preferRelativeResize="0"/>
          <p:nvPr/>
        </p:nvPicPr>
        <p:blipFill rotWithShape="1">
          <a:blip r:embed="rId2">
            <a:alphaModFix/>
          </a:blip>
          <a:srcRect b="0" l="0" r="0" t="0"/>
          <a:stretch/>
        </p:blipFill>
        <p:spPr>
          <a:xfrm rot="-5400000">
            <a:off x="-84926" y="620972"/>
            <a:ext cx="608450" cy="86400"/>
          </a:xfrm>
          <a:prstGeom prst="rect">
            <a:avLst/>
          </a:prstGeom>
          <a:noFill/>
          <a:ln>
            <a:noFill/>
          </a:ln>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columns infobox">
  <p:cSld name="Three-columns infobox">
    <p:spTree>
      <p:nvGrpSpPr>
        <p:cNvPr id="620" name="Shape 620"/>
        <p:cNvGrpSpPr/>
        <p:nvPr/>
      </p:nvGrpSpPr>
      <p:grpSpPr>
        <a:xfrm>
          <a:off x="0" y="0"/>
          <a:ext cx="0" cy="0"/>
          <a:chOff x="0" y="0"/>
          <a:chExt cx="0" cy="0"/>
        </a:xfrm>
      </p:grpSpPr>
      <p:sp>
        <p:nvSpPr>
          <p:cNvPr id="621" name="Google Shape;621;p83"/>
          <p:cNvSpPr txBox="1"/>
          <p:nvPr>
            <p:ph type="title"/>
          </p:nvPr>
        </p:nvSpPr>
        <p:spPr>
          <a:xfrm>
            <a:off x="626399" y="288924"/>
            <a:ext cx="8251200"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2" name="Google Shape;622;p83"/>
          <p:cNvSpPr txBox="1"/>
          <p:nvPr>
            <p:ph idx="1" type="body"/>
          </p:nvPr>
        </p:nvSpPr>
        <p:spPr>
          <a:xfrm>
            <a:off x="627061" y="2425702"/>
            <a:ext cx="2563200" cy="217902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23" name="Google Shape;623;p83"/>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4" name="Google Shape;624;p83"/>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5" name="Google Shape;625;p83"/>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626" name="Google Shape;626;p83"/>
          <p:cNvSpPr txBox="1"/>
          <p:nvPr>
            <p:ph idx="2" type="body"/>
          </p:nvPr>
        </p:nvSpPr>
        <p:spPr>
          <a:xfrm>
            <a:off x="627062" y="1924050"/>
            <a:ext cx="2563200" cy="35748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27" name="Google Shape;627;p83"/>
          <p:cNvSpPr txBox="1"/>
          <p:nvPr>
            <p:ph idx="3" type="body"/>
          </p:nvPr>
        </p:nvSpPr>
        <p:spPr>
          <a:xfrm>
            <a:off x="3467101" y="1924050"/>
            <a:ext cx="2563200" cy="35748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28" name="Google Shape;628;p83"/>
          <p:cNvSpPr txBox="1"/>
          <p:nvPr>
            <p:ph idx="4" type="body"/>
          </p:nvPr>
        </p:nvSpPr>
        <p:spPr>
          <a:xfrm>
            <a:off x="6310800" y="1924050"/>
            <a:ext cx="2563200" cy="35748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29" name="Google Shape;629;p83"/>
          <p:cNvSpPr txBox="1"/>
          <p:nvPr>
            <p:ph idx="5" type="body"/>
          </p:nvPr>
        </p:nvSpPr>
        <p:spPr>
          <a:xfrm>
            <a:off x="627063" y="4678795"/>
            <a:ext cx="5400000" cy="108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2"/>
              </a:buClr>
              <a:buSzPts val="700"/>
              <a:buNone/>
              <a:defRPr sz="700"/>
            </a:lvl1pPr>
            <a:lvl2pPr indent="-273050" lvl="1" marL="914400" algn="l">
              <a:lnSpc>
                <a:spcPct val="100000"/>
              </a:lnSpc>
              <a:spcBef>
                <a:spcPts val="600"/>
              </a:spcBef>
              <a:spcAft>
                <a:spcPts val="0"/>
              </a:spcAft>
              <a:buClr>
                <a:schemeClr val="dk2"/>
              </a:buClr>
              <a:buSzPts val="700"/>
              <a:buChar char="•"/>
              <a:defRPr sz="700"/>
            </a:lvl2pPr>
            <a:lvl3pPr indent="-273050" lvl="2" marL="1371600" algn="l">
              <a:lnSpc>
                <a:spcPct val="100000"/>
              </a:lnSpc>
              <a:spcBef>
                <a:spcPts val="600"/>
              </a:spcBef>
              <a:spcAft>
                <a:spcPts val="0"/>
              </a:spcAft>
              <a:buClr>
                <a:schemeClr val="dk2"/>
              </a:buClr>
              <a:buSzPts val="700"/>
              <a:buChar char="−"/>
              <a:defRPr sz="700"/>
            </a:lvl3pPr>
            <a:lvl4pPr indent="-273050" lvl="3" marL="1828800" algn="l">
              <a:lnSpc>
                <a:spcPct val="100000"/>
              </a:lnSpc>
              <a:spcBef>
                <a:spcPts val="600"/>
              </a:spcBef>
              <a:spcAft>
                <a:spcPts val="0"/>
              </a:spcAft>
              <a:buClr>
                <a:schemeClr val="dk2"/>
              </a:buClr>
              <a:buSzPts val="700"/>
              <a:buChar char="•"/>
              <a:defRPr sz="700"/>
            </a:lvl4pPr>
            <a:lvl5pPr indent="-273050" lvl="4" marL="2286000" algn="l">
              <a:lnSpc>
                <a:spcPct val="100000"/>
              </a:lnSpc>
              <a:spcBef>
                <a:spcPts val="600"/>
              </a:spcBef>
              <a:spcAft>
                <a:spcPts val="0"/>
              </a:spcAft>
              <a:buClr>
                <a:schemeClr val="dk2"/>
              </a:buClr>
              <a:buSzPts val="700"/>
              <a:buChar char="−"/>
              <a:defRPr sz="7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30" name="Google Shape;630;p83"/>
          <p:cNvSpPr txBox="1"/>
          <p:nvPr>
            <p:ph idx="6" type="body"/>
          </p:nvPr>
        </p:nvSpPr>
        <p:spPr>
          <a:xfrm>
            <a:off x="3467101" y="2425702"/>
            <a:ext cx="2563200" cy="217902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31" name="Google Shape;631;p83"/>
          <p:cNvSpPr txBox="1"/>
          <p:nvPr>
            <p:ph idx="7" type="body"/>
          </p:nvPr>
        </p:nvSpPr>
        <p:spPr>
          <a:xfrm>
            <a:off x="6310800" y="2425702"/>
            <a:ext cx="2563200" cy="217902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columns with headline">
  <p:cSld name="Five-columns with headline">
    <p:spTree>
      <p:nvGrpSpPr>
        <p:cNvPr id="632" name="Shape 632"/>
        <p:cNvGrpSpPr/>
        <p:nvPr/>
      </p:nvGrpSpPr>
      <p:grpSpPr>
        <a:xfrm>
          <a:off x="0" y="0"/>
          <a:ext cx="0" cy="0"/>
          <a:chOff x="0" y="0"/>
          <a:chExt cx="0" cy="0"/>
        </a:xfrm>
      </p:grpSpPr>
      <p:sp>
        <p:nvSpPr>
          <p:cNvPr id="633" name="Google Shape;633;p84"/>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4" name="Google Shape;634;p84"/>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5" name="Google Shape;635;p84"/>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636" name="Google Shape;636;p84"/>
          <p:cNvSpPr/>
          <p:nvPr/>
        </p:nvSpPr>
        <p:spPr>
          <a:xfrm>
            <a:off x="0" y="1146175"/>
            <a:ext cx="9144000" cy="1554163"/>
          </a:xfrm>
          <a:prstGeom prst="rect">
            <a:avLst/>
          </a:prstGeom>
          <a:solidFill>
            <a:schemeClr val="lt2"/>
          </a:solidFill>
          <a:ln>
            <a:noFill/>
          </a:ln>
        </p:spPr>
        <p:txBody>
          <a:bodyPr anchorCtr="0" anchor="ctr" bIns="36575" lIns="54850" spcFirstLastPara="1" rIns="45700" wrap="square" tIns="54850">
            <a:noAutofit/>
          </a:bodyPr>
          <a:lstStyle/>
          <a:p>
            <a:pPr indent="0" lvl="0" marL="0" marR="0" rtl="0" algn="ctr">
              <a:lnSpc>
                <a:spcPct val="100000"/>
              </a:lnSpc>
              <a:spcBef>
                <a:spcPts val="0"/>
              </a:spcBef>
              <a:spcAft>
                <a:spcPts val="0"/>
              </a:spcAft>
              <a:buClr>
                <a:schemeClr val="dk1"/>
              </a:buClr>
              <a:buSzPts val="1400"/>
              <a:buFont typeface="Arial"/>
              <a:buNone/>
            </a:pPr>
            <a:r>
              <a:t/>
            </a:r>
            <a:endParaRPr sz="1400">
              <a:solidFill>
                <a:schemeClr val="dk2"/>
              </a:solidFill>
              <a:latin typeface="Arial"/>
              <a:ea typeface="Arial"/>
              <a:cs typeface="Arial"/>
              <a:sym typeface="Arial"/>
            </a:endParaRPr>
          </a:p>
        </p:txBody>
      </p:sp>
      <p:sp>
        <p:nvSpPr>
          <p:cNvPr id="637" name="Google Shape;637;p84"/>
          <p:cNvSpPr txBox="1"/>
          <p:nvPr/>
        </p:nvSpPr>
        <p:spPr>
          <a:xfrm>
            <a:off x="-1286256" y="-414528"/>
            <a:ext cx="914400" cy="914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8" name="Google Shape;638;p84"/>
          <p:cNvSpPr txBox="1"/>
          <p:nvPr>
            <p:ph idx="1" type="body"/>
          </p:nvPr>
        </p:nvSpPr>
        <p:spPr>
          <a:xfrm>
            <a:off x="626400" y="2128838"/>
            <a:ext cx="1422000" cy="44291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39" name="Google Shape;639;p84"/>
          <p:cNvSpPr txBox="1"/>
          <p:nvPr>
            <p:ph idx="2" type="body"/>
          </p:nvPr>
        </p:nvSpPr>
        <p:spPr>
          <a:xfrm>
            <a:off x="2333625" y="2128838"/>
            <a:ext cx="1422400" cy="44291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40" name="Google Shape;640;p84"/>
          <p:cNvSpPr txBox="1"/>
          <p:nvPr>
            <p:ph idx="3" type="body"/>
          </p:nvPr>
        </p:nvSpPr>
        <p:spPr>
          <a:xfrm>
            <a:off x="4025900" y="2128838"/>
            <a:ext cx="1422000" cy="44291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41" name="Google Shape;641;p84"/>
          <p:cNvSpPr txBox="1"/>
          <p:nvPr>
            <p:ph idx="4" type="body"/>
          </p:nvPr>
        </p:nvSpPr>
        <p:spPr>
          <a:xfrm>
            <a:off x="5740400" y="2128838"/>
            <a:ext cx="1422000" cy="44291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42" name="Google Shape;642;p84"/>
          <p:cNvSpPr txBox="1"/>
          <p:nvPr>
            <p:ph idx="5" type="body"/>
          </p:nvPr>
        </p:nvSpPr>
        <p:spPr>
          <a:xfrm>
            <a:off x="7461450" y="2128838"/>
            <a:ext cx="1422000" cy="44291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643" name="Google Shape;643;p84"/>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644" name="Google Shape;644;p84"/>
          <p:cNvSpPr txBox="1"/>
          <p:nvPr>
            <p:ph type="title"/>
          </p:nvPr>
        </p:nvSpPr>
        <p:spPr>
          <a:xfrm>
            <a:off x="626400" y="288000"/>
            <a:ext cx="8251200"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5" name="Google Shape;645;p84"/>
          <p:cNvSpPr txBox="1"/>
          <p:nvPr>
            <p:ph idx="6" type="body"/>
          </p:nvPr>
        </p:nvSpPr>
        <p:spPr>
          <a:xfrm>
            <a:off x="637598" y="2791931"/>
            <a:ext cx="1420727" cy="1994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46" name="Google Shape;646;p84"/>
          <p:cNvSpPr txBox="1"/>
          <p:nvPr>
            <p:ph idx="7" type="body"/>
          </p:nvPr>
        </p:nvSpPr>
        <p:spPr>
          <a:xfrm>
            <a:off x="2335298" y="2791931"/>
            <a:ext cx="1420727" cy="1994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47" name="Google Shape;647;p84"/>
          <p:cNvSpPr txBox="1"/>
          <p:nvPr>
            <p:ph idx="8" type="body"/>
          </p:nvPr>
        </p:nvSpPr>
        <p:spPr>
          <a:xfrm>
            <a:off x="4027173" y="2791931"/>
            <a:ext cx="1420727" cy="1994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48" name="Google Shape;648;p84"/>
          <p:cNvSpPr txBox="1"/>
          <p:nvPr>
            <p:ph idx="9" type="body"/>
          </p:nvPr>
        </p:nvSpPr>
        <p:spPr>
          <a:xfrm>
            <a:off x="5741673" y="2791931"/>
            <a:ext cx="1420727" cy="1994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49" name="Google Shape;649;p84"/>
          <p:cNvSpPr txBox="1"/>
          <p:nvPr>
            <p:ph idx="13" type="body"/>
          </p:nvPr>
        </p:nvSpPr>
        <p:spPr>
          <a:xfrm>
            <a:off x="7462723" y="2791931"/>
            <a:ext cx="1420727" cy="1994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pos="1298">
          <p15:clr>
            <a:srgbClr val="FBAE40"/>
          </p15:clr>
        </p15:guide>
        <p15:guide id="2" pos="4514">
          <p15:clr>
            <a:srgbClr val="FBAE40"/>
          </p15:clr>
        </p15:guide>
        <p15:guide id="3" pos="1470">
          <p15:clr>
            <a:srgbClr val="FBAE40"/>
          </p15:clr>
        </p15:guide>
        <p15:guide id="4" pos="2366">
          <p15:clr>
            <a:srgbClr val="FBAE40"/>
          </p15:clr>
        </p15:guide>
        <p15:guide id="5" pos="2536">
          <p15:clr>
            <a:srgbClr val="FBAE40"/>
          </p15:clr>
        </p15:guide>
        <p15:guide id="6" pos="3438">
          <p15:clr>
            <a:srgbClr val="FBAE40"/>
          </p15:clr>
        </p15:guide>
        <p15:guide id="7" pos="3616">
          <p15:clr>
            <a:srgbClr val="FBAE40"/>
          </p15:clr>
        </p15:guide>
        <p15:guide id="8" pos="469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headline and subline">
  <p:cSld name="Blank slide with headline and subline">
    <p:spTree>
      <p:nvGrpSpPr>
        <p:cNvPr id="650" name="Shape 650"/>
        <p:cNvGrpSpPr/>
        <p:nvPr/>
      </p:nvGrpSpPr>
      <p:grpSpPr>
        <a:xfrm>
          <a:off x="0" y="0"/>
          <a:ext cx="0" cy="0"/>
          <a:chOff x="0" y="0"/>
          <a:chExt cx="0" cy="0"/>
        </a:xfrm>
      </p:grpSpPr>
      <p:sp>
        <p:nvSpPr>
          <p:cNvPr id="651" name="Google Shape;651;p85"/>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2" name="Google Shape;652;p85"/>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3" name="Google Shape;653;p85"/>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654" name="Google Shape;654;p85"/>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655" name="Google Shape;655;p85"/>
          <p:cNvSpPr txBox="1"/>
          <p:nvPr>
            <p:ph idx="1" type="body"/>
          </p:nvPr>
        </p:nvSpPr>
        <p:spPr>
          <a:xfrm>
            <a:off x="626400" y="1146175"/>
            <a:ext cx="4699000" cy="50165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56" name="Google Shape;656;p85"/>
          <p:cNvSpPr txBox="1"/>
          <p:nvPr>
            <p:ph type="title"/>
          </p:nvPr>
        </p:nvSpPr>
        <p:spPr>
          <a:xfrm>
            <a:off x="626400" y="288000"/>
            <a:ext cx="8251200"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graphic">
  <p:cSld name="Slide with graphic">
    <p:spTree>
      <p:nvGrpSpPr>
        <p:cNvPr id="657" name="Shape 657"/>
        <p:cNvGrpSpPr/>
        <p:nvPr/>
      </p:nvGrpSpPr>
      <p:grpSpPr>
        <a:xfrm>
          <a:off x="0" y="0"/>
          <a:ext cx="0" cy="0"/>
          <a:chOff x="0" y="0"/>
          <a:chExt cx="0" cy="0"/>
        </a:xfrm>
      </p:grpSpPr>
      <p:sp>
        <p:nvSpPr>
          <p:cNvPr id="658" name="Google Shape;658;p86"/>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9" name="Google Shape;659;p86"/>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0" name="Google Shape;660;p86"/>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661" name="Google Shape;661;p86"/>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662" name="Google Shape;662;p86"/>
          <p:cNvSpPr txBox="1"/>
          <p:nvPr>
            <p:ph type="title"/>
          </p:nvPr>
        </p:nvSpPr>
        <p:spPr>
          <a:xfrm>
            <a:off x="626400" y="288924"/>
            <a:ext cx="8251200"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3" name="Google Shape;663;p86"/>
          <p:cNvSpPr txBox="1"/>
          <p:nvPr>
            <p:ph idx="1" type="body"/>
          </p:nvPr>
        </p:nvSpPr>
        <p:spPr>
          <a:xfrm>
            <a:off x="627063" y="1143000"/>
            <a:ext cx="8248650" cy="363855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dk2"/>
              </a:buClr>
              <a:buSzPts val="1400"/>
              <a:buFont typeface="Arial"/>
              <a:buNone/>
              <a:defRPr sz="14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graphic background">
  <p:cSld name="Slide with graphic background">
    <p:spTree>
      <p:nvGrpSpPr>
        <p:cNvPr id="664" name="Shape 664"/>
        <p:cNvGrpSpPr/>
        <p:nvPr/>
      </p:nvGrpSpPr>
      <p:grpSpPr>
        <a:xfrm>
          <a:off x="0" y="0"/>
          <a:ext cx="0" cy="0"/>
          <a:chOff x="0" y="0"/>
          <a:chExt cx="0" cy="0"/>
        </a:xfrm>
      </p:grpSpPr>
      <p:sp>
        <p:nvSpPr>
          <p:cNvPr id="665" name="Google Shape;665;p87"/>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6" name="Google Shape;666;p87"/>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7" name="Google Shape;667;p87"/>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668" name="Google Shape;668;p87"/>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669" name="Google Shape;669;p87"/>
          <p:cNvSpPr/>
          <p:nvPr/>
        </p:nvSpPr>
        <p:spPr>
          <a:xfrm>
            <a:off x="419100" y="0"/>
            <a:ext cx="872490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0" name="Google Shape;670;p87"/>
          <p:cNvSpPr txBox="1"/>
          <p:nvPr>
            <p:ph idx="1" type="body"/>
          </p:nvPr>
        </p:nvSpPr>
        <p:spPr>
          <a:xfrm>
            <a:off x="627062" y="1143000"/>
            <a:ext cx="8244777" cy="363855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400"/>
              <a:buNone/>
              <a:defRPr sz="14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71" name="Google Shape;671;p87"/>
          <p:cNvSpPr txBox="1"/>
          <p:nvPr>
            <p:ph type="title"/>
          </p:nvPr>
        </p:nvSpPr>
        <p:spPr>
          <a:xfrm>
            <a:off x="626400" y="288924"/>
            <a:ext cx="8251200"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with 2/3 graphic background right">
  <p:cSld name="One-column text slide with 2/3 graphic background right">
    <p:spTree>
      <p:nvGrpSpPr>
        <p:cNvPr id="672" name="Shape 672"/>
        <p:cNvGrpSpPr/>
        <p:nvPr/>
      </p:nvGrpSpPr>
      <p:grpSpPr>
        <a:xfrm>
          <a:off x="0" y="0"/>
          <a:ext cx="0" cy="0"/>
          <a:chOff x="0" y="0"/>
          <a:chExt cx="0" cy="0"/>
        </a:xfrm>
      </p:grpSpPr>
      <p:sp>
        <p:nvSpPr>
          <p:cNvPr id="673" name="Google Shape;673;p88"/>
          <p:cNvSpPr txBox="1"/>
          <p:nvPr>
            <p:ph idx="1" type="body"/>
          </p:nvPr>
        </p:nvSpPr>
        <p:spPr>
          <a:xfrm>
            <a:off x="627061" y="2435226"/>
            <a:ext cx="2563200" cy="235157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74" name="Google Shape;674;p88"/>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5" name="Google Shape;675;p88"/>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6" name="Google Shape;676;p88"/>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677" name="Google Shape;677;p88"/>
          <p:cNvSpPr txBox="1"/>
          <p:nvPr>
            <p:ph idx="2" type="body"/>
          </p:nvPr>
        </p:nvSpPr>
        <p:spPr>
          <a:xfrm>
            <a:off x="627061" y="1930584"/>
            <a:ext cx="2563200"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78" name="Google Shape;678;p88"/>
          <p:cNvSpPr/>
          <p:nvPr/>
        </p:nvSpPr>
        <p:spPr>
          <a:xfrm>
            <a:off x="3463925" y="0"/>
            <a:ext cx="5680075"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9" name="Google Shape;679;p88"/>
          <p:cNvSpPr/>
          <p:nvPr>
            <p:ph idx="3" type="chart"/>
          </p:nvPr>
        </p:nvSpPr>
        <p:spPr>
          <a:xfrm>
            <a:off x="3729567" y="288925"/>
            <a:ext cx="5146145" cy="4492626"/>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lvl="2"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3pPr>
            <a:lvl4pPr lvl="3"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lvl="4"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5pPr>
            <a:lvl6pPr lvl="5" marR="0" rtl="0" algn="l">
              <a:lnSpc>
                <a:spcPct val="90000"/>
              </a:lnSpc>
              <a:spcBef>
                <a:spcPts val="600"/>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680" name="Google Shape;680;p88"/>
          <p:cNvSpPr txBox="1"/>
          <p:nvPr>
            <p:ph type="title"/>
          </p:nvPr>
        </p:nvSpPr>
        <p:spPr>
          <a:xfrm>
            <a:off x="627061" y="288925"/>
            <a:ext cx="2563200" cy="1358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with graphic background &lt;1/2 right">
  <p:cSld name="One-column text slide with graphic background &lt;1/2 right">
    <p:spTree>
      <p:nvGrpSpPr>
        <p:cNvPr id="681" name="Shape 681"/>
        <p:cNvGrpSpPr/>
        <p:nvPr/>
      </p:nvGrpSpPr>
      <p:grpSpPr>
        <a:xfrm>
          <a:off x="0" y="0"/>
          <a:ext cx="0" cy="0"/>
          <a:chOff x="0" y="0"/>
          <a:chExt cx="0" cy="0"/>
        </a:xfrm>
      </p:grpSpPr>
      <p:sp>
        <p:nvSpPr>
          <p:cNvPr id="682" name="Google Shape;682;p89"/>
          <p:cNvSpPr/>
          <p:nvPr/>
        </p:nvSpPr>
        <p:spPr>
          <a:xfrm>
            <a:off x="4176713" y="0"/>
            <a:ext cx="4967287"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3" name="Google Shape;683;p89"/>
          <p:cNvSpPr/>
          <p:nvPr>
            <p:ph idx="2" type="chart"/>
          </p:nvPr>
        </p:nvSpPr>
        <p:spPr>
          <a:xfrm>
            <a:off x="4454525" y="288925"/>
            <a:ext cx="4421188" cy="4492626"/>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lvl="2"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3pPr>
            <a:lvl4pPr lvl="3"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lvl="4"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5pPr>
            <a:lvl6pPr lvl="5" marR="0" rtl="0" algn="l">
              <a:lnSpc>
                <a:spcPct val="90000"/>
              </a:lnSpc>
              <a:spcBef>
                <a:spcPts val="600"/>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684" name="Google Shape;684;p89"/>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5" name="Google Shape;685;p89"/>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6" name="Google Shape;686;p89"/>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687" name="Google Shape;687;p89"/>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688" name="Google Shape;688;p89"/>
          <p:cNvSpPr txBox="1"/>
          <p:nvPr>
            <p:ph idx="1" type="body"/>
          </p:nvPr>
        </p:nvSpPr>
        <p:spPr>
          <a:xfrm>
            <a:off x="627062" y="1647825"/>
            <a:ext cx="3284538" cy="313897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89" name="Google Shape;689;p89"/>
          <p:cNvSpPr txBox="1"/>
          <p:nvPr>
            <p:ph type="title"/>
          </p:nvPr>
        </p:nvSpPr>
        <p:spPr>
          <a:xfrm>
            <a:off x="627062" y="288925"/>
            <a:ext cx="3282949" cy="1358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with 1/2 graphic background right">
  <p:cSld name="One-column text slide with 1/2 graphic background right">
    <p:spTree>
      <p:nvGrpSpPr>
        <p:cNvPr id="690" name="Shape 690"/>
        <p:cNvGrpSpPr/>
        <p:nvPr/>
      </p:nvGrpSpPr>
      <p:grpSpPr>
        <a:xfrm>
          <a:off x="0" y="0"/>
          <a:ext cx="0" cy="0"/>
          <a:chOff x="0" y="0"/>
          <a:chExt cx="0" cy="0"/>
        </a:xfrm>
      </p:grpSpPr>
      <p:sp>
        <p:nvSpPr>
          <p:cNvPr id="691" name="Google Shape;691;p90"/>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2" name="Google Shape;692;p90"/>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3" name="Google Shape;693;p90"/>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694" name="Google Shape;694;p90"/>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695" name="Google Shape;695;p90"/>
          <p:cNvSpPr txBox="1"/>
          <p:nvPr>
            <p:ph idx="1" type="body"/>
          </p:nvPr>
        </p:nvSpPr>
        <p:spPr>
          <a:xfrm>
            <a:off x="626400" y="1651000"/>
            <a:ext cx="3985200" cy="431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1">
                <a:solidFill>
                  <a:schemeClr val="dk1"/>
                </a:solidFill>
                <a:latin typeface="Arial"/>
                <a:ea typeface="Arial"/>
                <a:cs typeface="Arial"/>
                <a:sym typeface="Aria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96" name="Google Shape;696;p90"/>
          <p:cNvSpPr/>
          <p:nvPr/>
        </p:nvSpPr>
        <p:spPr>
          <a:xfrm>
            <a:off x="4889499" y="0"/>
            <a:ext cx="4254501"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7" name="Google Shape;697;p90"/>
          <p:cNvSpPr/>
          <p:nvPr>
            <p:ph idx="2" type="chart"/>
          </p:nvPr>
        </p:nvSpPr>
        <p:spPr>
          <a:xfrm>
            <a:off x="5181599" y="288925"/>
            <a:ext cx="3694113" cy="4492626"/>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lvl="2"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3pPr>
            <a:lvl4pPr lvl="3"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lvl="4"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5pPr>
            <a:lvl6pPr lvl="5" marR="0" rtl="0" algn="l">
              <a:lnSpc>
                <a:spcPct val="90000"/>
              </a:lnSpc>
              <a:spcBef>
                <a:spcPts val="600"/>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698" name="Google Shape;698;p90"/>
          <p:cNvSpPr txBox="1"/>
          <p:nvPr>
            <p:ph idx="3" type="body"/>
          </p:nvPr>
        </p:nvSpPr>
        <p:spPr>
          <a:xfrm>
            <a:off x="626400" y="2128838"/>
            <a:ext cx="3985200" cy="265795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99" name="Google Shape;699;p90"/>
          <p:cNvSpPr txBox="1"/>
          <p:nvPr>
            <p:ph type="title"/>
          </p:nvPr>
        </p:nvSpPr>
        <p:spPr>
          <a:xfrm>
            <a:off x="626400" y="288925"/>
            <a:ext cx="3985200" cy="1358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umns text slide with 1/3 graphic background right">
  <p:cSld name="Two-columns text slide with 1/3 graphic background right">
    <p:spTree>
      <p:nvGrpSpPr>
        <p:cNvPr id="700" name="Shape 700"/>
        <p:cNvGrpSpPr/>
        <p:nvPr/>
      </p:nvGrpSpPr>
      <p:grpSpPr>
        <a:xfrm>
          <a:off x="0" y="0"/>
          <a:ext cx="0" cy="0"/>
          <a:chOff x="0" y="0"/>
          <a:chExt cx="0" cy="0"/>
        </a:xfrm>
      </p:grpSpPr>
      <p:sp>
        <p:nvSpPr>
          <p:cNvPr id="701" name="Google Shape;701;p91"/>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2" name="Google Shape;702;p91"/>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3" name="Google Shape;703;p91"/>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704" name="Google Shape;704;p91"/>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705" name="Google Shape;705;p91"/>
          <p:cNvSpPr txBox="1"/>
          <p:nvPr>
            <p:ph idx="1" type="body"/>
          </p:nvPr>
        </p:nvSpPr>
        <p:spPr>
          <a:xfrm>
            <a:off x="626400" y="1930584"/>
            <a:ext cx="2558352"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06" name="Google Shape;706;p91"/>
          <p:cNvSpPr txBox="1"/>
          <p:nvPr>
            <p:ph idx="2" type="body"/>
          </p:nvPr>
        </p:nvSpPr>
        <p:spPr>
          <a:xfrm>
            <a:off x="3466176" y="1930584"/>
            <a:ext cx="2565400"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07" name="Google Shape;707;p91"/>
          <p:cNvSpPr/>
          <p:nvPr/>
        </p:nvSpPr>
        <p:spPr>
          <a:xfrm>
            <a:off x="6307138" y="0"/>
            <a:ext cx="2836862"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8" name="Google Shape;708;p91"/>
          <p:cNvSpPr/>
          <p:nvPr>
            <p:ph idx="3" type="chart"/>
          </p:nvPr>
        </p:nvSpPr>
        <p:spPr>
          <a:xfrm>
            <a:off x="6567055" y="288925"/>
            <a:ext cx="2308658" cy="4497388"/>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lvl="2"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3pPr>
            <a:lvl4pPr lvl="3"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lvl="4"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5pPr>
            <a:lvl6pPr lvl="5" marR="0" rtl="0" algn="l">
              <a:lnSpc>
                <a:spcPct val="90000"/>
              </a:lnSpc>
              <a:spcBef>
                <a:spcPts val="600"/>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09" name="Google Shape;709;p91"/>
          <p:cNvSpPr txBox="1"/>
          <p:nvPr>
            <p:ph idx="4" type="body"/>
          </p:nvPr>
        </p:nvSpPr>
        <p:spPr>
          <a:xfrm>
            <a:off x="627062" y="2425700"/>
            <a:ext cx="2558352" cy="236109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0" name="Google Shape;710;p91"/>
          <p:cNvSpPr txBox="1"/>
          <p:nvPr>
            <p:ph idx="5" type="body"/>
          </p:nvPr>
        </p:nvSpPr>
        <p:spPr>
          <a:xfrm>
            <a:off x="3466176" y="2425700"/>
            <a:ext cx="2558352" cy="236109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1" name="Google Shape;711;p91"/>
          <p:cNvSpPr txBox="1"/>
          <p:nvPr>
            <p:ph type="title"/>
          </p:nvPr>
        </p:nvSpPr>
        <p:spPr>
          <a:xfrm>
            <a:off x="626400" y="288925"/>
            <a:ext cx="5400198" cy="72072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with 2/3 graphic background left">
  <p:cSld name="One-column text slide with 2/3 graphic background left">
    <p:spTree>
      <p:nvGrpSpPr>
        <p:cNvPr id="712" name="Shape 712"/>
        <p:cNvGrpSpPr/>
        <p:nvPr/>
      </p:nvGrpSpPr>
      <p:grpSpPr>
        <a:xfrm>
          <a:off x="0" y="0"/>
          <a:ext cx="0" cy="0"/>
          <a:chOff x="0" y="0"/>
          <a:chExt cx="0" cy="0"/>
        </a:xfrm>
      </p:grpSpPr>
      <p:sp>
        <p:nvSpPr>
          <p:cNvPr id="713" name="Google Shape;713;p92"/>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4" name="Google Shape;714;p92"/>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5" name="Google Shape;715;p92"/>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716" name="Google Shape;716;p92"/>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717" name="Google Shape;717;p92"/>
          <p:cNvSpPr/>
          <p:nvPr/>
        </p:nvSpPr>
        <p:spPr>
          <a:xfrm>
            <a:off x="419100" y="0"/>
            <a:ext cx="5616575"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8" name="Google Shape;718;p92"/>
          <p:cNvSpPr/>
          <p:nvPr>
            <p:ph idx="2" type="chart"/>
          </p:nvPr>
        </p:nvSpPr>
        <p:spPr>
          <a:xfrm>
            <a:off x="626400" y="288925"/>
            <a:ext cx="5154722" cy="4497388"/>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lvl="2"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3pPr>
            <a:lvl4pPr lvl="3"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lvl="4"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5pPr>
            <a:lvl6pPr lvl="5" marR="0" rtl="0" algn="l">
              <a:lnSpc>
                <a:spcPct val="90000"/>
              </a:lnSpc>
              <a:spcBef>
                <a:spcPts val="600"/>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19" name="Google Shape;719;p92"/>
          <p:cNvSpPr txBox="1"/>
          <p:nvPr>
            <p:ph idx="1" type="body"/>
          </p:nvPr>
        </p:nvSpPr>
        <p:spPr>
          <a:xfrm>
            <a:off x="6308913" y="1930584"/>
            <a:ext cx="2566800" cy="432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20" name="Google Shape;720;p92"/>
          <p:cNvSpPr txBox="1"/>
          <p:nvPr>
            <p:ph idx="3" type="body"/>
          </p:nvPr>
        </p:nvSpPr>
        <p:spPr>
          <a:xfrm>
            <a:off x="6308913" y="2425700"/>
            <a:ext cx="2566799" cy="236109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21" name="Google Shape;721;p92"/>
          <p:cNvSpPr txBox="1"/>
          <p:nvPr>
            <p:ph type="title"/>
          </p:nvPr>
        </p:nvSpPr>
        <p:spPr>
          <a:xfrm>
            <a:off x="6308913" y="287999"/>
            <a:ext cx="2566800" cy="135982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with graphic background &lt;1/2 left">
  <p:cSld name="One-column text slide with graphic background &lt;1/2 left">
    <p:spTree>
      <p:nvGrpSpPr>
        <p:cNvPr id="722" name="Shape 722"/>
        <p:cNvGrpSpPr/>
        <p:nvPr/>
      </p:nvGrpSpPr>
      <p:grpSpPr>
        <a:xfrm>
          <a:off x="0" y="0"/>
          <a:ext cx="0" cy="0"/>
          <a:chOff x="0" y="0"/>
          <a:chExt cx="0" cy="0"/>
        </a:xfrm>
      </p:grpSpPr>
      <p:sp>
        <p:nvSpPr>
          <p:cNvPr id="723" name="Google Shape;723;p93"/>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4" name="Google Shape;724;p93"/>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5" name="Google Shape;725;p93"/>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726" name="Google Shape;726;p93"/>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727" name="Google Shape;727;p93"/>
          <p:cNvSpPr/>
          <p:nvPr/>
        </p:nvSpPr>
        <p:spPr>
          <a:xfrm>
            <a:off x="419100" y="0"/>
            <a:ext cx="490855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8" name="Google Shape;728;p93"/>
          <p:cNvSpPr/>
          <p:nvPr>
            <p:ph idx="2" type="chart"/>
          </p:nvPr>
        </p:nvSpPr>
        <p:spPr>
          <a:xfrm>
            <a:off x="626400" y="288925"/>
            <a:ext cx="4421511" cy="4492626"/>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lvl="2"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3pPr>
            <a:lvl4pPr lvl="3"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lvl="4"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5pPr>
            <a:lvl6pPr lvl="5" marR="0" rtl="0" algn="l">
              <a:lnSpc>
                <a:spcPct val="90000"/>
              </a:lnSpc>
              <a:spcBef>
                <a:spcPts val="600"/>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29" name="Google Shape;729;p93"/>
          <p:cNvSpPr txBox="1"/>
          <p:nvPr>
            <p:ph idx="1" type="body"/>
          </p:nvPr>
        </p:nvSpPr>
        <p:spPr>
          <a:xfrm>
            <a:off x="5591174" y="1920875"/>
            <a:ext cx="3284538" cy="286067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0" name="Google Shape;730;p93"/>
          <p:cNvSpPr txBox="1"/>
          <p:nvPr>
            <p:ph type="title"/>
          </p:nvPr>
        </p:nvSpPr>
        <p:spPr>
          <a:xfrm>
            <a:off x="5591174" y="288000"/>
            <a:ext cx="3286425" cy="135982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slide with 1/2 graphic background left">
  <p:cSld name="One-column text slide with 1/2 graphic background left">
    <p:spTree>
      <p:nvGrpSpPr>
        <p:cNvPr id="731" name="Shape 731"/>
        <p:cNvGrpSpPr/>
        <p:nvPr/>
      </p:nvGrpSpPr>
      <p:grpSpPr>
        <a:xfrm>
          <a:off x="0" y="0"/>
          <a:ext cx="0" cy="0"/>
          <a:chOff x="0" y="0"/>
          <a:chExt cx="0" cy="0"/>
        </a:xfrm>
      </p:grpSpPr>
      <p:sp>
        <p:nvSpPr>
          <p:cNvPr id="732" name="Google Shape;732;p94"/>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3" name="Google Shape;733;p94"/>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4" name="Google Shape;734;p94"/>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735" name="Google Shape;735;p94"/>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736" name="Google Shape;736;p94"/>
          <p:cNvSpPr txBox="1"/>
          <p:nvPr>
            <p:ph idx="1" type="body"/>
          </p:nvPr>
        </p:nvSpPr>
        <p:spPr>
          <a:xfrm>
            <a:off x="4896739" y="1647826"/>
            <a:ext cx="3981600" cy="37348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latin typeface="Arial"/>
                <a:ea typeface="Arial"/>
                <a:cs typeface="Arial"/>
                <a:sym typeface="Aria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7" name="Google Shape;737;p94"/>
          <p:cNvSpPr/>
          <p:nvPr/>
        </p:nvSpPr>
        <p:spPr>
          <a:xfrm>
            <a:off x="419100" y="0"/>
            <a:ext cx="4189413"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8" name="Google Shape;738;p94"/>
          <p:cNvSpPr/>
          <p:nvPr>
            <p:ph idx="2" type="chart"/>
          </p:nvPr>
        </p:nvSpPr>
        <p:spPr>
          <a:xfrm>
            <a:off x="626400" y="288925"/>
            <a:ext cx="3694113" cy="4492626"/>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lvl="2"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3pPr>
            <a:lvl4pPr lvl="3"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lvl="4"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5pPr>
            <a:lvl6pPr lvl="5" marR="0" rtl="0" algn="l">
              <a:lnSpc>
                <a:spcPct val="90000"/>
              </a:lnSpc>
              <a:spcBef>
                <a:spcPts val="600"/>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39" name="Google Shape;739;p94"/>
          <p:cNvSpPr txBox="1"/>
          <p:nvPr>
            <p:ph idx="3" type="body"/>
          </p:nvPr>
        </p:nvSpPr>
        <p:spPr>
          <a:xfrm>
            <a:off x="4896739" y="2082800"/>
            <a:ext cx="3981600" cy="270399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0" name="Google Shape;740;p94"/>
          <p:cNvSpPr txBox="1"/>
          <p:nvPr>
            <p:ph type="title"/>
          </p:nvPr>
        </p:nvSpPr>
        <p:spPr>
          <a:xfrm>
            <a:off x="4896739" y="287999"/>
            <a:ext cx="3981600" cy="11702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umns text slide with 1/3 graphic background left">
  <p:cSld name="Two-columns text slide with 1/3 graphic background left">
    <p:spTree>
      <p:nvGrpSpPr>
        <p:cNvPr id="741" name="Shape 741"/>
        <p:cNvGrpSpPr/>
        <p:nvPr/>
      </p:nvGrpSpPr>
      <p:grpSpPr>
        <a:xfrm>
          <a:off x="0" y="0"/>
          <a:ext cx="0" cy="0"/>
          <a:chOff x="0" y="0"/>
          <a:chExt cx="0" cy="0"/>
        </a:xfrm>
      </p:grpSpPr>
      <p:sp>
        <p:nvSpPr>
          <p:cNvPr id="742" name="Google Shape;742;p95"/>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3" name="Google Shape;743;p95"/>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4" name="Google Shape;744;p95"/>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745" name="Google Shape;745;p95"/>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746" name="Google Shape;746;p95"/>
          <p:cNvSpPr txBox="1"/>
          <p:nvPr>
            <p:ph idx="1" type="body"/>
          </p:nvPr>
        </p:nvSpPr>
        <p:spPr>
          <a:xfrm>
            <a:off x="3463925" y="1920875"/>
            <a:ext cx="2570400" cy="4417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7" name="Google Shape;747;p95"/>
          <p:cNvSpPr txBox="1"/>
          <p:nvPr>
            <p:ph idx="2" type="body"/>
          </p:nvPr>
        </p:nvSpPr>
        <p:spPr>
          <a:xfrm>
            <a:off x="6307137" y="1920875"/>
            <a:ext cx="2570400" cy="44170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100"/>
              <a:buNone/>
              <a:defRPr b="1" sz="1100">
                <a:solidFill>
                  <a:schemeClr val="dk1"/>
                </a:solidFill>
              </a:defRPr>
            </a:lvl1pPr>
            <a:lvl2pPr indent="-298450" lvl="1" marL="914400" algn="l">
              <a:lnSpc>
                <a:spcPct val="100000"/>
              </a:lnSpc>
              <a:spcBef>
                <a:spcPts val="600"/>
              </a:spcBef>
              <a:spcAft>
                <a:spcPts val="0"/>
              </a:spcAft>
              <a:buClr>
                <a:schemeClr val="dk1"/>
              </a:buClr>
              <a:buSzPts val="1100"/>
              <a:buChar char="•"/>
              <a:defRPr b="1" sz="1100">
                <a:solidFill>
                  <a:schemeClr val="dk1"/>
                </a:solidFill>
              </a:defRPr>
            </a:lvl2pPr>
            <a:lvl3pPr indent="-298450" lvl="2" marL="1371600" algn="l">
              <a:lnSpc>
                <a:spcPct val="100000"/>
              </a:lnSpc>
              <a:spcBef>
                <a:spcPts val="600"/>
              </a:spcBef>
              <a:spcAft>
                <a:spcPts val="0"/>
              </a:spcAft>
              <a:buClr>
                <a:schemeClr val="dk1"/>
              </a:buClr>
              <a:buSzPts val="1100"/>
              <a:buChar char="−"/>
              <a:defRPr b="1" sz="1100">
                <a:solidFill>
                  <a:schemeClr val="dk1"/>
                </a:solidFill>
              </a:defRPr>
            </a:lvl3pPr>
            <a:lvl4pPr indent="-298450" lvl="3" marL="1828800" algn="l">
              <a:lnSpc>
                <a:spcPct val="100000"/>
              </a:lnSpc>
              <a:spcBef>
                <a:spcPts val="600"/>
              </a:spcBef>
              <a:spcAft>
                <a:spcPts val="0"/>
              </a:spcAft>
              <a:buClr>
                <a:schemeClr val="dk1"/>
              </a:buClr>
              <a:buSzPts val="1100"/>
              <a:buChar char="•"/>
              <a:defRPr b="1" sz="1100">
                <a:solidFill>
                  <a:schemeClr val="dk1"/>
                </a:solidFill>
              </a:defRPr>
            </a:lvl4pPr>
            <a:lvl5pPr indent="-298450" lvl="4" marL="2286000" algn="l">
              <a:lnSpc>
                <a:spcPct val="100000"/>
              </a:lnSpc>
              <a:spcBef>
                <a:spcPts val="600"/>
              </a:spcBef>
              <a:spcAft>
                <a:spcPts val="0"/>
              </a:spcAft>
              <a:buClr>
                <a:schemeClr val="dk1"/>
              </a:buClr>
              <a:buSzPts val="1100"/>
              <a:buChar char="−"/>
              <a:defRPr b="1" sz="1100">
                <a:solidFill>
                  <a:schemeClr val="dk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8" name="Google Shape;748;p95"/>
          <p:cNvSpPr/>
          <p:nvPr/>
        </p:nvSpPr>
        <p:spPr>
          <a:xfrm>
            <a:off x="419100" y="0"/>
            <a:ext cx="2768601"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9" name="Google Shape;749;p95"/>
          <p:cNvSpPr/>
          <p:nvPr>
            <p:ph idx="3" type="chart"/>
          </p:nvPr>
        </p:nvSpPr>
        <p:spPr>
          <a:xfrm>
            <a:off x="626400" y="288925"/>
            <a:ext cx="2286831" cy="4497388"/>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lvl="2"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3pPr>
            <a:lvl4pPr lvl="3"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lvl="4"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5pPr>
            <a:lvl6pPr lvl="5" marR="0" rtl="0" algn="l">
              <a:lnSpc>
                <a:spcPct val="90000"/>
              </a:lnSpc>
              <a:spcBef>
                <a:spcPts val="600"/>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50" name="Google Shape;750;p95"/>
          <p:cNvSpPr txBox="1"/>
          <p:nvPr>
            <p:ph idx="4" type="body"/>
          </p:nvPr>
        </p:nvSpPr>
        <p:spPr>
          <a:xfrm>
            <a:off x="3463925" y="2425700"/>
            <a:ext cx="2568575" cy="236109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1" name="Google Shape;751;p95"/>
          <p:cNvSpPr txBox="1"/>
          <p:nvPr>
            <p:ph idx="5" type="body"/>
          </p:nvPr>
        </p:nvSpPr>
        <p:spPr>
          <a:xfrm>
            <a:off x="6307137" y="2425700"/>
            <a:ext cx="2568575" cy="236109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1100"/>
              <a:buNone/>
              <a:defRPr sz="1100"/>
            </a:lvl1pPr>
            <a:lvl2pPr indent="-298450" lvl="1" marL="914400" algn="l">
              <a:lnSpc>
                <a:spcPct val="100000"/>
              </a:lnSpc>
              <a:spcBef>
                <a:spcPts val="600"/>
              </a:spcBef>
              <a:spcAft>
                <a:spcPts val="0"/>
              </a:spcAft>
              <a:buClr>
                <a:schemeClr val="dk2"/>
              </a:buClr>
              <a:buSzPts val="1100"/>
              <a:buChar char="•"/>
              <a:defRPr sz="1100"/>
            </a:lvl2pPr>
            <a:lvl3pPr indent="-298450" lvl="2" marL="1371600" algn="l">
              <a:lnSpc>
                <a:spcPct val="100000"/>
              </a:lnSpc>
              <a:spcBef>
                <a:spcPts val="600"/>
              </a:spcBef>
              <a:spcAft>
                <a:spcPts val="0"/>
              </a:spcAft>
              <a:buClr>
                <a:schemeClr val="dk2"/>
              </a:buClr>
              <a:buSzPts val="1100"/>
              <a:buChar char="−"/>
              <a:defRPr sz="1100"/>
            </a:lvl3pPr>
            <a:lvl4pPr indent="-298450" lvl="3" marL="1828800" algn="l">
              <a:lnSpc>
                <a:spcPct val="100000"/>
              </a:lnSpc>
              <a:spcBef>
                <a:spcPts val="600"/>
              </a:spcBef>
              <a:spcAft>
                <a:spcPts val="0"/>
              </a:spcAft>
              <a:buClr>
                <a:schemeClr val="dk2"/>
              </a:buClr>
              <a:buSzPts val="1100"/>
              <a:buChar char="•"/>
              <a:defRPr sz="1100"/>
            </a:lvl4pPr>
            <a:lvl5pPr indent="-298450" lvl="4" marL="2286000" algn="l">
              <a:lnSpc>
                <a:spcPct val="100000"/>
              </a:lnSpc>
              <a:spcBef>
                <a:spcPts val="600"/>
              </a:spcBef>
              <a:spcAft>
                <a:spcPts val="0"/>
              </a:spcAft>
              <a:buClr>
                <a:schemeClr val="dk2"/>
              </a:buClr>
              <a:buSzPts val="1100"/>
              <a:buChar char="−"/>
              <a:defRPr sz="11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2" name="Google Shape;752;p95"/>
          <p:cNvSpPr txBox="1"/>
          <p:nvPr>
            <p:ph type="title"/>
          </p:nvPr>
        </p:nvSpPr>
        <p:spPr>
          <a:xfrm>
            <a:off x="3463925" y="287999"/>
            <a:ext cx="5413674" cy="104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extboxes with headline">
  <p:cSld name="Four textboxes with headline">
    <p:spTree>
      <p:nvGrpSpPr>
        <p:cNvPr id="753" name="Shape 753"/>
        <p:cNvGrpSpPr/>
        <p:nvPr/>
      </p:nvGrpSpPr>
      <p:grpSpPr>
        <a:xfrm>
          <a:off x="0" y="0"/>
          <a:ext cx="0" cy="0"/>
          <a:chOff x="0" y="0"/>
          <a:chExt cx="0" cy="0"/>
        </a:xfrm>
      </p:grpSpPr>
      <p:sp>
        <p:nvSpPr>
          <p:cNvPr id="754" name="Google Shape;754;p96"/>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5" name="Google Shape;755;p96"/>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6" name="Google Shape;756;p96"/>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a:lvl1pPr>
            <a:lvl2pPr indent="0" lvl="1" marL="0" algn="l">
              <a:lnSpc>
                <a:spcPct val="100000"/>
              </a:lnSpc>
              <a:spcBef>
                <a:spcPts val="0"/>
              </a:spcBef>
              <a:buNone/>
              <a:defRPr/>
            </a:lvl2pPr>
            <a:lvl3pPr indent="0" lvl="2" marL="0" algn="l">
              <a:lnSpc>
                <a:spcPct val="100000"/>
              </a:lnSpc>
              <a:spcBef>
                <a:spcPts val="0"/>
              </a:spcBef>
              <a:buNone/>
              <a:defRPr/>
            </a:lvl3pPr>
            <a:lvl4pPr indent="0" lvl="3" marL="0" algn="l">
              <a:lnSpc>
                <a:spcPct val="100000"/>
              </a:lnSpc>
              <a:spcBef>
                <a:spcPts val="0"/>
              </a:spcBef>
              <a:buNone/>
              <a:defRPr/>
            </a:lvl4pPr>
            <a:lvl5pPr indent="0" lvl="4" marL="0" algn="l">
              <a:lnSpc>
                <a:spcPct val="100000"/>
              </a:lnSpc>
              <a:spcBef>
                <a:spcPts val="0"/>
              </a:spcBef>
              <a:buNone/>
              <a:defRPr/>
            </a:lvl5pPr>
            <a:lvl6pPr indent="0" lvl="5" marL="0" algn="l">
              <a:lnSpc>
                <a:spcPct val="100000"/>
              </a:lnSpc>
              <a:spcBef>
                <a:spcPts val="0"/>
              </a:spcBef>
              <a:buNone/>
              <a:defRPr/>
            </a:lvl6pPr>
            <a:lvl7pPr indent="0" lvl="6" marL="0" algn="l">
              <a:lnSpc>
                <a:spcPct val="100000"/>
              </a:lnSpc>
              <a:spcBef>
                <a:spcPts val="0"/>
              </a:spcBef>
              <a:buNone/>
              <a:defRPr/>
            </a:lvl7pPr>
            <a:lvl8pPr indent="0" lvl="7" marL="0" algn="l">
              <a:lnSpc>
                <a:spcPct val="100000"/>
              </a:lnSpc>
              <a:spcBef>
                <a:spcPts val="0"/>
              </a:spcBef>
              <a:buNone/>
              <a:defRPr/>
            </a:lvl8pPr>
            <a:lvl9pPr indent="0" lvl="8" marL="0" algn="l">
              <a:lnSpc>
                <a:spcPct val="100000"/>
              </a:lnSpc>
              <a:spcBef>
                <a:spcPts val="0"/>
              </a:spcBef>
              <a:buNone/>
              <a:defRPr/>
            </a:lvl9pPr>
          </a:lstStyle>
          <a:p>
            <a:pPr indent="0" lvl="0" marL="0" rtl="0" algn="l">
              <a:spcBef>
                <a:spcPts val="0"/>
              </a:spcBef>
              <a:spcAft>
                <a:spcPts val="0"/>
              </a:spcAft>
              <a:buNone/>
            </a:pPr>
            <a:fld id="{00000000-1234-1234-1234-123412341234}" type="slidenum">
              <a:rPr lang="en"/>
              <a:t>‹#›</a:t>
            </a:fld>
            <a:endParaRPr/>
          </a:p>
        </p:txBody>
      </p:sp>
      <p:pic>
        <p:nvPicPr>
          <p:cNvPr id="757" name="Google Shape;757;p96"/>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758" name="Google Shape;758;p96"/>
          <p:cNvSpPr txBox="1"/>
          <p:nvPr>
            <p:ph type="title"/>
          </p:nvPr>
        </p:nvSpPr>
        <p:spPr>
          <a:xfrm>
            <a:off x="626400" y="288000"/>
            <a:ext cx="8251200" cy="720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9" name="Google Shape;759;p96"/>
          <p:cNvSpPr txBox="1"/>
          <p:nvPr>
            <p:ph idx="1" type="body"/>
          </p:nvPr>
        </p:nvSpPr>
        <p:spPr>
          <a:xfrm>
            <a:off x="648238" y="2261557"/>
            <a:ext cx="2520000" cy="108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900"/>
              <a:buNone/>
              <a:defRPr sz="900"/>
            </a:lvl1pPr>
            <a:lvl2pPr indent="-285750" lvl="1" marL="914400" algn="l">
              <a:lnSpc>
                <a:spcPct val="100000"/>
              </a:lnSpc>
              <a:spcBef>
                <a:spcPts val="600"/>
              </a:spcBef>
              <a:spcAft>
                <a:spcPts val="0"/>
              </a:spcAft>
              <a:buClr>
                <a:schemeClr val="dk2"/>
              </a:buClr>
              <a:buSzPts val="900"/>
              <a:buChar char="•"/>
              <a:defRPr sz="900"/>
            </a:lvl2pPr>
            <a:lvl3pPr indent="-285750" lvl="2" marL="1371600" algn="l">
              <a:lnSpc>
                <a:spcPct val="100000"/>
              </a:lnSpc>
              <a:spcBef>
                <a:spcPts val="600"/>
              </a:spcBef>
              <a:spcAft>
                <a:spcPts val="0"/>
              </a:spcAft>
              <a:buClr>
                <a:schemeClr val="dk2"/>
              </a:buClr>
              <a:buSzPts val="900"/>
              <a:buChar char="−"/>
              <a:defRPr sz="900"/>
            </a:lvl3pPr>
            <a:lvl4pPr indent="-285750" lvl="3" marL="1828800" algn="l">
              <a:lnSpc>
                <a:spcPct val="100000"/>
              </a:lnSpc>
              <a:spcBef>
                <a:spcPts val="600"/>
              </a:spcBef>
              <a:spcAft>
                <a:spcPts val="0"/>
              </a:spcAft>
              <a:buClr>
                <a:schemeClr val="dk2"/>
              </a:buClr>
              <a:buSzPts val="900"/>
              <a:buChar char="•"/>
              <a:defRPr sz="900"/>
            </a:lvl4pPr>
            <a:lvl5pPr indent="-285750" lvl="4" marL="2286000" algn="l">
              <a:lnSpc>
                <a:spcPct val="100000"/>
              </a:lnSpc>
              <a:spcBef>
                <a:spcPts val="600"/>
              </a:spcBef>
              <a:spcAft>
                <a:spcPts val="0"/>
              </a:spcAft>
              <a:buClr>
                <a:schemeClr val="dk2"/>
              </a:buClr>
              <a:buSzPts val="900"/>
              <a:buChar char="−"/>
              <a:defRPr sz="9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60" name="Google Shape;760;p96"/>
          <p:cNvSpPr txBox="1"/>
          <p:nvPr>
            <p:ph idx="2" type="body"/>
          </p:nvPr>
        </p:nvSpPr>
        <p:spPr>
          <a:xfrm>
            <a:off x="646811" y="3738573"/>
            <a:ext cx="2520000" cy="108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900"/>
              <a:buNone/>
              <a:defRPr sz="900"/>
            </a:lvl1pPr>
            <a:lvl2pPr indent="-285750" lvl="1" marL="914400" algn="l">
              <a:lnSpc>
                <a:spcPct val="100000"/>
              </a:lnSpc>
              <a:spcBef>
                <a:spcPts val="600"/>
              </a:spcBef>
              <a:spcAft>
                <a:spcPts val="0"/>
              </a:spcAft>
              <a:buClr>
                <a:schemeClr val="dk2"/>
              </a:buClr>
              <a:buSzPts val="900"/>
              <a:buChar char="•"/>
              <a:defRPr sz="900"/>
            </a:lvl2pPr>
            <a:lvl3pPr indent="-285750" lvl="2" marL="1371600" algn="l">
              <a:lnSpc>
                <a:spcPct val="100000"/>
              </a:lnSpc>
              <a:spcBef>
                <a:spcPts val="600"/>
              </a:spcBef>
              <a:spcAft>
                <a:spcPts val="0"/>
              </a:spcAft>
              <a:buClr>
                <a:schemeClr val="dk2"/>
              </a:buClr>
              <a:buSzPts val="900"/>
              <a:buChar char="−"/>
              <a:defRPr sz="900"/>
            </a:lvl3pPr>
            <a:lvl4pPr indent="-285750" lvl="3" marL="1828800" algn="l">
              <a:lnSpc>
                <a:spcPct val="100000"/>
              </a:lnSpc>
              <a:spcBef>
                <a:spcPts val="600"/>
              </a:spcBef>
              <a:spcAft>
                <a:spcPts val="0"/>
              </a:spcAft>
              <a:buClr>
                <a:schemeClr val="dk2"/>
              </a:buClr>
              <a:buSzPts val="900"/>
              <a:buChar char="•"/>
              <a:defRPr sz="900"/>
            </a:lvl4pPr>
            <a:lvl5pPr indent="-285750" lvl="4" marL="2286000" algn="l">
              <a:lnSpc>
                <a:spcPct val="100000"/>
              </a:lnSpc>
              <a:spcBef>
                <a:spcPts val="600"/>
              </a:spcBef>
              <a:spcAft>
                <a:spcPts val="0"/>
              </a:spcAft>
              <a:buClr>
                <a:schemeClr val="dk2"/>
              </a:buClr>
              <a:buSzPts val="900"/>
              <a:buChar char="−"/>
              <a:defRPr sz="9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61" name="Google Shape;761;p96"/>
          <p:cNvSpPr txBox="1"/>
          <p:nvPr>
            <p:ph idx="3" type="body"/>
          </p:nvPr>
        </p:nvSpPr>
        <p:spPr>
          <a:xfrm>
            <a:off x="6304763" y="2256421"/>
            <a:ext cx="2520000" cy="108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900"/>
              <a:buNone/>
              <a:defRPr sz="900"/>
            </a:lvl1pPr>
            <a:lvl2pPr indent="-285750" lvl="1" marL="914400" algn="l">
              <a:lnSpc>
                <a:spcPct val="100000"/>
              </a:lnSpc>
              <a:spcBef>
                <a:spcPts val="600"/>
              </a:spcBef>
              <a:spcAft>
                <a:spcPts val="0"/>
              </a:spcAft>
              <a:buClr>
                <a:schemeClr val="dk2"/>
              </a:buClr>
              <a:buSzPts val="900"/>
              <a:buChar char="•"/>
              <a:defRPr sz="900"/>
            </a:lvl2pPr>
            <a:lvl3pPr indent="-285750" lvl="2" marL="1371600" algn="l">
              <a:lnSpc>
                <a:spcPct val="100000"/>
              </a:lnSpc>
              <a:spcBef>
                <a:spcPts val="600"/>
              </a:spcBef>
              <a:spcAft>
                <a:spcPts val="0"/>
              </a:spcAft>
              <a:buClr>
                <a:schemeClr val="dk2"/>
              </a:buClr>
              <a:buSzPts val="900"/>
              <a:buChar char="−"/>
              <a:defRPr sz="900"/>
            </a:lvl3pPr>
            <a:lvl4pPr indent="-285750" lvl="3" marL="1828800" algn="l">
              <a:lnSpc>
                <a:spcPct val="100000"/>
              </a:lnSpc>
              <a:spcBef>
                <a:spcPts val="600"/>
              </a:spcBef>
              <a:spcAft>
                <a:spcPts val="0"/>
              </a:spcAft>
              <a:buClr>
                <a:schemeClr val="dk2"/>
              </a:buClr>
              <a:buSzPts val="900"/>
              <a:buChar char="•"/>
              <a:defRPr sz="900"/>
            </a:lvl4pPr>
            <a:lvl5pPr indent="-285750" lvl="4" marL="2286000" algn="l">
              <a:lnSpc>
                <a:spcPct val="100000"/>
              </a:lnSpc>
              <a:spcBef>
                <a:spcPts val="600"/>
              </a:spcBef>
              <a:spcAft>
                <a:spcPts val="0"/>
              </a:spcAft>
              <a:buClr>
                <a:schemeClr val="dk2"/>
              </a:buClr>
              <a:buSzPts val="900"/>
              <a:buChar char="−"/>
              <a:defRPr sz="9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62" name="Google Shape;762;p96"/>
          <p:cNvSpPr txBox="1"/>
          <p:nvPr>
            <p:ph idx="4" type="body"/>
          </p:nvPr>
        </p:nvSpPr>
        <p:spPr>
          <a:xfrm>
            <a:off x="6300016" y="3738573"/>
            <a:ext cx="2520000" cy="108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2"/>
              </a:buClr>
              <a:buSzPts val="900"/>
              <a:buNone/>
              <a:defRPr sz="900"/>
            </a:lvl1pPr>
            <a:lvl2pPr indent="-285750" lvl="1" marL="914400" algn="l">
              <a:lnSpc>
                <a:spcPct val="100000"/>
              </a:lnSpc>
              <a:spcBef>
                <a:spcPts val="600"/>
              </a:spcBef>
              <a:spcAft>
                <a:spcPts val="0"/>
              </a:spcAft>
              <a:buClr>
                <a:schemeClr val="dk2"/>
              </a:buClr>
              <a:buSzPts val="900"/>
              <a:buChar char="•"/>
              <a:defRPr sz="900"/>
            </a:lvl2pPr>
            <a:lvl3pPr indent="-285750" lvl="2" marL="1371600" algn="l">
              <a:lnSpc>
                <a:spcPct val="100000"/>
              </a:lnSpc>
              <a:spcBef>
                <a:spcPts val="600"/>
              </a:spcBef>
              <a:spcAft>
                <a:spcPts val="0"/>
              </a:spcAft>
              <a:buClr>
                <a:schemeClr val="dk2"/>
              </a:buClr>
              <a:buSzPts val="900"/>
              <a:buChar char="−"/>
              <a:defRPr sz="900"/>
            </a:lvl3pPr>
            <a:lvl4pPr indent="-285750" lvl="3" marL="1828800" algn="l">
              <a:lnSpc>
                <a:spcPct val="100000"/>
              </a:lnSpc>
              <a:spcBef>
                <a:spcPts val="600"/>
              </a:spcBef>
              <a:spcAft>
                <a:spcPts val="0"/>
              </a:spcAft>
              <a:buClr>
                <a:schemeClr val="dk2"/>
              </a:buClr>
              <a:buSzPts val="900"/>
              <a:buChar char="•"/>
              <a:defRPr sz="900"/>
            </a:lvl4pPr>
            <a:lvl5pPr indent="-285750" lvl="4" marL="2286000" algn="l">
              <a:lnSpc>
                <a:spcPct val="100000"/>
              </a:lnSpc>
              <a:spcBef>
                <a:spcPts val="600"/>
              </a:spcBef>
              <a:spcAft>
                <a:spcPts val="0"/>
              </a:spcAft>
              <a:buClr>
                <a:schemeClr val="dk2"/>
              </a:buClr>
              <a:buSzPts val="900"/>
              <a:buChar char="−"/>
              <a:defRPr sz="9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Core Magenta">
  <p:cSld name="Quote slide Core Magenta">
    <p:bg>
      <p:bgPr>
        <a:solidFill>
          <a:schemeClr val="accent1"/>
        </a:solidFill>
      </p:bgPr>
    </p:bg>
    <p:spTree>
      <p:nvGrpSpPr>
        <p:cNvPr id="763" name="Shape 763"/>
        <p:cNvGrpSpPr/>
        <p:nvPr/>
      </p:nvGrpSpPr>
      <p:grpSpPr>
        <a:xfrm>
          <a:off x="0" y="0"/>
          <a:ext cx="0" cy="0"/>
          <a:chOff x="0" y="0"/>
          <a:chExt cx="0" cy="0"/>
        </a:xfrm>
      </p:grpSpPr>
      <p:sp>
        <p:nvSpPr>
          <p:cNvPr id="764" name="Google Shape;764;p97"/>
          <p:cNvSpPr/>
          <p:nvPr/>
        </p:nvSpPr>
        <p:spPr>
          <a:xfrm>
            <a:off x="420624" y="360363"/>
            <a:ext cx="4319999" cy="3420000"/>
          </a:xfrm>
          <a:prstGeom prst="rect">
            <a:avLst/>
          </a:prstGeom>
          <a:gradFill>
            <a:gsLst>
              <a:gs pos="0">
                <a:schemeClr val="accent3"/>
              </a:gs>
              <a:gs pos="45000">
                <a:srgbClr val="E6008C">
                  <a:alpha val="0"/>
                </a:srgbClr>
              </a:gs>
              <a:gs pos="100000">
                <a:srgbClr val="E6008C">
                  <a:alpha val="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5" name="Google Shape;765;p97"/>
          <p:cNvSpPr txBox="1"/>
          <p:nvPr>
            <p:ph type="title"/>
          </p:nvPr>
        </p:nvSpPr>
        <p:spPr>
          <a:xfrm>
            <a:off x="627063" y="436564"/>
            <a:ext cx="154052" cy="307356"/>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6" name="Google Shape;766;p97"/>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7" name="Google Shape;767;p97"/>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8" name="Google Shape;768;p97"/>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lt1"/>
                </a:solidFill>
                <a:latin typeface="Arial"/>
                <a:ea typeface="Arial"/>
                <a:cs typeface="Arial"/>
                <a:sym typeface="Arial"/>
              </a:defRPr>
            </a:lvl1pPr>
            <a:lvl2pPr indent="0" lvl="1" marL="0" algn="l">
              <a:lnSpc>
                <a:spcPct val="100000"/>
              </a:lnSpc>
              <a:spcBef>
                <a:spcPts val="0"/>
              </a:spcBef>
              <a:buNone/>
              <a:defRPr b="1" sz="600">
                <a:solidFill>
                  <a:schemeClr val="lt1"/>
                </a:solidFill>
                <a:latin typeface="Arial"/>
                <a:ea typeface="Arial"/>
                <a:cs typeface="Arial"/>
                <a:sym typeface="Arial"/>
              </a:defRPr>
            </a:lvl2pPr>
            <a:lvl3pPr indent="0" lvl="2" marL="0" algn="l">
              <a:lnSpc>
                <a:spcPct val="100000"/>
              </a:lnSpc>
              <a:spcBef>
                <a:spcPts val="0"/>
              </a:spcBef>
              <a:buNone/>
              <a:defRPr b="1" sz="600">
                <a:solidFill>
                  <a:schemeClr val="lt1"/>
                </a:solidFill>
                <a:latin typeface="Arial"/>
                <a:ea typeface="Arial"/>
                <a:cs typeface="Arial"/>
                <a:sym typeface="Arial"/>
              </a:defRPr>
            </a:lvl3pPr>
            <a:lvl4pPr indent="0" lvl="3" marL="0" algn="l">
              <a:lnSpc>
                <a:spcPct val="100000"/>
              </a:lnSpc>
              <a:spcBef>
                <a:spcPts val="0"/>
              </a:spcBef>
              <a:buNone/>
              <a:defRPr b="1" sz="600">
                <a:solidFill>
                  <a:schemeClr val="lt1"/>
                </a:solidFill>
                <a:latin typeface="Arial"/>
                <a:ea typeface="Arial"/>
                <a:cs typeface="Arial"/>
                <a:sym typeface="Arial"/>
              </a:defRPr>
            </a:lvl4pPr>
            <a:lvl5pPr indent="0" lvl="4" marL="0" algn="l">
              <a:lnSpc>
                <a:spcPct val="100000"/>
              </a:lnSpc>
              <a:spcBef>
                <a:spcPts val="0"/>
              </a:spcBef>
              <a:buNone/>
              <a:defRPr b="1" sz="600">
                <a:solidFill>
                  <a:schemeClr val="lt1"/>
                </a:solidFill>
                <a:latin typeface="Arial"/>
                <a:ea typeface="Arial"/>
                <a:cs typeface="Arial"/>
                <a:sym typeface="Arial"/>
              </a:defRPr>
            </a:lvl5pPr>
            <a:lvl6pPr indent="0" lvl="5" marL="0" algn="l">
              <a:lnSpc>
                <a:spcPct val="100000"/>
              </a:lnSpc>
              <a:spcBef>
                <a:spcPts val="0"/>
              </a:spcBef>
              <a:buNone/>
              <a:defRPr b="1" sz="600">
                <a:solidFill>
                  <a:schemeClr val="lt1"/>
                </a:solidFill>
                <a:latin typeface="Arial"/>
                <a:ea typeface="Arial"/>
                <a:cs typeface="Arial"/>
                <a:sym typeface="Arial"/>
              </a:defRPr>
            </a:lvl6pPr>
            <a:lvl7pPr indent="0" lvl="6" marL="0" algn="l">
              <a:lnSpc>
                <a:spcPct val="100000"/>
              </a:lnSpc>
              <a:spcBef>
                <a:spcPts val="0"/>
              </a:spcBef>
              <a:buNone/>
              <a:defRPr b="1" sz="600">
                <a:solidFill>
                  <a:schemeClr val="lt1"/>
                </a:solidFill>
                <a:latin typeface="Arial"/>
                <a:ea typeface="Arial"/>
                <a:cs typeface="Arial"/>
                <a:sym typeface="Arial"/>
              </a:defRPr>
            </a:lvl7pPr>
            <a:lvl8pPr indent="0" lvl="7" marL="0" algn="l">
              <a:lnSpc>
                <a:spcPct val="100000"/>
              </a:lnSpc>
              <a:spcBef>
                <a:spcPts val="0"/>
              </a:spcBef>
              <a:buNone/>
              <a:defRPr b="1" sz="600">
                <a:solidFill>
                  <a:schemeClr val="lt1"/>
                </a:solidFill>
                <a:latin typeface="Arial"/>
                <a:ea typeface="Arial"/>
                <a:cs typeface="Arial"/>
                <a:sym typeface="Arial"/>
              </a:defRPr>
            </a:lvl8pPr>
            <a:lvl9pPr indent="0" lvl="8" marL="0" algn="l">
              <a:lnSpc>
                <a:spcPct val="100000"/>
              </a:lnSpc>
              <a:spcBef>
                <a:spcPts val="0"/>
              </a:spcBef>
              <a:buNone/>
              <a:defRPr b="1" sz="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769" name="Google Shape;769;p97"/>
          <p:cNvSpPr txBox="1"/>
          <p:nvPr>
            <p:ph idx="1" type="body"/>
          </p:nvPr>
        </p:nvSpPr>
        <p:spPr>
          <a:xfrm>
            <a:off x="781114" y="3432174"/>
            <a:ext cx="5526023" cy="22542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sz="1400">
                <a:solidFill>
                  <a:schemeClr val="lt1"/>
                </a:solidFill>
              </a:defRPr>
            </a:lvl1pPr>
            <a:lvl2pPr indent="-273050" lvl="1" marL="914400" algn="l">
              <a:lnSpc>
                <a:spcPct val="100000"/>
              </a:lnSpc>
              <a:spcBef>
                <a:spcPts val="600"/>
              </a:spcBef>
              <a:spcAft>
                <a:spcPts val="0"/>
              </a:spcAft>
              <a:buClr>
                <a:schemeClr val="dk2"/>
              </a:buClr>
              <a:buSzPts val="700"/>
              <a:buChar char="•"/>
              <a:defRPr sz="700"/>
            </a:lvl2pPr>
            <a:lvl3pPr indent="-273050" lvl="2" marL="1371600" algn="l">
              <a:lnSpc>
                <a:spcPct val="100000"/>
              </a:lnSpc>
              <a:spcBef>
                <a:spcPts val="600"/>
              </a:spcBef>
              <a:spcAft>
                <a:spcPts val="0"/>
              </a:spcAft>
              <a:buClr>
                <a:schemeClr val="dk2"/>
              </a:buClr>
              <a:buSzPts val="700"/>
              <a:buChar char="−"/>
              <a:defRPr sz="700"/>
            </a:lvl3pPr>
            <a:lvl4pPr indent="-273050" lvl="3" marL="1828800" algn="l">
              <a:lnSpc>
                <a:spcPct val="100000"/>
              </a:lnSpc>
              <a:spcBef>
                <a:spcPts val="600"/>
              </a:spcBef>
              <a:spcAft>
                <a:spcPts val="0"/>
              </a:spcAft>
              <a:buClr>
                <a:schemeClr val="dk2"/>
              </a:buClr>
              <a:buSzPts val="700"/>
              <a:buChar char="•"/>
              <a:defRPr sz="700"/>
            </a:lvl4pPr>
            <a:lvl5pPr indent="-273050" lvl="4" marL="2286000" algn="l">
              <a:lnSpc>
                <a:spcPct val="100000"/>
              </a:lnSpc>
              <a:spcBef>
                <a:spcPts val="600"/>
              </a:spcBef>
              <a:spcAft>
                <a:spcPts val="0"/>
              </a:spcAft>
              <a:buClr>
                <a:schemeClr val="dk2"/>
              </a:buClr>
              <a:buSzPts val="700"/>
              <a:buChar char="−"/>
              <a:defRPr sz="7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0" name="Google Shape;770;p97"/>
          <p:cNvSpPr txBox="1"/>
          <p:nvPr>
            <p:ph idx="2" type="body"/>
          </p:nvPr>
        </p:nvSpPr>
        <p:spPr>
          <a:xfrm>
            <a:off x="781116" y="438913"/>
            <a:ext cx="6676960" cy="27773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3200"/>
              <a:buNone/>
              <a:defRPr sz="3200">
                <a:solidFill>
                  <a:schemeClr val="lt1"/>
                </a:solidFil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771" name="Google Shape;771;p97"/>
          <p:cNvPicPr preferRelativeResize="0"/>
          <p:nvPr/>
        </p:nvPicPr>
        <p:blipFill rotWithShape="1">
          <a:blip r:embed="rId2">
            <a:alphaModFix/>
          </a:blip>
          <a:srcRect b="0" l="0" r="0" t="0"/>
          <a:stretch/>
        </p:blipFill>
        <p:spPr>
          <a:xfrm rot="-5400000">
            <a:off x="-84926" y="620972"/>
            <a:ext cx="608450" cy="86400"/>
          </a:xfrm>
          <a:prstGeom prst="rect">
            <a:avLst/>
          </a:prstGeom>
          <a:noFill/>
          <a:ln>
            <a:noFill/>
          </a:ln>
        </p:spPr>
      </p:pic>
    </p:spTree>
  </p:cSld>
  <p:clrMapOvr>
    <a:masterClrMapping/>
  </p:clrMapOvr>
  <p:extLst>
    <p:ext uri="{DCECCB84-F9BA-43D5-87BE-67443E8EF086}">
      <p15:sldGuideLst>
        <p15:guide id="1" pos="395">
          <p15:clr>
            <a:srgbClr val="FBAE40"/>
          </p15:clr>
        </p15:guide>
        <p15:guide id="2" pos="5592">
          <p15:clr>
            <a:srgbClr val="FBAE40"/>
          </p15:clr>
        </p15:guide>
        <p15:guide id="3" orient="horz" pos="270">
          <p15:clr>
            <a:srgbClr val="FBAE40"/>
          </p15:clr>
        </p15:guide>
        <p15:guide id="4" pos="264">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otional slide 2/3 True Blue left">
  <p:cSld name="Emotional slide 2/3 True Blue left">
    <p:bg>
      <p:bgPr>
        <a:solidFill>
          <a:schemeClr val="dk1"/>
        </a:solidFill>
      </p:bgPr>
    </p:bg>
    <p:spTree>
      <p:nvGrpSpPr>
        <p:cNvPr id="772" name="Shape 772"/>
        <p:cNvGrpSpPr/>
        <p:nvPr/>
      </p:nvGrpSpPr>
      <p:grpSpPr>
        <a:xfrm>
          <a:off x="0" y="0"/>
          <a:ext cx="0" cy="0"/>
          <a:chOff x="0" y="0"/>
          <a:chExt cx="0" cy="0"/>
        </a:xfrm>
      </p:grpSpPr>
      <p:sp>
        <p:nvSpPr>
          <p:cNvPr id="773" name="Google Shape;773;p98"/>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4" name="Google Shape;774;p98"/>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5" name="Google Shape;775;p98"/>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lt1"/>
                </a:solidFill>
                <a:latin typeface="Arial"/>
                <a:ea typeface="Arial"/>
                <a:cs typeface="Arial"/>
                <a:sym typeface="Arial"/>
              </a:defRPr>
            </a:lvl1pPr>
            <a:lvl2pPr indent="0" lvl="1" marL="0" algn="l">
              <a:lnSpc>
                <a:spcPct val="100000"/>
              </a:lnSpc>
              <a:spcBef>
                <a:spcPts val="0"/>
              </a:spcBef>
              <a:buNone/>
              <a:defRPr b="1" sz="600">
                <a:solidFill>
                  <a:schemeClr val="lt1"/>
                </a:solidFill>
                <a:latin typeface="Arial"/>
                <a:ea typeface="Arial"/>
                <a:cs typeface="Arial"/>
                <a:sym typeface="Arial"/>
              </a:defRPr>
            </a:lvl2pPr>
            <a:lvl3pPr indent="0" lvl="2" marL="0" algn="l">
              <a:lnSpc>
                <a:spcPct val="100000"/>
              </a:lnSpc>
              <a:spcBef>
                <a:spcPts val="0"/>
              </a:spcBef>
              <a:buNone/>
              <a:defRPr b="1" sz="600">
                <a:solidFill>
                  <a:schemeClr val="lt1"/>
                </a:solidFill>
                <a:latin typeface="Arial"/>
                <a:ea typeface="Arial"/>
                <a:cs typeface="Arial"/>
                <a:sym typeface="Arial"/>
              </a:defRPr>
            </a:lvl3pPr>
            <a:lvl4pPr indent="0" lvl="3" marL="0" algn="l">
              <a:lnSpc>
                <a:spcPct val="100000"/>
              </a:lnSpc>
              <a:spcBef>
                <a:spcPts val="0"/>
              </a:spcBef>
              <a:buNone/>
              <a:defRPr b="1" sz="600">
                <a:solidFill>
                  <a:schemeClr val="lt1"/>
                </a:solidFill>
                <a:latin typeface="Arial"/>
                <a:ea typeface="Arial"/>
                <a:cs typeface="Arial"/>
                <a:sym typeface="Arial"/>
              </a:defRPr>
            </a:lvl4pPr>
            <a:lvl5pPr indent="0" lvl="4" marL="0" algn="l">
              <a:lnSpc>
                <a:spcPct val="100000"/>
              </a:lnSpc>
              <a:spcBef>
                <a:spcPts val="0"/>
              </a:spcBef>
              <a:buNone/>
              <a:defRPr b="1" sz="600">
                <a:solidFill>
                  <a:schemeClr val="lt1"/>
                </a:solidFill>
                <a:latin typeface="Arial"/>
                <a:ea typeface="Arial"/>
                <a:cs typeface="Arial"/>
                <a:sym typeface="Arial"/>
              </a:defRPr>
            </a:lvl5pPr>
            <a:lvl6pPr indent="0" lvl="5" marL="0" algn="l">
              <a:lnSpc>
                <a:spcPct val="100000"/>
              </a:lnSpc>
              <a:spcBef>
                <a:spcPts val="0"/>
              </a:spcBef>
              <a:buNone/>
              <a:defRPr b="1" sz="600">
                <a:solidFill>
                  <a:schemeClr val="lt1"/>
                </a:solidFill>
                <a:latin typeface="Arial"/>
                <a:ea typeface="Arial"/>
                <a:cs typeface="Arial"/>
                <a:sym typeface="Arial"/>
              </a:defRPr>
            </a:lvl6pPr>
            <a:lvl7pPr indent="0" lvl="6" marL="0" algn="l">
              <a:lnSpc>
                <a:spcPct val="100000"/>
              </a:lnSpc>
              <a:spcBef>
                <a:spcPts val="0"/>
              </a:spcBef>
              <a:buNone/>
              <a:defRPr b="1" sz="600">
                <a:solidFill>
                  <a:schemeClr val="lt1"/>
                </a:solidFill>
                <a:latin typeface="Arial"/>
                <a:ea typeface="Arial"/>
                <a:cs typeface="Arial"/>
                <a:sym typeface="Arial"/>
              </a:defRPr>
            </a:lvl7pPr>
            <a:lvl8pPr indent="0" lvl="7" marL="0" algn="l">
              <a:lnSpc>
                <a:spcPct val="100000"/>
              </a:lnSpc>
              <a:spcBef>
                <a:spcPts val="0"/>
              </a:spcBef>
              <a:buNone/>
              <a:defRPr b="1" sz="600">
                <a:solidFill>
                  <a:schemeClr val="lt1"/>
                </a:solidFill>
                <a:latin typeface="Arial"/>
                <a:ea typeface="Arial"/>
                <a:cs typeface="Arial"/>
                <a:sym typeface="Arial"/>
              </a:defRPr>
            </a:lvl8pPr>
            <a:lvl9pPr indent="0" lvl="8" marL="0" algn="l">
              <a:lnSpc>
                <a:spcPct val="100000"/>
              </a:lnSpc>
              <a:spcBef>
                <a:spcPts val="0"/>
              </a:spcBef>
              <a:buNone/>
              <a:defRPr b="1" sz="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776" name="Google Shape;776;p98"/>
          <p:cNvSpPr txBox="1"/>
          <p:nvPr>
            <p:ph type="title"/>
          </p:nvPr>
        </p:nvSpPr>
        <p:spPr>
          <a:xfrm>
            <a:off x="626400" y="428626"/>
            <a:ext cx="5405438" cy="4349026"/>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7" name="Google Shape;777;p98"/>
          <p:cNvSpPr/>
          <p:nvPr>
            <p:ph idx="2" type="pic"/>
          </p:nvPr>
        </p:nvSpPr>
        <p:spPr>
          <a:xfrm>
            <a:off x="6307138" y="0"/>
            <a:ext cx="2836861" cy="5143500"/>
          </a:xfrm>
          <a:prstGeom prst="rect">
            <a:avLst/>
          </a:prstGeom>
          <a:solidFill>
            <a:schemeClr val="lt1"/>
          </a:solidFill>
          <a:ln>
            <a:noFill/>
          </a:ln>
        </p:spPr>
      </p:sp>
      <p:pic>
        <p:nvPicPr>
          <p:cNvPr id="778" name="Google Shape;778;p98"/>
          <p:cNvPicPr preferRelativeResize="0"/>
          <p:nvPr/>
        </p:nvPicPr>
        <p:blipFill rotWithShape="1">
          <a:blip r:embed="rId2">
            <a:alphaModFix/>
          </a:blip>
          <a:srcRect b="0" l="0" r="0" t="0"/>
          <a:stretch/>
        </p:blipFill>
        <p:spPr>
          <a:xfrm rot="-5400000">
            <a:off x="-84926" y="620972"/>
            <a:ext cx="608450" cy="86400"/>
          </a:xfrm>
          <a:prstGeom prst="rect">
            <a:avLst/>
          </a:prstGeom>
          <a:noFill/>
          <a:ln>
            <a:noFill/>
          </a:ln>
        </p:spPr>
      </p:pic>
    </p:spTree>
  </p:cSld>
  <p:clrMapOvr>
    <a:masterClrMapping/>
  </p:clrMapOvr>
  <p:extLst>
    <p:ext uri="{DCECCB84-F9BA-43D5-87BE-67443E8EF086}">
      <p15:sldGuideLst>
        <p15:guide id="1" orient="horz" pos="27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otional slide 1/2 True Blue left">
  <p:cSld name="Emotional slide 1/2 True Blue left">
    <p:bg>
      <p:bgPr>
        <a:solidFill>
          <a:schemeClr val="dk1"/>
        </a:solidFill>
      </p:bgPr>
    </p:bg>
    <p:spTree>
      <p:nvGrpSpPr>
        <p:cNvPr id="779" name="Shape 779"/>
        <p:cNvGrpSpPr/>
        <p:nvPr/>
      </p:nvGrpSpPr>
      <p:grpSpPr>
        <a:xfrm>
          <a:off x="0" y="0"/>
          <a:ext cx="0" cy="0"/>
          <a:chOff x="0" y="0"/>
          <a:chExt cx="0" cy="0"/>
        </a:xfrm>
      </p:grpSpPr>
      <p:sp>
        <p:nvSpPr>
          <p:cNvPr id="780" name="Google Shape;780;p99"/>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1" name="Google Shape;781;p99"/>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2" name="Google Shape;782;p99"/>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lt1"/>
                </a:solidFill>
                <a:latin typeface="Arial"/>
                <a:ea typeface="Arial"/>
                <a:cs typeface="Arial"/>
                <a:sym typeface="Arial"/>
              </a:defRPr>
            </a:lvl1pPr>
            <a:lvl2pPr indent="0" lvl="1" marL="0" algn="l">
              <a:lnSpc>
                <a:spcPct val="100000"/>
              </a:lnSpc>
              <a:spcBef>
                <a:spcPts val="0"/>
              </a:spcBef>
              <a:buNone/>
              <a:defRPr b="1" sz="600">
                <a:solidFill>
                  <a:schemeClr val="lt1"/>
                </a:solidFill>
                <a:latin typeface="Arial"/>
                <a:ea typeface="Arial"/>
                <a:cs typeface="Arial"/>
                <a:sym typeface="Arial"/>
              </a:defRPr>
            </a:lvl2pPr>
            <a:lvl3pPr indent="0" lvl="2" marL="0" algn="l">
              <a:lnSpc>
                <a:spcPct val="100000"/>
              </a:lnSpc>
              <a:spcBef>
                <a:spcPts val="0"/>
              </a:spcBef>
              <a:buNone/>
              <a:defRPr b="1" sz="600">
                <a:solidFill>
                  <a:schemeClr val="lt1"/>
                </a:solidFill>
                <a:latin typeface="Arial"/>
                <a:ea typeface="Arial"/>
                <a:cs typeface="Arial"/>
                <a:sym typeface="Arial"/>
              </a:defRPr>
            </a:lvl3pPr>
            <a:lvl4pPr indent="0" lvl="3" marL="0" algn="l">
              <a:lnSpc>
                <a:spcPct val="100000"/>
              </a:lnSpc>
              <a:spcBef>
                <a:spcPts val="0"/>
              </a:spcBef>
              <a:buNone/>
              <a:defRPr b="1" sz="600">
                <a:solidFill>
                  <a:schemeClr val="lt1"/>
                </a:solidFill>
                <a:latin typeface="Arial"/>
                <a:ea typeface="Arial"/>
                <a:cs typeface="Arial"/>
                <a:sym typeface="Arial"/>
              </a:defRPr>
            </a:lvl4pPr>
            <a:lvl5pPr indent="0" lvl="4" marL="0" algn="l">
              <a:lnSpc>
                <a:spcPct val="100000"/>
              </a:lnSpc>
              <a:spcBef>
                <a:spcPts val="0"/>
              </a:spcBef>
              <a:buNone/>
              <a:defRPr b="1" sz="600">
                <a:solidFill>
                  <a:schemeClr val="lt1"/>
                </a:solidFill>
                <a:latin typeface="Arial"/>
                <a:ea typeface="Arial"/>
                <a:cs typeface="Arial"/>
                <a:sym typeface="Arial"/>
              </a:defRPr>
            </a:lvl5pPr>
            <a:lvl6pPr indent="0" lvl="5" marL="0" algn="l">
              <a:lnSpc>
                <a:spcPct val="100000"/>
              </a:lnSpc>
              <a:spcBef>
                <a:spcPts val="0"/>
              </a:spcBef>
              <a:buNone/>
              <a:defRPr b="1" sz="600">
                <a:solidFill>
                  <a:schemeClr val="lt1"/>
                </a:solidFill>
                <a:latin typeface="Arial"/>
                <a:ea typeface="Arial"/>
                <a:cs typeface="Arial"/>
                <a:sym typeface="Arial"/>
              </a:defRPr>
            </a:lvl6pPr>
            <a:lvl7pPr indent="0" lvl="6" marL="0" algn="l">
              <a:lnSpc>
                <a:spcPct val="100000"/>
              </a:lnSpc>
              <a:spcBef>
                <a:spcPts val="0"/>
              </a:spcBef>
              <a:buNone/>
              <a:defRPr b="1" sz="600">
                <a:solidFill>
                  <a:schemeClr val="lt1"/>
                </a:solidFill>
                <a:latin typeface="Arial"/>
                <a:ea typeface="Arial"/>
                <a:cs typeface="Arial"/>
                <a:sym typeface="Arial"/>
              </a:defRPr>
            </a:lvl7pPr>
            <a:lvl8pPr indent="0" lvl="7" marL="0" algn="l">
              <a:lnSpc>
                <a:spcPct val="100000"/>
              </a:lnSpc>
              <a:spcBef>
                <a:spcPts val="0"/>
              </a:spcBef>
              <a:buNone/>
              <a:defRPr b="1" sz="600">
                <a:solidFill>
                  <a:schemeClr val="lt1"/>
                </a:solidFill>
                <a:latin typeface="Arial"/>
                <a:ea typeface="Arial"/>
                <a:cs typeface="Arial"/>
                <a:sym typeface="Arial"/>
              </a:defRPr>
            </a:lvl8pPr>
            <a:lvl9pPr indent="0" lvl="8" marL="0" algn="l">
              <a:lnSpc>
                <a:spcPct val="100000"/>
              </a:lnSpc>
              <a:spcBef>
                <a:spcPts val="0"/>
              </a:spcBef>
              <a:buNone/>
              <a:defRPr b="1" sz="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783" name="Google Shape;783;p99"/>
          <p:cNvSpPr txBox="1"/>
          <p:nvPr>
            <p:ph type="title"/>
          </p:nvPr>
        </p:nvSpPr>
        <p:spPr>
          <a:xfrm>
            <a:off x="626400" y="428625"/>
            <a:ext cx="3984625" cy="4348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sz="2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4" name="Google Shape;784;p99"/>
          <p:cNvSpPr/>
          <p:nvPr>
            <p:ph idx="2" type="pic"/>
          </p:nvPr>
        </p:nvSpPr>
        <p:spPr>
          <a:xfrm>
            <a:off x="4886325" y="0"/>
            <a:ext cx="4257675" cy="5143500"/>
          </a:xfrm>
          <a:prstGeom prst="rect">
            <a:avLst/>
          </a:prstGeom>
          <a:solidFill>
            <a:schemeClr val="lt1"/>
          </a:solidFill>
          <a:ln>
            <a:noFill/>
          </a:ln>
        </p:spPr>
      </p:sp>
      <p:pic>
        <p:nvPicPr>
          <p:cNvPr id="785" name="Google Shape;785;p99"/>
          <p:cNvPicPr preferRelativeResize="0"/>
          <p:nvPr/>
        </p:nvPicPr>
        <p:blipFill rotWithShape="1">
          <a:blip r:embed="rId2">
            <a:alphaModFix/>
          </a:blip>
          <a:srcRect b="0" l="0" r="0" t="0"/>
          <a:stretch/>
        </p:blipFill>
        <p:spPr>
          <a:xfrm rot="-5400000">
            <a:off x="-84926" y="620972"/>
            <a:ext cx="608450" cy="86400"/>
          </a:xfrm>
          <a:prstGeom prst="rect">
            <a:avLst/>
          </a:prstGeom>
          <a:noFill/>
          <a:ln>
            <a:noFill/>
          </a:ln>
        </p:spPr>
      </p:pic>
    </p:spTree>
  </p:cSld>
  <p:clrMapOvr>
    <a:masterClrMapping/>
  </p:clrMapOvr>
  <p:extLst>
    <p:ext uri="{DCECCB84-F9BA-43D5-87BE-67443E8EF086}">
      <p15:sldGuideLst>
        <p15:guide id="1" orient="horz" pos="27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otional slide 1/3 True Blue left">
  <p:cSld name="Emotional slide 1/3 True Blue left">
    <p:bg>
      <p:bgPr>
        <a:solidFill>
          <a:schemeClr val="dk1"/>
        </a:solidFill>
      </p:bgPr>
    </p:bg>
    <p:spTree>
      <p:nvGrpSpPr>
        <p:cNvPr id="786" name="Shape 786"/>
        <p:cNvGrpSpPr/>
        <p:nvPr/>
      </p:nvGrpSpPr>
      <p:grpSpPr>
        <a:xfrm>
          <a:off x="0" y="0"/>
          <a:ext cx="0" cy="0"/>
          <a:chOff x="0" y="0"/>
          <a:chExt cx="0" cy="0"/>
        </a:xfrm>
      </p:grpSpPr>
      <p:sp>
        <p:nvSpPr>
          <p:cNvPr id="787" name="Google Shape;787;p100"/>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8" name="Google Shape;788;p100"/>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9" name="Google Shape;789;p100"/>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lt1"/>
                </a:solidFill>
                <a:latin typeface="Arial"/>
                <a:ea typeface="Arial"/>
                <a:cs typeface="Arial"/>
                <a:sym typeface="Arial"/>
              </a:defRPr>
            </a:lvl1pPr>
            <a:lvl2pPr indent="0" lvl="1" marL="0" algn="l">
              <a:lnSpc>
                <a:spcPct val="100000"/>
              </a:lnSpc>
              <a:spcBef>
                <a:spcPts val="0"/>
              </a:spcBef>
              <a:buNone/>
              <a:defRPr b="1" sz="600">
                <a:solidFill>
                  <a:schemeClr val="lt1"/>
                </a:solidFill>
                <a:latin typeface="Arial"/>
                <a:ea typeface="Arial"/>
                <a:cs typeface="Arial"/>
                <a:sym typeface="Arial"/>
              </a:defRPr>
            </a:lvl2pPr>
            <a:lvl3pPr indent="0" lvl="2" marL="0" algn="l">
              <a:lnSpc>
                <a:spcPct val="100000"/>
              </a:lnSpc>
              <a:spcBef>
                <a:spcPts val="0"/>
              </a:spcBef>
              <a:buNone/>
              <a:defRPr b="1" sz="600">
                <a:solidFill>
                  <a:schemeClr val="lt1"/>
                </a:solidFill>
                <a:latin typeface="Arial"/>
                <a:ea typeface="Arial"/>
                <a:cs typeface="Arial"/>
                <a:sym typeface="Arial"/>
              </a:defRPr>
            </a:lvl3pPr>
            <a:lvl4pPr indent="0" lvl="3" marL="0" algn="l">
              <a:lnSpc>
                <a:spcPct val="100000"/>
              </a:lnSpc>
              <a:spcBef>
                <a:spcPts val="0"/>
              </a:spcBef>
              <a:buNone/>
              <a:defRPr b="1" sz="600">
                <a:solidFill>
                  <a:schemeClr val="lt1"/>
                </a:solidFill>
                <a:latin typeface="Arial"/>
                <a:ea typeface="Arial"/>
                <a:cs typeface="Arial"/>
                <a:sym typeface="Arial"/>
              </a:defRPr>
            </a:lvl4pPr>
            <a:lvl5pPr indent="0" lvl="4" marL="0" algn="l">
              <a:lnSpc>
                <a:spcPct val="100000"/>
              </a:lnSpc>
              <a:spcBef>
                <a:spcPts val="0"/>
              </a:spcBef>
              <a:buNone/>
              <a:defRPr b="1" sz="600">
                <a:solidFill>
                  <a:schemeClr val="lt1"/>
                </a:solidFill>
                <a:latin typeface="Arial"/>
                <a:ea typeface="Arial"/>
                <a:cs typeface="Arial"/>
                <a:sym typeface="Arial"/>
              </a:defRPr>
            </a:lvl5pPr>
            <a:lvl6pPr indent="0" lvl="5" marL="0" algn="l">
              <a:lnSpc>
                <a:spcPct val="100000"/>
              </a:lnSpc>
              <a:spcBef>
                <a:spcPts val="0"/>
              </a:spcBef>
              <a:buNone/>
              <a:defRPr b="1" sz="600">
                <a:solidFill>
                  <a:schemeClr val="lt1"/>
                </a:solidFill>
                <a:latin typeface="Arial"/>
                <a:ea typeface="Arial"/>
                <a:cs typeface="Arial"/>
                <a:sym typeface="Arial"/>
              </a:defRPr>
            </a:lvl6pPr>
            <a:lvl7pPr indent="0" lvl="6" marL="0" algn="l">
              <a:lnSpc>
                <a:spcPct val="100000"/>
              </a:lnSpc>
              <a:spcBef>
                <a:spcPts val="0"/>
              </a:spcBef>
              <a:buNone/>
              <a:defRPr b="1" sz="600">
                <a:solidFill>
                  <a:schemeClr val="lt1"/>
                </a:solidFill>
                <a:latin typeface="Arial"/>
                <a:ea typeface="Arial"/>
                <a:cs typeface="Arial"/>
                <a:sym typeface="Arial"/>
              </a:defRPr>
            </a:lvl7pPr>
            <a:lvl8pPr indent="0" lvl="7" marL="0" algn="l">
              <a:lnSpc>
                <a:spcPct val="100000"/>
              </a:lnSpc>
              <a:spcBef>
                <a:spcPts val="0"/>
              </a:spcBef>
              <a:buNone/>
              <a:defRPr b="1" sz="600">
                <a:solidFill>
                  <a:schemeClr val="lt1"/>
                </a:solidFill>
                <a:latin typeface="Arial"/>
                <a:ea typeface="Arial"/>
                <a:cs typeface="Arial"/>
                <a:sym typeface="Arial"/>
              </a:defRPr>
            </a:lvl8pPr>
            <a:lvl9pPr indent="0" lvl="8" marL="0" algn="l">
              <a:lnSpc>
                <a:spcPct val="100000"/>
              </a:lnSpc>
              <a:spcBef>
                <a:spcPts val="0"/>
              </a:spcBef>
              <a:buNone/>
              <a:defRPr b="1" sz="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790" name="Google Shape;790;p100"/>
          <p:cNvSpPr txBox="1"/>
          <p:nvPr>
            <p:ph type="title"/>
          </p:nvPr>
        </p:nvSpPr>
        <p:spPr>
          <a:xfrm>
            <a:off x="626400" y="428625"/>
            <a:ext cx="2560638" cy="4348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800"/>
              <a:buFont typeface="Arial"/>
              <a:buNone/>
              <a:defRPr sz="1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1" name="Google Shape;791;p100"/>
          <p:cNvSpPr/>
          <p:nvPr>
            <p:ph idx="2" type="pic"/>
          </p:nvPr>
        </p:nvSpPr>
        <p:spPr>
          <a:xfrm>
            <a:off x="3463925" y="0"/>
            <a:ext cx="5689449" cy="5143500"/>
          </a:xfrm>
          <a:prstGeom prst="rect">
            <a:avLst/>
          </a:prstGeom>
          <a:solidFill>
            <a:schemeClr val="lt1"/>
          </a:solidFill>
          <a:ln>
            <a:noFill/>
          </a:ln>
        </p:spPr>
      </p:sp>
      <p:pic>
        <p:nvPicPr>
          <p:cNvPr id="792" name="Google Shape;792;p100"/>
          <p:cNvPicPr preferRelativeResize="0"/>
          <p:nvPr/>
        </p:nvPicPr>
        <p:blipFill rotWithShape="1">
          <a:blip r:embed="rId2">
            <a:alphaModFix/>
          </a:blip>
          <a:srcRect b="0" l="0" r="0" t="0"/>
          <a:stretch/>
        </p:blipFill>
        <p:spPr>
          <a:xfrm rot="-5400000">
            <a:off x="-84926" y="620972"/>
            <a:ext cx="608450" cy="86400"/>
          </a:xfrm>
          <a:prstGeom prst="rect">
            <a:avLst/>
          </a:prstGeom>
          <a:noFill/>
          <a:ln>
            <a:noFill/>
          </a:ln>
        </p:spPr>
      </p:pic>
    </p:spTree>
  </p:cSld>
  <p:clrMapOvr>
    <a:masterClrMapping/>
  </p:clrMapOvr>
  <p:extLst>
    <p:ext uri="{DCECCB84-F9BA-43D5-87BE-67443E8EF086}">
      <p15:sldGuideLst>
        <p15:guide id="1" orient="horz" pos="27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otional slide 2/3 True Blue right">
  <p:cSld name="Emotional slide 2/3 True Blue right">
    <p:bg>
      <p:bgPr>
        <a:solidFill>
          <a:schemeClr val="dk1"/>
        </a:solidFill>
      </p:bgPr>
    </p:bg>
    <p:spTree>
      <p:nvGrpSpPr>
        <p:cNvPr id="793" name="Shape 793"/>
        <p:cNvGrpSpPr/>
        <p:nvPr/>
      </p:nvGrpSpPr>
      <p:grpSpPr>
        <a:xfrm>
          <a:off x="0" y="0"/>
          <a:ext cx="0" cy="0"/>
          <a:chOff x="0" y="0"/>
          <a:chExt cx="0" cy="0"/>
        </a:xfrm>
      </p:grpSpPr>
      <p:sp>
        <p:nvSpPr>
          <p:cNvPr id="794" name="Google Shape;794;p101"/>
          <p:cNvSpPr/>
          <p:nvPr>
            <p:ph idx="2" type="pic"/>
          </p:nvPr>
        </p:nvSpPr>
        <p:spPr>
          <a:xfrm>
            <a:off x="0" y="0"/>
            <a:ext cx="3187700" cy="5143500"/>
          </a:xfrm>
          <a:prstGeom prst="rect">
            <a:avLst/>
          </a:prstGeom>
          <a:solidFill>
            <a:schemeClr val="lt1"/>
          </a:solidFill>
          <a:ln>
            <a:noFill/>
          </a:ln>
        </p:spPr>
      </p:sp>
      <p:sp>
        <p:nvSpPr>
          <p:cNvPr id="795" name="Google Shape;795;p101"/>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6" name="Google Shape;796;p101"/>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7" name="Google Shape;797;p101"/>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dk1"/>
                </a:solidFill>
                <a:latin typeface="Arial"/>
                <a:ea typeface="Arial"/>
                <a:cs typeface="Arial"/>
                <a:sym typeface="Arial"/>
              </a:defRPr>
            </a:lvl1pPr>
            <a:lvl2pPr indent="0" lvl="1" marL="0" algn="l">
              <a:lnSpc>
                <a:spcPct val="100000"/>
              </a:lnSpc>
              <a:spcBef>
                <a:spcPts val="0"/>
              </a:spcBef>
              <a:buNone/>
              <a:defRPr b="1" sz="600">
                <a:solidFill>
                  <a:schemeClr val="dk1"/>
                </a:solidFill>
                <a:latin typeface="Arial"/>
                <a:ea typeface="Arial"/>
                <a:cs typeface="Arial"/>
                <a:sym typeface="Arial"/>
              </a:defRPr>
            </a:lvl2pPr>
            <a:lvl3pPr indent="0" lvl="2" marL="0" algn="l">
              <a:lnSpc>
                <a:spcPct val="100000"/>
              </a:lnSpc>
              <a:spcBef>
                <a:spcPts val="0"/>
              </a:spcBef>
              <a:buNone/>
              <a:defRPr b="1" sz="600">
                <a:solidFill>
                  <a:schemeClr val="dk1"/>
                </a:solidFill>
                <a:latin typeface="Arial"/>
                <a:ea typeface="Arial"/>
                <a:cs typeface="Arial"/>
                <a:sym typeface="Arial"/>
              </a:defRPr>
            </a:lvl3pPr>
            <a:lvl4pPr indent="0" lvl="3" marL="0" algn="l">
              <a:lnSpc>
                <a:spcPct val="100000"/>
              </a:lnSpc>
              <a:spcBef>
                <a:spcPts val="0"/>
              </a:spcBef>
              <a:buNone/>
              <a:defRPr b="1" sz="600">
                <a:solidFill>
                  <a:schemeClr val="dk1"/>
                </a:solidFill>
                <a:latin typeface="Arial"/>
                <a:ea typeface="Arial"/>
                <a:cs typeface="Arial"/>
                <a:sym typeface="Arial"/>
              </a:defRPr>
            </a:lvl4pPr>
            <a:lvl5pPr indent="0" lvl="4" marL="0" algn="l">
              <a:lnSpc>
                <a:spcPct val="100000"/>
              </a:lnSpc>
              <a:spcBef>
                <a:spcPts val="0"/>
              </a:spcBef>
              <a:buNone/>
              <a:defRPr b="1" sz="600">
                <a:solidFill>
                  <a:schemeClr val="dk1"/>
                </a:solidFill>
                <a:latin typeface="Arial"/>
                <a:ea typeface="Arial"/>
                <a:cs typeface="Arial"/>
                <a:sym typeface="Arial"/>
              </a:defRPr>
            </a:lvl5pPr>
            <a:lvl6pPr indent="0" lvl="5" marL="0" algn="l">
              <a:lnSpc>
                <a:spcPct val="100000"/>
              </a:lnSpc>
              <a:spcBef>
                <a:spcPts val="0"/>
              </a:spcBef>
              <a:buNone/>
              <a:defRPr b="1" sz="600">
                <a:solidFill>
                  <a:schemeClr val="dk1"/>
                </a:solidFill>
                <a:latin typeface="Arial"/>
                <a:ea typeface="Arial"/>
                <a:cs typeface="Arial"/>
                <a:sym typeface="Arial"/>
              </a:defRPr>
            </a:lvl6pPr>
            <a:lvl7pPr indent="0" lvl="6" marL="0" algn="l">
              <a:lnSpc>
                <a:spcPct val="100000"/>
              </a:lnSpc>
              <a:spcBef>
                <a:spcPts val="0"/>
              </a:spcBef>
              <a:buNone/>
              <a:defRPr b="1" sz="600">
                <a:solidFill>
                  <a:schemeClr val="dk1"/>
                </a:solidFill>
                <a:latin typeface="Arial"/>
                <a:ea typeface="Arial"/>
                <a:cs typeface="Arial"/>
                <a:sym typeface="Arial"/>
              </a:defRPr>
            </a:lvl7pPr>
            <a:lvl8pPr indent="0" lvl="7" marL="0" algn="l">
              <a:lnSpc>
                <a:spcPct val="100000"/>
              </a:lnSpc>
              <a:spcBef>
                <a:spcPts val="0"/>
              </a:spcBef>
              <a:buNone/>
              <a:defRPr b="1" sz="600">
                <a:solidFill>
                  <a:schemeClr val="dk1"/>
                </a:solidFill>
                <a:latin typeface="Arial"/>
                <a:ea typeface="Arial"/>
                <a:cs typeface="Arial"/>
                <a:sym typeface="Arial"/>
              </a:defRPr>
            </a:lvl8pPr>
            <a:lvl9pPr indent="0" lvl="8" marL="0" algn="l">
              <a:lnSpc>
                <a:spcPct val="100000"/>
              </a:lnSpc>
              <a:spcBef>
                <a:spcPts val="0"/>
              </a:spcBef>
              <a:buNone/>
              <a:defRPr b="1" sz="6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pic>
        <p:nvPicPr>
          <p:cNvPr id="798" name="Google Shape;798;p101"/>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799" name="Google Shape;799;p101"/>
          <p:cNvSpPr txBox="1"/>
          <p:nvPr>
            <p:ph type="title"/>
          </p:nvPr>
        </p:nvSpPr>
        <p:spPr>
          <a:xfrm>
            <a:off x="3463925" y="288000"/>
            <a:ext cx="5413375" cy="4492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sz="2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otional slide 1/2 True Blue right">
  <p:cSld name="Emotional slide 1/2 True Blue right">
    <p:bg>
      <p:bgPr>
        <a:solidFill>
          <a:schemeClr val="dk1"/>
        </a:solidFill>
      </p:bgPr>
    </p:bg>
    <p:spTree>
      <p:nvGrpSpPr>
        <p:cNvPr id="800" name="Shape 800"/>
        <p:cNvGrpSpPr/>
        <p:nvPr/>
      </p:nvGrpSpPr>
      <p:grpSpPr>
        <a:xfrm>
          <a:off x="0" y="0"/>
          <a:ext cx="0" cy="0"/>
          <a:chOff x="0" y="0"/>
          <a:chExt cx="0" cy="0"/>
        </a:xfrm>
      </p:grpSpPr>
      <p:sp>
        <p:nvSpPr>
          <p:cNvPr id="801" name="Google Shape;801;p102"/>
          <p:cNvSpPr/>
          <p:nvPr>
            <p:ph idx="2" type="pic"/>
          </p:nvPr>
        </p:nvSpPr>
        <p:spPr>
          <a:xfrm>
            <a:off x="190" y="0"/>
            <a:ext cx="4613085" cy="5143500"/>
          </a:xfrm>
          <a:prstGeom prst="rect">
            <a:avLst/>
          </a:prstGeom>
          <a:solidFill>
            <a:schemeClr val="lt1"/>
          </a:solidFill>
          <a:ln>
            <a:noFill/>
          </a:ln>
        </p:spPr>
      </p:sp>
      <p:sp>
        <p:nvSpPr>
          <p:cNvPr id="802" name="Google Shape;802;p102"/>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3" name="Google Shape;803;p102"/>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4" name="Google Shape;804;p102"/>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dk1"/>
                </a:solidFill>
                <a:latin typeface="Arial"/>
                <a:ea typeface="Arial"/>
                <a:cs typeface="Arial"/>
                <a:sym typeface="Arial"/>
              </a:defRPr>
            </a:lvl1pPr>
            <a:lvl2pPr indent="0" lvl="1" marL="0" algn="l">
              <a:lnSpc>
                <a:spcPct val="100000"/>
              </a:lnSpc>
              <a:spcBef>
                <a:spcPts val="0"/>
              </a:spcBef>
              <a:buNone/>
              <a:defRPr b="1" sz="600">
                <a:solidFill>
                  <a:schemeClr val="dk1"/>
                </a:solidFill>
                <a:latin typeface="Arial"/>
                <a:ea typeface="Arial"/>
                <a:cs typeface="Arial"/>
                <a:sym typeface="Arial"/>
              </a:defRPr>
            </a:lvl2pPr>
            <a:lvl3pPr indent="0" lvl="2" marL="0" algn="l">
              <a:lnSpc>
                <a:spcPct val="100000"/>
              </a:lnSpc>
              <a:spcBef>
                <a:spcPts val="0"/>
              </a:spcBef>
              <a:buNone/>
              <a:defRPr b="1" sz="600">
                <a:solidFill>
                  <a:schemeClr val="dk1"/>
                </a:solidFill>
                <a:latin typeface="Arial"/>
                <a:ea typeface="Arial"/>
                <a:cs typeface="Arial"/>
                <a:sym typeface="Arial"/>
              </a:defRPr>
            </a:lvl3pPr>
            <a:lvl4pPr indent="0" lvl="3" marL="0" algn="l">
              <a:lnSpc>
                <a:spcPct val="100000"/>
              </a:lnSpc>
              <a:spcBef>
                <a:spcPts val="0"/>
              </a:spcBef>
              <a:buNone/>
              <a:defRPr b="1" sz="600">
                <a:solidFill>
                  <a:schemeClr val="dk1"/>
                </a:solidFill>
                <a:latin typeface="Arial"/>
                <a:ea typeface="Arial"/>
                <a:cs typeface="Arial"/>
                <a:sym typeface="Arial"/>
              </a:defRPr>
            </a:lvl4pPr>
            <a:lvl5pPr indent="0" lvl="4" marL="0" algn="l">
              <a:lnSpc>
                <a:spcPct val="100000"/>
              </a:lnSpc>
              <a:spcBef>
                <a:spcPts val="0"/>
              </a:spcBef>
              <a:buNone/>
              <a:defRPr b="1" sz="600">
                <a:solidFill>
                  <a:schemeClr val="dk1"/>
                </a:solidFill>
                <a:latin typeface="Arial"/>
                <a:ea typeface="Arial"/>
                <a:cs typeface="Arial"/>
                <a:sym typeface="Arial"/>
              </a:defRPr>
            </a:lvl5pPr>
            <a:lvl6pPr indent="0" lvl="5" marL="0" algn="l">
              <a:lnSpc>
                <a:spcPct val="100000"/>
              </a:lnSpc>
              <a:spcBef>
                <a:spcPts val="0"/>
              </a:spcBef>
              <a:buNone/>
              <a:defRPr b="1" sz="600">
                <a:solidFill>
                  <a:schemeClr val="dk1"/>
                </a:solidFill>
                <a:latin typeface="Arial"/>
                <a:ea typeface="Arial"/>
                <a:cs typeface="Arial"/>
                <a:sym typeface="Arial"/>
              </a:defRPr>
            </a:lvl6pPr>
            <a:lvl7pPr indent="0" lvl="6" marL="0" algn="l">
              <a:lnSpc>
                <a:spcPct val="100000"/>
              </a:lnSpc>
              <a:spcBef>
                <a:spcPts val="0"/>
              </a:spcBef>
              <a:buNone/>
              <a:defRPr b="1" sz="600">
                <a:solidFill>
                  <a:schemeClr val="dk1"/>
                </a:solidFill>
                <a:latin typeface="Arial"/>
                <a:ea typeface="Arial"/>
                <a:cs typeface="Arial"/>
                <a:sym typeface="Arial"/>
              </a:defRPr>
            </a:lvl7pPr>
            <a:lvl8pPr indent="0" lvl="7" marL="0" algn="l">
              <a:lnSpc>
                <a:spcPct val="100000"/>
              </a:lnSpc>
              <a:spcBef>
                <a:spcPts val="0"/>
              </a:spcBef>
              <a:buNone/>
              <a:defRPr b="1" sz="600">
                <a:solidFill>
                  <a:schemeClr val="dk1"/>
                </a:solidFill>
                <a:latin typeface="Arial"/>
                <a:ea typeface="Arial"/>
                <a:cs typeface="Arial"/>
                <a:sym typeface="Arial"/>
              </a:defRPr>
            </a:lvl8pPr>
            <a:lvl9pPr indent="0" lvl="8" marL="0" algn="l">
              <a:lnSpc>
                <a:spcPct val="100000"/>
              </a:lnSpc>
              <a:spcBef>
                <a:spcPts val="0"/>
              </a:spcBef>
              <a:buNone/>
              <a:defRPr b="1" sz="6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805" name="Google Shape;805;p102"/>
          <p:cNvSpPr txBox="1"/>
          <p:nvPr>
            <p:ph type="title"/>
          </p:nvPr>
        </p:nvSpPr>
        <p:spPr>
          <a:xfrm>
            <a:off x="4901184" y="288000"/>
            <a:ext cx="3974529" cy="4492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sz="2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06" name="Google Shape;806;p102"/>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otional slide 1/3 True Blue right">
  <p:cSld name="Emotional slide 1/3 True Blue right">
    <p:bg>
      <p:bgPr>
        <a:solidFill>
          <a:schemeClr val="dk1"/>
        </a:solidFill>
      </p:bgPr>
    </p:bg>
    <p:spTree>
      <p:nvGrpSpPr>
        <p:cNvPr id="807" name="Shape 807"/>
        <p:cNvGrpSpPr/>
        <p:nvPr/>
      </p:nvGrpSpPr>
      <p:grpSpPr>
        <a:xfrm>
          <a:off x="0" y="0"/>
          <a:ext cx="0" cy="0"/>
          <a:chOff x="0" y="0"/>
          <a:chExt cx="0" cy="0"/>
        </a:xfrm>
      </p:grpSpPr>
      <p:sp>
        <p:nvSpPr>
          <p:cNvPr id="808" name="Google Shape;808;p103"/>
          <p:cNvSpPr/>
          <p:nvPr>
            <p:ph idx="2" type="pic"/>
          </p:nvPr>
        </p:nvSpPr>
        <p:spPr>
          <a:xfrm>
            <a:off x="0" y="0"/>
            <a:ext cx="6034088" cy="5143500"/>
          </a:xfrm>
          <a:prstGeom prst="rect">
            <a:avLst/>
          </a:prstGeom>
          <a:solidFill>
            <a:schemeClr val="lt1"/>
          </a:solidFill>
          <a:ln>
            <a:noFill/>
          </a:ln>
        </p:spPr>
      </p:sp>
      <p:sp>
        <p:nvSpPr>
          <p:cNvPr id="809" name="Google Shape;809;p103"/>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0" name="Google Shape;810;p103"/>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1" name="Google Shape;811;p103"/>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dk1"/>
                </a:solidFill>
                <a:latin typeface="Arial"/>
                <a:ea typeface="Arial"/>
                <a:cs typeface="Arial"/>
                <a:sym typeface="Arial"/>
              </a:defRPr>
            </a:lvl1pPr>
            <a:lvl2pPr indent="0" lvl="1" marL="0" algn="l">
              <a:lnSpc>
                <a:spcPct val="100000"/>
              </a:lnSpc>
              <a:spcBef>
                <a:spcPts val="0"/>
              </a:spcBef>
              <a:buNone/>
              <a:defRPr b="1" sz="600">
                <a:solidFill>
                  <a:schemeClr val="dk1"/>
                </a:solidFill>
                <a:latin typeface="Arial"/>
                <a:ea typeface="Arial"/>
                <a:cs typeface="Arial"/>
                <a:sym typeface="Arial"/>
              </a:defRPr>
            </a:lvl2pPr>
            <a:lvl3pPr indent="0" lvl="2" marL="0" algn="l">
              <a:lnSpc>
                <a:spcPct val="100000"/>
              </a:lnSpc>
              <a:spcBef>
                <a:spcPts val="0"/>
              </a:spcBef>
              <a:buNone/>
              <a:defRPr b="1" sz="600">
                <a:solidFill>
                  <a:schemeClr val="dk1"/>
                </a:solidFill>
                <a:latin typeface="Arial"/>
                <a:ea typeface="Arial"/>
                <a:cs typeface="Arial"/>
                <a:sym typeface="Arial"/>
              </a:defRPr>
            </a:lvl3pPr>
            <a:lvl4pPr indent="0" lvl="3" marL="0" algn="l">
              <a:lnSpc>
                <a:spcPct val="100000"/>
              </a:lnSpc>
              <a:spcBef>
                <a:spcPts val="0"/>
              </a:spcBef>
              <a:buNone/>
              <a:defRPr b="1" sz="600">
                <a:solidFill>
                  <a:schemeClr val="dk1"/>
                </a:solidFill>
                <a:latin typeface="Arial"/>
                <a:ea typeface="Arial"/>
                <a:cs typeface="Arial"/>
                <a:sym typeface="Arial"/>
              </a:defRPr>
            </a:lvl4pPr>
            <a:lvl5pPr indent="0" lvl="4" marL="0" algn="l">
              <a:lnSpc>
                <a:spcPct val="100000"/>
              </a:lnSpc>
              <a:spcBef>
                <a:spcPts val="0"/>
              </a:spcBef>
              <a:buNone/>
              <a:defRPr b="1" sz="600">
                <a:solidFill>
                  <a:schemeClr val="dk1"/>
                </a:solidFill>
                <a:latin typeface="Arial"/>
                <a:ea typeface="Arial"/>
                <a:cs typeface="Arial"/>
                <a:sym typeface="Arial"/>
              </a:defRPr>
            </a:lvl5pPr>
            <a:lvl6pPr indent="0" lvl="5" marL="0" algn="l">
              <a:lnSpc>
                <a:spcPct val="100000"/>
              </a:lnSpc>
              <a:spcBef>
                <a:spcPts val="0"/>
              </a:spcBef>
              <a:buNone/>
              <a:defRPr b="1" sz="600">
                <a:solidFill>
                  <a:schemeClr val="dk1"/>
                </a:solidFill>
                <a:latin typeface="Arial"/>
                <a:ea typeface="Arial"/>
                <a:cs typeface="Arial"/>
                <a:sym typeface="Arial"/>
              </a:defRPr>
            </a:lvl6pPr>
            <a:lvl7pPr indent="0" lvl="6" marL="0" algn="l">
              <a:lnSpc>
                <a:spcPct val="100000"/>
              </a:lnSpc>
              <a:spcBef>
                <a:spcPts val="0"/>
              </a:spcBef>
              <a:buNone/>
              <a:defRPr b="1" sz="600">
                <a:solidFill>
                  <a:schemeClr val="dk1"/>
                </a:solidFill>
                <a:latin typeface="Arial"/>
                <a:ea typeface="Arial"/>
                <a:cs typeface="Arial"/>
                <a:sym typeface="Arial"/>
              </a:defRPr>
            </a:lvl7pPr>
            <a:lvl8pPr indent="0" lvl="7" marL="0" algn="l">
              <a:lnSpc>
                <a:spcPct val="100000"/>
              </a:lnSpc>
              <a:spcBef>
                <a:spcPts val="0"/>
              </a:spcBef>
              <a:buNone/>
              <a:defRPr b="1" sz="600">
                <a:solidFill>
                  <a:schemeClr val="dk1"/>
                </a:solidFill>
                <a:latin typeface="Arial"/>
                <a:ea typeface="Arial"/>
                <a:cs typeface="Arial"/>
                <a:sym typeface="Arial"/>
              </a:defRPr>
            </a:lvl8pPr>
            <a:lvl9pPr indent="0" lvl="8" marL="0" algn="l">
              <a:lnSpc>
                <a:spcPct val="100000"/>
              </a:lnSpc>
              <a:spcBef>
                <a:spcPts val="0"/>
              </a:spcBef>
              <a:buNone/>
              <a:defRPr b="1" sz="6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812" name="Google Shape;812;p103"/>
          <p:cNvSpPr txBox="1"/>
          <p:nvPr>
            <p:ph type="title"/>
          </p:nvPr>
        </p:nvSpPr>
        <p:spPr>
          <a:xfrm>
            <a:off x="6318504" y="288000"/>
            <a:ext cx="2557209" cy="4492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800"/>
              <a:buFont typeface="Arial"/>
              <a:buNone/>
              <a:defRPr sz="1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13" name="Google Shape;813;p103"/>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otional slide 2/3 True Blue right text">
  <p:cSld name="Emotional slide 2/3 True Blue right text">
    <p:bg>
      <p:bgPr>
        <a:solidFill>
          <a:schemeClr val="dk1"/>
        </a:solidFill>
      </p:bgPr>
    </p:bg>
    <p:spTree>
      <p:nvGrpSpPr>
        <p:cNvPr id="814" name="Shape 814"/>
        <p:cNvGrpSpPr/>
        <p:nvPr/>
      </p:nvGrpSpPr>
      <p:grpSpPr>
        <a:xfrm>
          <a:off x="0" y="0"/>
          <a:ext cx="0" cy="0"/>
          <a:chOff x="0" y="0"/>
          <a:chExt cx="0" cy="0"/>
        </a:xfrm>
      </p:grpSpPr>
      <p:sp>
        <p:nvSpPr>
          <p:cNvPr id="815" name="Google Shape;815;p104"/>
          <p:cNvSpPr/>
          <p:nvPr>
            <p:ph idx="2" type="pic"/>
          </p:nvPr>
        </p:nvSpPr>
        <p:spPr>
          <a:xfrm>
            <a:off x="0" y="0"/>
            <a:ext cx="3187700" cy="5143500"/>
          </a:xfrm>
          <a:prstGeom prst="rect">
            <a:avLst/>
          </a:prstGeom>
          <a:solidFill>
            <a:schemeClr val="lt1"/>
          </a:solidFill>
          <a:ln>
            <a:noFill/>
          </a:ln>
        </p:spPr>
      </p:sp>
      <p:sp>
        <p:nvSpPr>
          <p:cNvPr id="816" name="Google Shape;816;p104"/>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7" name="Google Shape;817;p104"/>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8" name="Google Shape;818;p104"/>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b="1" sz="600">
                <a:solidFill>
                  <a:schemeClr val="dk1"/>
                </a:solidFill>
                <a:latin typeface="Arial"/>
                <a:ea typeface="Arial"/>
                <a:cs typeface="Arial"/>
                <a:sym typeface="Arial"/>
              </a:defRPr>
            </a:lvl1pPr>
            <a:lvl2pPr indent="0" lvl="1" marL="0" algn="l">
              <a:lnSpc>
                <a:spcPct val="100000"/>
              </a:lnSpc>
              <a:spcBef>
                <a:spcPts val="0"/>
              </a:spcBef>
              <a:buNone/>
              <a:defRPr b="1" sz="600">
                <a:solidFill>
                  <a:schemeClr val="dk1"/>
                </a:solidFill>
                <a:latin typeface="Arial"/>
                <a:ea typeface="Arial"/>
                <a:cs typeface="Arial"/>
                <a:sym typeface="Arial"/>
              </a:defRPr>
            </a:lvl2pPr>
            <a:lvl3pPr indent="0" lvl="2" marL="0" algn="l">
              <a:lnSpc>
                <a:spcPct val="100000"/>
              </a:lnSpc>
              <a:spcBef>
                <a:spcPts val="0"/>
              </a:spcBef>
              <a:buNone/>
              <a:defRPr b="1" sz="600">
                <a:solidFill>
                  <a:schemeClr val="dk1"/>
                </a:solidFill>
                <a:latin typeface="Arial"/>
                <a:ea typeface="Arial"/>
                <a:cs typeface="Arial"/>
                <a:sym typeface="Arial"/>
              </a:defRPr>
            </a:lvl3pPr>
            <a:lvl4pPr indent="0" lvl="3" marL="0" algn="l">
              <a:lnSpc>
                <a:spcPct val="100000"/>
              </a:lnSpc>
              <a:spcBef>
                <a:spcPts val="0"/>
              </a:spcBef>
              <a:buNone/>
              <a:defRPr b="1" sz="600">
                <a:solidFill>
                  <a:schemeClr val="dk1"/>
                </a:solidFill>
                <a:latin typeface="Arial"/>
                <a:ea typeface="Arial"/>
                <a:cs typeface="Arial"/>
                <a:sym typeface="Arial"/>
              </a:defRPr>
            </a:lvl4pPr>
            <a:lvl5pPr indent="0" lvl="4" marL="0" algn="l">
              <a:lnSpc>
                <a:spcPct val="100000"/>
              </a:lnSpc>
              <a:spcBef>
                <a:spcPts val="0"/>
              </a:spcBef>
              <a:buNone/>
              <a:defRPr b="1" sz="600">
                <a:solidFill>
                  <a:schemeClr val="dk1"/>
                </a:solidFill>
                <a:latin typeface="Arial"/>
                <a:ea typeface="Arial"/>
                <a:cs typeface="Arial"/>
                <a:sym typeface="Arial"/>
              </a:defRPr>
            </a:lvl5pPr>
            <a:lvl6pPr indent="0" lvl="5" marL="0" algn="l">
              <a:lnSpc>
                <a:spcPct val="100000"/>
              </a:lnSpc>
              <a:spcBef>
                <a:spcPts val="0"/>
              </a:spcBef>
              <a:buNone/>
              <a:defRPr b="1" sz="600">
                <a:solidFill>
                  <a:schemeClr val="dk1"/>
                </a:solidFill>
                <a:latin typeface="Arial"/>
                <a:ea typeface="Arial"/>
                <a:cs typeface="Arial"/>
                <a:sym typeface="Arial"/>
              </a:defRPr>
            </a:lvl6pPr>
            <a:lvl7pPr indent="0" lvl="6" marL="0" algn="l">
              <a:lnSpc>
                <a:spcPct val="100000"/>
              </a:lnSpc>
              <a:spcBef>
                <a:spcPts val="0"/>
              </a:spcBef>
              <a:buNone/>
              <a:defRPr b="1" sz="600">
                <a:solidFill>
                  <a:schemeClr val="dk1"/>
                </a:solidFill>
                <a:latin typeface="Arial"/>
                <a:ea typeface="Arial"/>
                <a:cs typeface="Arial"/>
                <a:sym typeface="Arial"/>
              </a:defRPr>
            </a:lvl7pPr>
            <a:lvl8pPr indent="0" lvl="7" marL="0" algn="l">
              <a:lnSpc>
                <a:spcPct val="100000"/>
              </a:lnSpc>
              <a:spcBef>
                <a:spcPts val="0"/>
              </a:spcBef>
              <a:buNone/>
              <a:defRPr b="1" sz="600">
                <a:solidFill>
                  <a:schemeClr val="dk1"/>
                </a:solidFill>
                <a:latin typeface="Arial"/>
                <a:ea typeface="Arial"/>
                <a:cs typeface="Arial"/>
                <a:sym typeface="Arial"/>
              </a:defRPr>
            </a:lvl8pPr>
            <a:lvl9pPr indent="0" lvl="8" marL="0" algn="l">
              <a:lnSpc>
                <a:spcPct val="100000"/>
              </a:lnSpc>
              <a:spcBef>
                <a:spcPts val="0"/>
              </a:spcBef>
              <a:buNone/>
              <a:defRPr b="1" sz="6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pic>
        <p:nvPicPr>
          <p:cNvPr id="819" name="Google Shape;819;p104"/>
          <p:cNvPicPr preferRelativeResize="0"/>
          <p:nvPr/>
        </p:nvPicPr>
        <p:blipFill rotWithShape="1">
          <a:blip r:embed="rId2">
            <a:alphaModFix/>
          </a:blip>
          <a:srcRect b="0" l="0" r="0" t="0"/>
          <a:stretch/>
        </p:blipFill>
        <p:spPr>
          <a:xfrm rot="-5400000">
            <a:off x="-84926" y="620972"/>
            <a:ext cx="608451" cy="86400"/>
          </a:xfrm>
          <a:prstGeom prst="rect">
            <a:avLst/>
          </a:prstGeom>
          <a:noFill/>
          <a:ln>
            <a:noFill/>
          </a:ln>
        </p:spPr>
      </p:pic>
      <p:sp>
        <p:nvSpPr>
          <p:cNvPr id="820" name="Google Shape;820;p104"/>
          <p:cNvSpPr txBox="1"/>
          <p:nvPr>
            <p:ph type="title"/>
          </p:nvPr>
        </p:nvSpPr>
        <p:spPr>
          <a:xfrm>
            <a:off x="3463925" y="288925"/>
            <a:ext cx="5413375" cy="134825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1" name="Google Shape;821;p104"/>
          <p:cNvSpPr txBox="1"/>
          <p:nvPr>
            <p:ph idx="1" type="body"/>
          </p:nvPr>
        </p:nvSpPr>
        <p:spPr>
          <a:xfrm>
            <a:off x="3463925" y="2427288"/>
            <a:ext cx="2570163" cy="23542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sz="1100">
                <a:solidFill>
                  <a:schemeClr val="lt1"/>
                </a:solidFill>
              </a:defRPr>
            </a:lvl1pPr>
            <a:lvl2pPr indent="-298450" lvl="1" marL="914400" algn="l">
              <a:lnSpc>
                <a:spcPct val="100000"/>
              </a:lnSpc>
              <a:spcBef>
                <a:spcPts val="600"/>
              </a:spcBef>
              <a:spcAft>
                <a:spcPts val="0"/>
              </a:spcAft>
              <a:buClr>
                <a:schemeClr val="lt1"/>
              </a:buClr>
              <a:buSzPts val="1100"/>
              <a:buChar char="•"/>
              <a:defRPr sz="1100">
                <a:solidFill>
                  <a:schemeClr val="lt1"/>
                </a:solidFill>
              </a:defRPr>
            </a:lvl2pPr>
            <a:lvl3pPr indent="-298450" lvl="2" marL="1371600" algn="l">
              <a:lnSpc>
                <a:spcPct val="100000"/>
              </a:lnSpc>
              <a:spcBef>
                <a:spcPts val="600"/>
              </a:spcBef>
              <a:spcAft>
                <a:spcPts val="0"/>
              </a:spcAft>
              <a:buClr>
                <a:schemeClr val="lt1"/>
              </a:buClr>
              <a:buSzPts val="1100"/>
              <a:buChar char="−"/>
              <a:defRPr sz="1100">
                <a:solidFill>
                  <a:schemeClr val="lt1"/>
                </a:solidFill>
              </a:defRPr>
            </a:lvl3pPr>
            <a:lvl4pPr indent="-298450" lvl="3" marL="1828800" algn="l">
              <a:lnSpc>
                <a:spcPct val="100000"/>
              </a:lnSpc>
              <a:spcBef>
                <a:spcPts val="600"/>
              </a:spcBef>
              <a:spcAft>
                <a:spcPts val="0"/>
              </a:spcAft>
              <a:buClr>
                <a:schemeClr val="lt1"/>
              </a:buClr>
              <a:buSzPts val="1100"/>
              <a:buChar char="•"/>
              <a:defRPr sz="1100">
                <a:solidFill>
                  <a:schemeClr val="lt1"/>
                </a:solidFill>
              </a:defRPr>
            </a:lvl4pPr>
            <a:lvl5pPr indent="-298450" lvl="4" marL="2286000" algn="l">
              <a:lnSpc>
                <a:spcPct val="100000"/>
              </a:lnSpc>
              <a:spcBef>
                <a:spcPts val="600"/>
              </a:spcBef>
              <a:spcAft>
                <a:spcPts val="0"/>
              </a:spcAft>
              <a:buClr>
                <a:schemeClr val="lt1"/>
              </a:buClr>
              <a:buSzPts val="1100"/>
              <a:buChar char="−"/>
              <a:defRPr sz="1100">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2" name="Google Shape;822;p104"/>
          <p:cNvSpPr txBox="1"/>
          <p:nvPr>
            <p:ph idx="3" type="body"/>
          </p:nvPr>
        </p:nvSpPr>
        <p:spPr>
          <a:xfrm>
            <a:off x="3463926" y="1651000"/>
            <a:ext cx="5413374" cy="431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b="1">
                <a:solidFill>
                  <a:schemeClr val="lt1"/>
                </a:solidFill>
                <a:latin typeface="Arial"/>
                <a:ea typeface="Arial"/>
                <a:cs typeface="Arial"/>
                <a:sym typeface="Arial"/>
              </a:defRPr>
            </a:lvl1pPr>
            <a:lvl2pPr indent="-342900" lvl="1" marL="914400" algn="l">
              <a:lnSpc>
                <a:spcPct val="100000"/>
              </a:lnSpc>
              <a:spcBef>
                <a:spcPts val="600"/>
              </a:spcBef>
              <a:spcAft>
                <a:spcPts val="0"/>
              </a:spcAft>
              <a:buClr>
                <a:schemeClr val="dk2"/>
              </a:buClr>
              <a:buSzPts val="1800"/>
              <a:buChar char="•"/>
              <a:defRPr/>
            </a:lvl2pPr>
            <a:lvl3pPr indent="-342900" lvl="2" marL="1371600" algn="l">
              <a:lnSpc>
                <a:spcPct val="100000"/>
              </a:lnSpc>
              <a:spcBef>
                <a:spcPts val="600"/>
              </a:spcBef>
              <a:spcAft>
                <a:spcPts val="0"/>
              </a:spcAft>
              <a:buClr>
                <a:schemeClr val="dk2"/>
              </a:buClr>
              <a:buSzPts val="1800"/>
              <a:buChar char="−"/>
              <a:defRPr/>
            </a:lvl3pPr>
            <a:lvl4pPr indent="-342900" lvl="3" marL="1828800" algn="l">
              <a:lnSpc>
                <a:spcPct val="100000"/>
              </a:lnSpc>
              <a:spcBef>
                <a:spcPts val="600"/>
              </a:spcBef>
              <a:spcAft>
                <a:spcPts val="0"/>
              </a:spcAft>
              <a:buClr>
                <a:schemeClr val="dk2"/>
              </a:buClr>
              <a:buSzPts val="1800"/>
              <a:buChar char="•"/>
              <a:defRPr/>
            </a:lvl4pPr>
            <a:lvl5pPr indent="-342900" lvl="4" marL="2286000" algn="l">
              <a:lnSpc>
                <a:spcPct val="10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3" name="Google Shape;823;p104"/>
          <p:cNvSpPr txBox="1"/>
          <p:nvPr>
            <p:ph idx="4" type="body"/>
          </p:nvPr>
        </p:nvSpPr>
        <p:spPr>
          <a:xfrm>
            <a:off x="6310313" y="2427288"/>
            <a:ext cx="2566987" cy="23542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100"/>
              <a:buNone/>
              <a:defRPr sz="1100">
                <a:solidFill>
                  <a:schemeClr val="lt1"/>
                </a:solidFill>
              </a:defRPr>
            </a:lvl1pPr>
            <a:lvl2pPr indent="-298450" lvl="1" marL="914400" algn="l">
              <a:lnSpc>
                <a:spcPct val="100000"/>
              </a:lnSpc>
              <a:spcBef>
                <a:spcPts val="600"/>
              </a:spcBef>
              <a:spcAft>
                <a:spcPts val="0"/>
              </a:spcAft>
              <a:buClr>
                <a:schemeClr val="lt1"/>
              </a:buClr>
              <a:buSzPts val="1100"/>
              <a:buChar char="•"/>
              <a:defRPr sz="1100">
                <a:solidFill>
                  <a:schemeClr val="lt1"/>
                </a:solidFill>
              </a:defRPr>
            </a:lvl2pPr>
            <a:lvl3pPr indent="-298450" lvl="2" marL="1371600" algn="l">
              <a:lnSpc>
                <a:spcPct val="100000"/>
              </a:lnSpc>
              <a:spcBef>
                <a:spcPts val="600"/>
              </a:spcBef>
              <a:spcAft>
                <a:spcPts val="0"/>
              </a:spcAft>
              <a:buClr>
                <a:schemeClr val="lt1"/>
              </a:buClr>
              <a:buSzPts val="1100"/>
              <a:buChar char="−"/>
              <a:defRPr sz="1100">
                <a:solidFill>
                  <a:schemeClr val="lt1"/>
                </a:solidFill>
              </a:defRPr>
            </a:lvl3pPr>
            <a:lvl4pPr indent="-298450" lvl="3" marL="1828800" algn="l">
              <a:lnSpc>
                <a:spcPct val="100000"/>
              </a:lnSpc>
              <a:spcBef>
                <a:spcPts val="600"/>
              </a:spcBef>
              <a:spcAft>
                <a:spcPts val="0"/>
              </a:spcAft>
              <a:buClr>
                <a:schemeClr val="lt1"/>
              </a:buClr>
              <a:buSzPts val="1100"/>
              <a:buChar char="•"/>
              <a:defRPr sz="1100">
                <a:solidFill>
                  <a:schemeClr val="lt1"/>
                </a:solidFill>
              </a:defRPr>
            </a:lvl4pPr>
            <a:lvl5pPr indent="-298450" lvl="4" marL="2286000" algn="l">
              <a:lnSpc>
                <a:spcPct val="100000"/>
              </a:lnSpc>
              <a:spcBef>
                <a:spcPts val="600"/>
              </a:spcBef>
              <a:spcAft>
                <a:spcPts val="0"/>
              </a:spcAft>
              <a:buClr>
                <a:schemeClr val="lt1"/>
              </a:buClr>
              <a:buSzPts val="1100"/>
              <a:buChar char="−"/>
              <a:defRPr sz="1100">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44.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26" Type="http://schemas.openxmlformats.org/officeDocument/2006/relationships/slideLayout" Target="../slideLayouts/slideLayout50.xml"/><Relationship Id="rId25" Type="http://schemas.openxmlformats.org/officeDocument/2006/relationships/slideLayout" Target="../slideLayouts/slideLayout49.xml"/><Relationship Id="rId28" Type="http://schemas.openxmlformats.org/officeDocument/2006/relationships/slideLayout" Target="../slideLayouts/slideLayout52.xml"/><Relationship Id="rId27" Type="http://schemas.openxmlformats.org/officeDocument/2006/relationships/slideLayout" Target="../slideLayouts/slideLayout51.xml"/><Relationship Id="rId5" Type="http://schemas.openxmlformats.org/officeDocument/2006/relationships/slideLayout" Target="../slideLayouts/slideLayout29.xml"/><Relationship Id="rId6" Type="http://schemas.openxmlformats.org/officeDocument/2006/relationships/slideLayout" Target="../slideLayouts/slideLayout30.xml"/><Relationship Id="rId29" Type="http://schemas.openxmlformats.org/officeDocument/2006/relationships/slideLayout" Target="../slideLayouts/slideLayout53.xml"/><Relationship Id="rId7" Type="http://schemas.openxmlformats.org/officeDocument/2006/relationships/slideLayout" Target="../slideLayouts/slideLayout31.xml"/><Relationship Id="rId8" Type="http://schemas.openxmlformats.org/officeDocument/2006/relationships/slideLayout" Target="../slideLayouts/slideLayout32.xml"/><Relationship Id="rId31" Type="http://schemas.openxmlformats.org/officeDocument/2006/relationships/slideLayout" Target="../slideLayouts/slideLayout55.xml"/><Relationship Id="rId30" Type="http://schemas.openxmlformats.org/officeDocument/2006/relationships/slideLayout" Target="../slideLayouts/slideLayout54.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32" Type="http://schemas.openxmlformats.org/officeDocument/2006/relationships/theme" Target="../theme/theme2.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9" Type="http://schemas.openxmlformats.org/officeDocument/2006/relationships/slideLayout" Target="../slideLayouts/slideLayout43.xml"/><Relationship Id="rId18"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9" Type="http://schemas.openxmlformats.org/officeDocument/2006/relationships/slideLayout" Target="../slideLayouts/slideLayout64.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3" Type="http://schemas.openxmlformats.org/officeDocument/2006/relationships/slideLayout" Target="../slideLayouts/slideLayout68.xml"/><Relationship Id="rId12" Type="http://schemas.openxmlformats.org/officeDocument/2006/relationships/slideLayout" Target="../slideLayouts/slideLayout67.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40" Type="http://schemas.openxmlformats.org/officeDocument/2006/relationships/slideLayout" Target="../slideLayouts/slideLayout108.xml"/><Relationship Id="rId20" Type="http://schemas.openxmlformats.org/officeDocument/2006/relationships/slideLayout" Target="../slideLayouts/slideLayout88.xml"/><Relationship Id="rId42" Type="http://schemas.openxmlformats.org/officeDocument/2006/relationships/theme" Target="../theme/theme6.xml"/><Relationship Id="rId41" Type="http://schemas.openxmlformats.org/officeDocument/2006/relationships/slideLayout" Target="../slideLayouts/slideLayout109.xml"/><Relationship Id="rId22" Type="http://schemas.openxmlformats.org/officeDocument/2006/relationships/slideLayout" Target="../slideLayouts/slideLayout90.xml"/><Relationship Id="rId21" Type="http://schemas.openxmlformats.org/officeDocument/2006/relationships/slideLayout" Target="../slideLayouts/slideLayout89.xml"/><Relationship Id="rId24" Type="http://schemas.openxmlformats.org/officeDocument/2006/relationships/slideLayout" Target="../slideLayouts/slideLayout92.xml"/><Relationship Id="rId23" Type="http://schemas.openxmlformats.org/officeDocument/2006/relationships/slideLayout" Target="../slideLayouts/slideLayout91.xml"/><Relationship Id="rId1" Type="http://schemas.openxmlformats.org/officeDocument/2006/relationships/slideLayout" Target="../slideLayouts/slideLayout69.xml"/><Relationship Id="rId2" Type="http://schemas.openxmlformats.org/officeDocument/2006/relationships/slideLayout" Target="../slideLayouts/slideLayout70.xml"/><Relationship Id="rId3" Type="http://schemas.openxmlformats.org/officeDocument/2006/relationships/slideLayout" Target="../slideLayouts/slideLayout71.xml"/><Relationship Id="rId4" Type="http://schemas.openxmlformats.org/officeDocument/2006/relationships/slideLayout" Target="../slideLayouts/slideLayout72.xml"/><Relationship Id="rId9" Type="http://schemas.openxmlformats.org/officeDocument/2006/relationships/slideLayout" Target="../slideLayouts/slideLayout77.xml"/><Relationship Id="rId26" Type="http://schemas.openxmlformats.org/officeDocument/2006/relationships/slideLayout" Target="../slideLayouts/slideLayout94.xml"/><Relationship Id="rId25" Type="http://schemas.openxmlformats.org/officeDocument/2006/relationships/slideLayout" Target="../slideLayouts/slideLayout93.xml"/><Relationship Id="rId28" Type="http://schemas.openxmlformats.org/officeDocument/2006/relationships/slideLayout" Target="../slideLayouts/slideLayout96.xml"/><Relationship Id="rId27" Type="http://schemas.openxmlformats.org/officeDocument/2006/relationships/slideLayout" Target="../slideLayouts/slideLayout95.xml"/><Relationship Id="rId5" Type="http://schemas.openxmlformats.org/officeDocument/2006/relationships/slideLayout" Target="../slideLayouts/slideLayout73.xml"/><Relationship Id="rId6" Type="http://schemas.openxmlformats.org/officeDocument/2006/relationships/slideLayout" Target="../slideLayouts/slideLayout74.xml"/><Relationship Id="rId29" Type="http://schemas.openxmlformats.org/officeDocument/2006/relationships/slideLayout" Target="../slideLayouts/slideLayout97.xml"/><Relationship Id="rId7" Type="http://schemas.openxmlformats.org/officeDocument/2006/relationships/slideLayout" Target="../slideLayouts/slideLayout75.xml"/><Relationship Id="rId8" Type="http://schemas.openxmlformats.org/officeDocument/2006/relationships/slideLayout" Target="../slideLayouts/slideLayout76.xml"/><Relationship Id="rId31" Type="http://schemas.openxmlformats.org/officeDocument/2006/relationships/slideLayout" Target="../slideLayouts/slideLayout99.xml"/><Relationship Id="rId30" Type="http://schemas.openxmlformats.org/officeDocument/2006/relationships/slideLayout" Target="../slideLayouts/slideLayout98.xml"/><Relationship Id="rId11" Type="http://schemas.openxmlformats.org/officeDocument/2006/relationships/slideLayout" Target="../slideLayouts/slideLayout79.xml"/><Relationship Id="rId33" Type="http://schemas.openxmlformats.org/officeDocument/2006/relationships/slideLayout" Target="../slideLayouts/slideLayout101.xml"/><Relationship Id="rId10" Type="http://schemas.openxmlformats.org/officeDocument/2006/relationships/slideLayout" Target="../slideLayouts/slideLayout78.xml"/><Relationship Id="rId32" Type="http://schemas.openxmlformats.org/officeDocument/2006/relationships/slideLayout" Target="../slideLayouts/slideLayout100.xml"/><Relationship Id="rId13" Type="http://schemas.openxmlformats.org/officeDocument/2006/relationships/slideLayout" Target="../slideLayouts/slideLayout81.xml"/><Relationship Id="rId35" Type="http://schemas.openxmlformats.org/officeDocument/2006/relationships/slideLayout" Target="../slideLayouts/slideLayout103.xml"/><Relationship Id="rId12" Type="http://schemas.openxmlformats.org/officeDocument/2006/relationships/slideLayout" Target="../slideLayouts/slideLayout80.xml"/><Relationship Id="rId34" Type="http://schemas.openxmlformats.org/officeDocument/2006/relationships/slideLayout" Target="../slideLayouts/slideLayout102.xml"/><Relationship Id="rId15" Type="http://schemas.openxmlformats.org/officeDocument/2006/relationships/slideLayout" Target="../slideLayouts/slideLayout83.xml"/><Relationship Id="rId37" Type="http://schemas.openxmlformats.org/officeDocument/2006/relationships/slideLayout" Target="../slideLayouts/slideLayout105.xml"/><Relationship Id="rId14" Type="http://schemas.openxmlformats.org/officeDocument/2006/relationships/slideLayout" Target="../slideLayouts/slideLayout82.xml"/><Relationship Id="rId36" Type="http://schemas.openxmlformats.org/officeDocument/2006/relationships/slideLayout" Target="../slideLayouts/slideLayout104.xml"/><Relationship Id="rId17" Type="http://schemas.openxmlformats.org/officeDocument/2006/relationships/slideLayout" Target="../slideLayouts/slideLayout85.xml"/><Relationship Id="rId39" Type="http://schemas.openxmlformats.org/officeDocument/2006/relationships/slideLayout" Target="../slideLayouts/slideLayout107.xml"/><Relationship Id="rId16" Type="http://schemas.openxmlformats.org/officeDocument/2006/relationships/slideLayout" Target="../slideLayouts/slideLayout84.xml"/><Relationship Id="rId38" Type="http://schemas.openxmlformats.org/officeDocument/2006/relationships/slideLayout" Target="../slideLayouts/slideLayout106.xml"/><Relationship Id="rId19" Type="http://schemas.openxmlformats.org/officeDocument/2006/relationships/slideLayout" Target="../slideLayouts/slideLayout87.xml"/><Relationship Id="rId18"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cxnSp>
        <p:nvCxnSpPr>
          <p:cNvPr id="51" name="Google Shape;51;p13"/>
          <p:cNvCxnSpPr/>
          <p:nvPr/>
        </p:nvCxnSpPr>
        <p:spPr>
          <a:xfrm flipH="1">
            <a:off x="-152150" y="4831625"/>
            <a:ext cx="9285600" cy="26100"/>
          </a:xfrm>
          <a:prstGeom prst="straightConnector1">
            <a:avLst/>
          </a:prstGeom>
          <a:solidFill>
            <a:schemeClr val="accent1"/>
          </a:solidFill>
          <a:ln cap="flat" cmpd="sng" w="9525">
            <a:solidFill>
              <a:srgbClr val="461E96"/>
            </a:solidFill>
            <a:prstDash val="solid"/>
            <a:round/>
            <a:headEnd len="sm" w="sm" type="none"/>
            <a:tailEnd len="sm" w="sm" type="none"/>
          </a:ln>
        </p:spPr>
      </p:cxnSp>
      <p:sp>
        <p:nvSpPr>
          <p:cNvPr id="52" name="Google Shape;52;p13"/>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rmAutofit/>
          </a:bodyPr>
          <a:lstStyle>
            <a:lvl1pPr lvl="0"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1pPr>
            <a:lvl2pPr lvl="1"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2pPr>
            <a:lvl3pPr lvl="2"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3pPr>
            <a:lvl4pPr lvl="3"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4pPr>
            <a:lvl5pPr lvl="4"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5pPr>
            <a:lvl6pPr lvl="5"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6pPr>
            <a:lvl7pPr lvl="6"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7pPr>
            <a:lvl8pPr lvl="7"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8pPr>
            <a:lvl9pPr lvl="8"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7"/>
          <p:cNvSpPr txBox="1"/>
          <p:nvPr>
            <p:ph type="title"/>
          </p:nvPr>
        </p:nvSpPr>
        <p:spPr>
          <a:xfrm>
            <a:off x="626400" y="288000"/>
            <a:ext cx="8251200" cy="72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0" name="Google Shape;130;p27"/>
          <p:cNvSpPr txBox="1"/>
          <p:nvPr>
            <p:ph idx="1" type="body"/>
          </p:nvPr>
        </p:nvSpPr>
        <p:spPr>
          <a:xfrm>
            <a:off x="626400" y="1647977"/>
            <a:ext cx="8255300" cy="312199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317500" lvl="1" marL="914400"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3pPr>
            <a:lvl4pPr indent="-317500" lvl="3" marL="1828800"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5pPr>
            <a:lvl6pPr indent="-314325" lvl="5" marL="2743200" marR="0" rtl="0" algn="l">
              <a:lnSpc>
                <a:spcPct val="90000"/>
              </a:lnSpc>
              <a:spcBef>
                <a:spcPts val="600"/>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31" name="Google Shape;131;p27"/>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2" name="Google Shape;132;p27"/>
          <p:cNvSpPr txBox="1"/>
          <p:nvPr>
            <p:ph idx="11" type="ftr"/>
          </p:nvPr>
        </p:nvSpPr>
        <p:spPr>
          <a:xfrm rot="-5400000">
            <a:off x="-638043" y="3245617"/>
            <a:ext cx="1747834" cy="108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3" name="Google Shape;133;p27"/>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buNone/>
              <a:defRPr b="1" i="0" sz="600" u="none" cap="none" strike="noStrike">
                <a:solidFill>
                  <a:schemeClr val="dk1"/>
                </a:solidFill>
                <a:latin typeface="Arial"/>
                <a:ea typeface="Arial"/>
                <a:cs typeface="Arial"/>
                <a:sym typeface="Arial"/>
              </a:defRPr>
            </a:lvl1pPr>
            <a:lvl2pPr indent="0" lvl="1" marL="0" marR="0" rtl="0" algn="l">
              <a:lnSpc>
                <a:spcPct val="100000"/>
              </a:lnSpc>
              <a:spcBef>
                <a:spcPts val="0"/>
              </a:spcBef>
              <a:buNone/>
              <a:defRPr b="1" i="0" sz="600" u="none" cap="none" strike="noStrike">
                <a:solidFill>
                  <a:schemeClr val="dk1"/>
                </a:solidFill>
                <a:latin typeface="Arial"/>
                <a:ea typeface="Arial"/>
                <a:cs typeface="Arial"/>
                <a:sym typeface="Arial"/>
              </a:defRPr>
            </a:lvl2pPr>
            <a:lvl3pPr indent="0" lvl="2" marL="0" marR="0" rtl="0" algn="l">
              <a:lnSpc>
                <a:spcPct val="100000"/>
              </a:lnSpc>
              <a:spcBef>
                <a:spcPts val="0"/>
              </a:spcBef>
              <a:buNone/>
              <a:defRPr b="1" i="0" sz="600" u="none" cap="none" strike="noStrike">
                <a:solidFill>
                  <a:schemeClr val="dk1"/>
                </a:solidFill>
                <a:latin typeface="Arial"/>
                <a:ea typeface="Arial"/>
                <a:cs typeface="Arial"/>
                <a:sym typeface="Arial"/>
              </a:defRPr>
            </a:lvl3pPr>
            <a:lvl4pPr indent="0" lvl="3" marL="0" marR="0" rtl="0" algn="l">
              <a:lnSpc>
                <a:spcPct val="100000"/>
              </a:lnSpc>
              <a:spcBef>
                <a:spcPts val="0"/>
              </a:spcBef>
              <a:buNone/>
              <a:defRPr b="1" i="0" sz="600" u="none" cap="none" strike="noStrike">
                <a:solidFill>
                  <a:schemeClr val="dk1"/>
                </a:solidFill>
                <a:latin typeface="Arial"/>
                <a:ea typeface="Arial"/>
                <a:cs typeface="Arial"/>
                <a:sym typeface="Arial"/>
              </a:defRPr>
            </a:lvl4pPr>
            <a:lvl5pPr indent="0" lvl="4" marL="0" marR="0" rtl="0" algn="l">
              <a:lnSpc>
                <a:spcPct val="100000"/>
              </a:lnSpc>
              <a:spcBef>
                <a:spcPts val="0"/>
              </a:spcBef>
              <a:buNone/>
              <a:defRPr b="1" i="0" sz="600" u="none" cap="none" strike="noStrike">
                <a:solidFill>
                  <a:schemeClr val="dk1"/>
                </a:solidFill>
                <a:latin typeface="Arial"/>
                <a:ea typeface="Arial"/>
                <a:cs typeface="Arial"/>
                <a:sym typeface="Arial"/>
              </a:defRPr>
            </a:lvl5pPr>
            <a:lvl6pPr indent="0" lvl="5" marL="0" marR="0" rtl="0" algn="l">
              <a:lnSpc>
                <a:spcPct val="100000"/>
              </a:lnSpc>
              <a:spcBef>
                <a:spcPts val="0"/>
              </a:spcBef>
              <a:buNone/>
              <a:defRPr b="1" i="0" sz="600" u="none" cap="none" strike="noStrike">
                <a:solidFill>
                  <a:schemeClr val="dk1"/>
                </a:solidFill>
                <a:latin typeface="Arial"/>
                <a:ea typeface="Arial"/>
                <a:cs typeface="Arial"/>
                <a:sym typeface="Arial"/>
              </a:defRPr>
            </a:lvl6pPr>
            <a:lvl7pPr indent="0" lvl="6" marL="0" marR="0" rtl="0" algn="l">
              <a:lnSpc>
                <a:spcPct val="100000"/>
              </a:lnSpc>
              <a:spcBef>
                <a:spcPts val="0"/>
              </a:spcBef>
              <a:buNone/>
              <a:defRPr b="1" i="0" sz="600" u="none" cap="none" strike="noStrike">
                <a:solidFill>
                  <a:schemeClr val="dk1"/>
                </a:solidFill>
                <a:latin typeface="Arial"/>
                <a:ea typeface="Arial"/>
                <a:cs typeface="Arial"/>
                <a:sym typeface="Arial"/>
              </a:defRPr>
            </a:lvl7pPr>
            <a:lvl8pPr indent="0" lvl="7" marL="0" marR="0" rtl="0" algn="l">
              <a:lnSpc>
                <a:spcPct val="100000"/>
              </a:lnSpc>
              <a:spcBef>
                <a:spcPts val="0"/>
              </a:spcBef>
              <a:buNone/>
              <a:defRPr b="1" i="0" sz="600" u="none" cap="none" strike="noStrike">
                <a:solidFill>
                  <a:schemeClr val="dk1"/>
                </a:solidFill>
                <a:latin typeface="Arial"/>
                <a:ea typeface="Arial"/>
                <a:cs typeface="Arial"/>
                <a:sym typeface="Arial"/>
              </a:defRPr>
            </a:lvl8pPr>
            <a:lvl9pPr indent="0" lvl="8" marL="0" marR="0" rtl="0" algn="l">
              <a:lnSpc>
                <a:spcPct val="100000"/>
              </a:lnSpc>
              <a:spcBef>
                <a:spcPts val="0"/>
              </a:spcBef>
              <a:buNone/>
              <a:defRPr b="1" i="0" sz="6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grpSp>
        <p:nvGrpSpPr>
          <p:cNvPr id="134" name="Google Shape;134;p27"/>
          <p:cNvGrpSpPr/>
          <p:nvPr/>
        </p:nvGrpSpPr>
        <p:grpSpPr>
          <a:xfrm>
            <a:off x="-222948" y="285750"/>
            <a:ext cx="135000" cy="4495800"/>
            <a:chOff x="-222948" y="285750"/>
            <a:chExt cx="135000" cy="4495800"/>
          </a:xfrm>
        </p:grpSpPr>
        <p:cxnSp>
          <p:nvCxnSpPr>
            <p:cNvPr id="135" name="Google Shape;135;p27"/>
            <p:cNvCxnSpPr/>
            <p:nvPr/>
          </p:nvCxnSpPr>
          <p:spPr>
            <a:xfrm>
              <a:off x="-155448" y="291275"/>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36" name="Google Shape;136;p27"/>
            <p:cNvCxnSpPr/>
            <p:nvPr/>
          </p:nvCxnSpPr>
          <p:spPr>
            <a:xfrm>
              <a:off x="-155448" y="218250"/>
              <a:ext cx="0" cy="135000"/>
            </a:xfrm>
            <a:prstGeom prst="straightConnector1">
              <a:avLst/>
            </a:prstGeom>
            <a:noFill/>
            <a:ln cap="flat" cmpd="sng" w="12700">
              <a:solidFill>
                <a:srgbClr val="E22F00"/>
              </a:solidFill>
              <a:prstDash val="solid"/>
              <a:miter lim="800000"/>
              <a:headEnd len="sm" w="sm" type="none"/>
              <a:tailEnd len="sm" w="sm" type="none"/>
            </a:ln>
          </p:spPr>
        </p:cxnSp>
        <p:cxnSp>
          <p:nvCxnSpPr>
            <p:cNvPr id="137" name="Google Shape;137;p27"/>
            <p:cNvCxnSpPr/>
            <p:nvPr/>
          </p:nvCxnSpPr>
          <p:spPr>
            <a:xfrm>
              <a:off x="-155448" y="1078742"/>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38" name="Google Shape;138;p27"/>
            <p:cNvCxnSpPr/>
            <p:nvPr/>
          </p:nvCxnSpPr>
          <p:spPr>
            <a:xfrm rot="10800000">
              <a:off x="-222948" y="1647977"/>
              <a:ext cx="135000" cy="0"/>
            </a:xfrm>
            <a:prstGeom prst="straightConnector1">
              <a:avLst/>
            </a:prstGeom>
            <a:noFill/>
            <a:ln cap="flat" cmpd="sng" w="9525">
              <a:solidFill>
                <a:schemeClr val="dk1"/>
              </a:solidFill>
              <a:prstDash val="solid"/>
              <a:miter lim="800000"/>
              <a:headEnd len="sm" w="sm" type="none"/>
              <a:tailEnd len="sm" w="sm" type="none"/>
            </a:ln>
          </p:spPr>
        </p:cxnSp>
        <p:cxnSp>
          <p:nvCxnSpPr>
            <p:cNvPr id="139" name="Google Shape;139;p27"/>
            <p:cNvCxnSpPr/>
            <p:nvPr/>
          </p:nvCxnSpPr>
          <p:spPr>
            <a:xfrm>
              <a:off x="-155448" y="4714050"/>
              <a:ext cx="0" cy="135000"/>
            </a:xfrm>
            <a:prstGeom prst="straightConnector1">
              <a:avLst/>
            </a:prstGeom>
            <a:noFill/>
            <a:ln cap="flat" cmpd="sng" w="12700">
              <a:solidFill>
                <a:srgbClr val="E22F00"/>
              </a:solidFill>
              <a:prstDash val="solid"/>
              <a:miter lim="800000"/>
              <a:headEnd len="sm" w="sm" type="none"/>
              <a:tailEnd len="sm" w="sm" type="none"/>
            </a:ln>
          </p:spPr>
        </p:cxnSp>
      </p:grpSp>
      <p:grpSp>
        <p:nvGrpSpPr>
          <p:cNvPr id="140" name="Google Shape;140;p27"/>
          <p:cNvGrpSpPr/>
          <p:nvPr/>
        </p:nvGrpSpPr>
        <p:grpSpPr>
          <a:xfrm>
            <a:off x="422563" y="-214631"/>
            <a:ext cx="8454737" cy="135000"/>
            <a:chOff x="422563" y="-214631"/>
            <a:chExt cx="8454737" cy="135000"/>
          </a:xfrm>
        </p:grpSpPr>
        <p:cxnSp>
          <p:nvCxnSpPr>
            <p:cNvPr id="141" name="Google Shape;141;p27"/>
            <p:cNvCxnSpPr/>
            <p:nvPr/>
          </p:nvCxnSpPr>
          <p:spPr>
            <a:xfrm rot="10800000">
              <a:off x="422563"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42" name="Google Shape;142;p27"/>
            <p:cNvCxnSpPr/>
            <p:nvPr/>
          </p:nvCxnSpPr>
          <p:spPr>
            <a:xfrm rot="10800000">
              <a:off x="1778000"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43" name="Google Shape;143;p27"/>
            <p:cNvCxnSpPr/>
            <p:nvPr/>
          </p:nvCxnSpPr>
          <p:spPr>
            <a:xfrm rot="10800000">
              <a:off x="2046288"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44" name="Google Shape;144;p27"/>
            <p:cNvCxnSpPr/>
            <p:nvPr/>
          </p:nvCxnSpPr>
          <p:spPr>
            <a:xfrm rot="10800000">
              <a:off x="3189288"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45" name="Google Shape;145;p27"/>
            <p:cNvCxnSpPr/>
            <p:nvPr/>
          </p:nvCxnSpPr>
          <p:spPr>
            <a:xfrm rot="10800000">
              <a:off x="3463925"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46" name="Google Shape;146;p27"/>
            <p:cNvCxnSpPr/>
            <p:nvPr/>
          </p:nvCxnSpPr>
          <p:spPr>
            <a:xfrm rot="10800000">
              <a:off x="4613275"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47" name="Google Shape;147;p27"/>
            <p:cNvCxnSpPr/>
            <p:nvPr/>
          </p:nvCxnSpPr>
          <p:spPr>
            <a:xfrm rot="10800000">
              <a:off x="4889905"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48" name="Google Shape;148;p27"/>
            <p:cNvCxnSpPr/>
            <p:nvPr/>
          </p:nvCxnSpPr>
          <p:spPr>
            <a:xfrm rot="10800000">
              <a:off x="6034629"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49" name="Google Shape;149;p27"/>
            <p:cNvCxnSpPr/>
            <p:nvPr/>
          </p:nvCxnSpPr>
          <p:spPr>
            <a:xfrm rot="10800000">
              <a:off x="6308725"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50" name="Google Shape;150;p27"/>
            <p:cNvCxnSpPr/>
            <p:nvPr/>
          </p:nvCxnSpPr>
          <p:spPr>
            <a:xfrm rot="10800000">
              <a:off x="7457918"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51" name="Google Shape;151;p27"/>
            <p:cNvCxnSpPr/>
            <p:nvPr/>
          </p:nvCxnSpPr>
          <p:spPr>
            <a:xfrm rot="10800000">
              <a:off x="7727950"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52" name="Google Shape;152;p27"/>
            <p:cNvCxnSpPr/>
            <p:nvPr/>
          </p:nvCxnSpPr>
          <p:spPr>
            <a:xfrm rot="10800000">
              <a:off x="8877300" y="-214631"/>
              <a:ext cx="0" cy="135000"/>
            </a:xfrm>
            <a:prstGeom prst="straightConnector1">
              <a:avLst/>
            </a:prstGeom>
            <a:noFill/>
            <a:ln cap="flat" cmpd="sng" w="12700">
              <a:solidFill>
                <a:srgbClr val="E22F00"/>
              </a:solidFill>
              <a:prstDash val="solid"/>
              <a:miter lim="800000"/>
              <a:headEnd len="sm" w="sm" type="none"/>
              <a:tailEnd len="sm" w="sm" type="none"/>
            </a:ln>
          </p:spPr>
        </p:cxnSp>
        <p:cxnSp>
          <p:nvCxnSpPr>
            <p:cNvPr id="153" name="Google Shape;153;p27"/>
            <p:cNvCxnSpPr/>
            <p:nvPr/>
          </p:nvCxnSpPr>
          <p:spPr>
            <a:xfrm rot="10800000">
              <a:off x="1338613"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54" name="Google Shape;154;p27"/>
            <p:cNvCxnSpPr/>
            <p:nvPr/>
          </p:nvCxnSpPr>
          <p:spPr>
            <a:xfrm rot="10800000">
              <a:off x="1071419"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55" name="Google Shape;155;p27"/>
            <p:cNvCxnSpPr/>
            <p:nvPr/>
          </p:nvCxnSpPr>
          <p:spPr>
            <a:xfrm rot="10800000">
              <a:off x="4179826"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56" name="Google Shape;156;p27"/>
            <p:cNvCxnSpPr/>
            <p:nvPr/>
          </p:nvCxnSpPr>
          <p:spPr>
            <a:xfrm rot="10800000">
              <a:off x="3912631"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57" name="Google Shape;157;p27"/>
            <p:cNvCxnSpPr/>
            <p:nvPr/>
          </p:nvCxnSpPr>
          <p:spPr>
            <a:xfrm rot="10800000">
              <a:off x="2755900"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58" name="Google Shape;158;p27"/>
            <p:cNvCxnSpPr/>
            <p:nvPr/>
          </p:nvCxnSpPr>
          <p:spPr>
            <a:xfrm rot="10800000">
              <a:off x="2484169"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59" name="Google Shape;159;p27"/>
            <p:cNvCxnSpPr/>
            <p:nvPr/>
          </p:nvCxnSpPr>
          <p:spPr>
            <a:xfrm rot="10800000">
              <a:off x="5329292"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60" name="Google Shape;160;p27"/>
            <p:cNvCxnSpPr/>
            <p:nvPr/>
          </p:nvCxnSpPr>
          <p:spPr>
            <a:xfrm rot="10800000">
              <a:off x="5594350"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61" name="Google Shape;161;p27"/>
            <p:cNvCxnSpPr/>
            <p:nvPr/>
          </p:nvCxnSpPr>
          <p:spPr>
            <a:xfrm rot="10800000">
              <a:off x="6748112"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62" name="Google Shape;162;p27"/>
            <p:cNvCxnSpPr/>
            <p:nvPr/>
          </p:nvCxnSpPr>
          <p:spPr>
            <a:xfrm rot="10800000">
              <a:off x="7021245"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63" name="Google Shape;163;p27"/>
            <p:cNvCxnSpPr/>
            <p:nvPr/>
          </p:nvCxnSpPr>
          <p:spPr>
            <a:xfrm rot="10800000">
              <a:off x="8172793"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64" name="Google Shape;164;p27"/>
            <p:cNvCxnSpPr/>
            <p:nvPr/>
          </p:nvCxnSpPr>
          <p:spPr>
            <a:xfrm rot="10800000">
              <a:off x="8437581"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65" name="Google Shape;165;p27"/>
            <p:cNvCxnSpPr/>
            <p:nvPr/>
          </p:nvCxnSpPr>
          <p:spPr>
            <a:xfrm rot="10800000">
              <a:off x="628650" y="-214631"/>
              <a:ext cx="0" cy="135000"/>
            </a:xfrm>
            <a:prstGeom prst="straightConnector1">
              <a:avLst/>
            </a:prstGeom>
            <a:noFill/>
            <a:ln cap="flat" cmpd="sng" w="12700">
              <a:solidFill>
                <a:srgbClr val="E22F00"/>
              </a:solidFill>
              <a:prstDash val="solid"/>
              <a:miter lim="800000"/>
              <a:headEnd len="sm" w="sm" type="none"/>
              <a:tailEnd len="sm" w="sm" type="none"/>
            </a:ln>
          </p:spPr>
        </p:cxnSp>
        <p:cxnSp>
          <p:nvCxnSpPr>
            <p:cNvPr id="166" name="Google Shape;166;p27"/>
            <p:cNvCxnSpPr/>
            <p:nvPr/>
          </p:nvCxnSpPr>
          <p:spPr>
            <a:xfrm rot="10800000">
              <a:off x="4752975" y="-214631"/>
              <a:ext cx="0" cy="135000"/>
            </a:xfrm>
            <a:prstGeom prst="straightConnector1">
              <a:avLst/>
            </a:prstGeom>
            <a:noFill/>
            <a:ln cap="flat" cmpd="sng" w="9525">
              <a:solidFill>
                <a:srgbClr val="E22F00"/>
              </a:solidFill>
              <a:prstDash val="solid"/>
              <a:miter lim="800000"/>
              <a:headEnd len="sm" w="sm" type="none"/>
              <a:tailEnd len="sm" w="sm" type="none"/>
            </a:ln>
          </p:spPr>
        </p:cxnSp>
      </p:grpSp>
      <p:cxnSp>
        <p:nvCxnSpPr>
          <p:cNvPr id="167" name="Google Shape;167;p27"/>
          <p:cNvCxnSpPr/>
          <p:nvPr/>
        </p:nvCxnSpPr>
        <p:spPr>
          <a:xfrm rot="10800000">
            <a:off x="-222948" y="2130086"/>
            <a:ext cx="135000" cy="0"/>
          </a:xfrm>
          <a:prstGeom prst="straightConnector1">
            <a:avLst/>
          </a:prstGeom>
          <a:noFill/>
          <a:ln cap="flat" cmpd="sng" w="9525">
            <a:solidFill>
              <a:schemeClr val="dk1"/>
            </a:solidFill>
            <a:prstDash val="solid"/>
            <a:miter lim="800000"/>
            <a:headEnd len="sm" w="sm" type="none"/>
            <a:tailEnd len="sm" w="sm" type="none"/>
          </a:ln>
        </p:spPr>
      </p:cxnSp>
      <p:cxnSp>
        <p:nvCxnSpPr>
          <p:cNvPr id="168" name="Google Shape;168;p27"/>
          <p:cNvCxnSpPr/>
          <p:nvPr/>
        </p:nvCxnSpPr>
        <p:spPr>
          <a:xfrm rot="10800000">
            <a:off x="-219931" y="2426834"/>
            <a:ext cx="135000" cy="0"/>
          </a:xfrm>
          <a:prstGeom prst="straightConnector1">
            <a:avLst/>
          </a:prstGeom>
          <a:noFill/>
          <a:ln cap="flat" cmpd="sng" w="9525">
            <a:solidFill>
              <a:schemeClr val="dk1"/>
            </a:solidFill>
            <a:prstDash val="solid"/>
            <a:miter lim="800000"/>
            <a:headEnd len="sm" w="sm" type="none"/>
            <a:tailEnd len="sm" w="sm" type="none"/>
          </a:ln>
        </p:spPr>
      </p:cxnSp>
      <p:cxnSp>
        <p:nvCxnSpPr>
          <p:cNvPr id="169" name="Google Shape;169;p27"/>
          <p:cNvCxnSpPr/>
          <p:nvPr/>
        </p:nvCxnSpPr>
        <p:spPr>
          <a:xfrm rot="10800000">
            <a:off x="-222948" y="2934834"/>
            <a:ext cx="135000" cy="0"/>
          </a:xfrm>
          <a:prstGeom prst="straightConnector1">
            <a:avLst/>
          </a:prstGeom>
          <a:noFill/>
          <a:ln cap="flat" cmpd="sng" w="9525">
            <a:solidFill>
              <a:schemeClr val="dk1"/>
            </a:solidFill>
            <a:prstDash val="solid"/>
            <a:miter lim="800000"/>
            <a:headEnd len="sm" w="sm" type="none"/>
            <a:tailEnd len="sm" w="sm" type="none"/>
          </a:ln>
        </p:spPr>
      </p:cxnSp>
      <p:cxnSp>
        <p:nvCxnSpPr>
          <p:cNvPr id="170" name="Google Shape;170;p27"/>
          <p:cNvCxnSpPr/>
          <p:nvPr/>
        </p:nvCxnSpPr>
        <p:spPr>
          <a:xfrm>
            <a:off x="-155448" y="3367789"/>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71" name="Google Shape;171;p27"/>
          <p:cNvCxnSpPr/>
          <p:nvPr/>
        </p:nvCxnSpPr>
        <p:spPr>
          <a:xfrm rot="10800000">
            <a:off x="-222948" y="1920875"/>
            <a:ext cx="135000" cy="0"/>
          </a:xfrm>
          <a:prstGeom prst="straightConnector1">
            <a:avLst/>
          </a:prstGeom>
          <a:noFill/>
          <a:ln cap="flat" cmpd="sng" w="9525">
            <a:solidFill>
              <a:schemeClr val="dk1"/>
            </a:solidFill>
            <a:prstDash val="solid"/>
            <a:miter lim="800000"/>
            <a:headEnd len="sm" w="sm" type="none"/>
            <a:tailEnd len="sm" w="sm" type="none"/>
          </a:ln>
        </p:spPr>
      </p:cxnSp>
      <p:cxnSp>
        <p:nvCxnSpPr>
          <p:cNvPr id="172" name="Google Shape;172;p27"/>
          <p:cNvCxnSpPr/>
          <p:nvPr/>
        </p:nvCxnSpPr>
        <p:spPr>
          <a:xfrm rot="10800000">
            <a:off x="-222948" y="3216275"/>
            <a:ext cx="135000" cy="0"/>
          </a:xfrm>
          <a:prstGeom prst="straightConnector1">
            <a:avLst/>
          </a:prstGeom>
          <a:noFill/>
          <a:ln cap="flat" cmpd="sng" w="9525">
            <a:solidFill>
              <a:schemeClr val="dk1"/>
            </a:solidFill>
            <a:prstDash val="solid"/>
            <a:miter lim="800000"/>
            <a:headEnd len="sm" w="sm" type="none"/>
            <a:tailEnd len="sm" w="sm" type="none"/>
          </a:ln>
        </p:spPr>
      </p:cxnSp>
      <p:cxnSp>
        <p:nvCxnSpPr>
          <p:cNvPr id="173" name="Google Shape;173;p27"/>
          <p:cNvCxnSpPr/>
          <p:nvPr/>
        </p:nvCxnSpPr>
        <p:spPr>
          <a:xfrm>
            <a:off x="-155448" y="947139"/>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74" name="Google Shape;174;p27"/>
          <p:cNvCxnSpPr/>
          <p:nvPr/>
        </p:nvCxnSpPr>
        <p:spPr>
          <a:xfrm>
            <a:off x="-152431" y="4200429"/>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75" name="Google Shape;175;p27"/>
          <p:cNvCxnSpPr/>
          <p:nvPr/>
        </p:nvCxnSpPr>
        <p:spPr>
          <a:xfrm>
            <a:off x="-152431" y="3929803"/>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176" name="Google Shape;176;p27"/>
          <p:cNvCxnSpPr/>
          <p:nvPr/>
        </p:nvCxnSpPr>
        <p:spPr>
          <a:xfrm>
            <a:off x="-152431" y="2639562"/>
            <a:ext cx="0" cy="135000"/>
          </a:xfrm>
          <a:prstGeom prst="straightConnector1">
            <a:avLst/>
          </a:prstGeom>
          <a:noFill/>
          <a:ln cap="flat" cmpd="sng" w="9525">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 id="2147483696" r:id="rId25"/>
    <p:sldLayoutId id="2147483697" r:id="rId26"/>
    <p:sldLayoutId id="2147483698" r:id="rId27"/>
    <p:sldLayoutId id="2147483699" r:id="rId28"/>
    <p:sldLayoutId id="2147483700" r:id="rId29"/>
    <p:sldLayoutId id="2147483701" r:id="rId30"/>
    <p:sldLayoutId id="2147483702"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012">
          <p15:clr>
            <a:srgbClr val="F26B43"/>
          </p15:clr>
        </p15:guide>
        <p15:guide id="2" pos="264">
          <p15:clr>
            <a:srgbClr val="A4A3A4"/>
          </p15:clr>
        </p15:guide>
        <p15:guide id="3" pos="396">
          <p15:clr>
            <a:srgbClr val="F26B43"/>
          </p15:clr>
        </p15:guide>
        <p15:guide id="4" pos="674">
          <p15:clr>
            <a:srgbClr val="547EBF"/>
          </p15:clr>
        </p15:guide>
        <p15:guide id="5" pos="842">
          <p15:clr>
            <a:srgbClr val="547EBF"/>
          </p15:clr>
        </p15:guide>
        <p15:guide id="6" pos="1120">
          <p15:clr>
            <a:srgbClr val="547EBF"/>
          </p15:clr>
        </p15:guide>
        <p15:guide id="7" pos="1288">
          <p15:clr>
            <a:srgbClr val="547EBF"/>
          </p15:clr>
        </p15:guide>
        <p15:guide id="8" pos="1564">
          <p15:clr>
            <a:srgbClr val="547EBF"/>
          </p15:clr>
        </p15:guide>
        <p15:guide id="9" pos="1736">
          <p15:clr>
            <a:srgbClr val="547EBF"/>
          </p15:clr>
        </p15:guide>
        <p15:guide id="10" pos="2008">
          <p15:clr>
            <a:srgbClr val="547EBF"/>
          </p15:clr>
        </p15:guide>
        <p15:guide id="11" pos="2182">
          <p15:clr>
            <a:srgbClr val="547EBF"/>
          </p15:clr>
        </p15:guide>
        <p15:guide id="12" orient="horz" pos="180">
          <p15:clr>
            <a:srgbClr val="F26B43"/>
          </p15:clr>
        </p15:guide>
        <p15:guide id="13" orient="horz" pos="226">
          <p15:clr>
            <a:srgbClr val="A4A3A4"/>
          </p15:clr>
        </p15:guide>
        <p15:guide id="14" orient="horz" pos="722">
          <p15:clr>
            <a:srgbClr val="A4A3A4"/>
          </p15:clr>
        </p15:guide>
        <p15:guide id="15" orient="horz" pos="1038">
          <p15:clr>
            <a:srgbClr val="A4A3A4"/>
          </p15:clr>
        </p15:guide>
        <p15:guide id="16" pos="2464">
          <p15:clr>
            <a:srgbClr val="547EBF"/>
          </p15:clr>
        </p15:guide>
        <p15:guide id="17" pos="2631">
          <p15:clr>
            <a:srgbClr val="547EBF"/>
          </p15:clr>
        </p15:guide>
        <p15:guide id="18" pos="2906">
          <p15:clr>
            <a:srgbClr val="547EBF"/>
          </p15:clr>
        </p15:guide>
        <p15:guide id="19" pos="3080">
          <p15:clr>
            <a:srgbClr val="547EBF"/>
          </p15:clr>
        </p15:guide>
        <p15:guide id="20" pos="3356">
          <p15:clr>
            <a:srgbClr val="547EBF"/>
          </p15:clr>
        </p15:guide>
        <p15:guide id="21" pos="3522">
          <p15:clr>
            <a:srgbClr val="547EBF"/>
          </p15:clr>
        </p15:guide>
        <p15:guide id="22" pos="3800">
          <p15:clr>
            <a:srgbClr val="547EBF"/>
          </p15:clr>
        </p15:guide>
        <p15:guide id="23" pos="3973">
          <p15:clr>
            <a:srgbClr val="547EBF"/>
          </p15:clr>
        </p15:guide>
        <p15:guide id="24" pos="5591">
          <p15:clr>
            <a:srgbClr val="F26B43"/>
          </p15:clr>
        </p15:guide>
        <p15:guide id="25" pos="4249">
          <p15:clr>
            <a:srgbClr val="547EBF"/>
          </p15:clr>
        </p15:guide>
        <p15:guide id="26" pos="4422">
          <p15:clr>
            <a:srgbClr val="547EBF"/>
          </p15:clr>
        </p15:guide>
        <p15:guide id="27" pos="4698">
          <p15:clr>
            <a:srgbClr val="547EBF"/>
          </p15:clr>
        </p15:guide>
        <p15:guide id="28" pos="4867">
          <p15:clr>
            <a:srgbClr val="547EBF"/>
          </p15:clr>
        </p15:guide>
        <p15:guide id="29" pos="5148">
          <p15:clr>
            <a:srgbClr val="547EBF"/>
          </p15:clr>
        </p15:guide>
        <p15:guide id="30" pos="5314">
          <p15:clr>
            <a:srgbClr val="547EBF"/>
          </p15:clr>
        </p15:guide>
        <p15:guide id="31" pos="2994">
          <p15:clr>
            <a:srgbClr val="A4A3A4"/>
          </p15:clr>
        </p15:guide>
        <p15:guide id="32" orient="horz" pos="1341">
          <p15:clr>
            <a:srgbClr val="A4A3A4"/>
          </p15:clr>
        </p15:guide>
        <p15:guide id="33" orient="horz" pos="1528">
          <p15:clr>
            <a:srgbClr val="A4A3A4"/>
          </p15:clr>
        </p15:guide>
        <p15:guide id="34" orient="horz" pos="1847">
          <p15:clr>
            <a:srgbClr val="A4A3A4"/>
          </p15:clr>
        </p15:guide>
        <p15:guide id="35" orient="horz" pos="2162">
          <p15:clr>
            <a:srgbClr val="A4A3A4"/>
          </p15:clr>
        </p15:guide>
        <p15:guide id="36" orient="horz" pos="1210">
          <p15:clr>
            <a:srgbClr val="A4A3A4"/>
          </p15:clr>
        </p15:guide>
        <p15:guide id="37" orient="horz" pos="2026">
          <p15:clr>
            <a:srgbClr val="A4A3A4"/>
          </p15:clr>
        </p15:guide>
        <p15:guide id="38" orient="horz" pos="636">
          <p15:clr>
            <a:srgbClr val="A4A3A4"/>
          </p15:clr>
        </p15:guide>
        <p15:guide id="39" orient="horz" pos="1701">
          <p15:clr>
            <a:srgbClr val="A4A3A4"/>
          </p15:clr>
        </p15:guide>
        <p15:guide id="40" orient="horz" pos="2518">
          <p15:clr>
            <a:srgbClr val="A4A3A4"/>
          </p15:clr>
        </p15:guide>
        <p15:guide id="41" orient="horz" pos="2689">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4" name="Shape 434"/>
        <p:cNvGrpSpPr/>
        <p:nvPr/>
      </p:nvGrpSpPr>
      <p:grpSpPr>
        <a:xfrm>
          <a:off x="0" y="0"/>
          <a:ext cx="0" cy="0"/>
          <a:chOff x="0" y="0"/>
          <a:chExt cx="0" cy="0"/>
        </a:xfrm>
      </p:grpSpPr>
      <p:cxnSp>
        <p:nvCxnSpPr>
          <p:cNvPr id="435" name="Google Shape;435;p59"/>
          <p:cNvCxnSpPr/>
          <p:nvPr/>
        </p:nvCxnSpPr>
        <p:spPr>
          <a:xfrm flipH="1">
            <a:off x="-152150" y="4831625"/>
            <a:ext cx="9285600" cy="26100"/>
          </a:xfrm>
          <a:prstGeom prst="straightConnector1">
            <a:avLst/>
          </a:prstGeom>
          <a:solidFill>
            <a:schemeClr val="accent1"/>
          </a:solidFill>
          <a:ln cap="flat" cmpd="sng" w="9525">
            <a:solidFill>
              <a:srgbClr val="BB0000"/>
            </a:solidFill>
            <a:prstDash val="solid"/>
            <a:round/>
            <a:headEnd len="sm" w="sm" type="none"/>
            <a:tailEnd len="sm" w="sm" type="none"/>
          </a:ln>
        </p:spPr>
      </p:cxnSp>
      <p:sp>
        <p:nvSpPr>
          <p:cNvPr id="436" name="Google Shape;436;p59"/>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rmAutofit/>
          </a:bodyPr>
          <a:lstStyle>
            <a:lvl1pPr lvl="0"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1pPr>
            <a:lvl2pPr lvl="1"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2pPr>
            <a:lvl3pPr lvl="2"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3pPr>
            <a:lvl4pPr lvl="3"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4pPr>
            <a:lvl5pPr lvl="4"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5pPr>
            <a:lvl6pPr lvl="5"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6pPr>
            <a:lvl7pPr lvl="6"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7pPr>
            <a:lvl8pPr lvl="7"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8pPr>
            <a:lvl9pPr lvl="8" marR="0" algn="l">
              <a:lnSpc>
                <a:spcPct val="90000"/>
              </a:lnSpc>
              <a:spcBef>
                <a:spcPts val="0"/>
              </a:spcBef>
              <a:spcAft>
                <a:spcPts val="0"/>
              </a:spcAft>
              <a:buClr>
                <a:srgbClr val="A6192E"/>
              </a:buClr>
              <a:buSzPts val="3300"/>
              <a:buFont typeface="Open Sans Light"/>
              <a:buNone/>
              <a:defRPr b="0" i="0" sz="3300" u="none" cap="none" strike="noStrike">
                <a:solidFill>
                  <a:srgbClr val="A6192E"/>
                </a:solidFill>
                <a:latin typeface="Open Sans Light"/>
                <a:ea typeface="Open Sans Light"/>
                <a:cs typeface="Open Sans Light"/>
                <a:sym typeface="Open Sans Light"/>
              </a:defRPr>
            </a:lvl9pPr>
          </a:lstStyle>
          <a:p/>
        </p:txBody>
      </p:sp>
    </p:spTree>
  </p:cSld>
  <p:clrMap accent1="accent1" accent2="accent2" accent3="accent3" accent4="accent4" accent5="accent5" accent6="accent6" bg1="lt1" bg2="dk2" tx1="dk1" tx2="lt2" folHlink="folHlink" hlink="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2" name="Shape 512"/>
        <p:cNvGrpSpPr/>
        <p:nvPr/>
      </p:nvGrpSpPr>
      <p:grpSpPr>
        <a:xfrm>
          <a:off x="0" y="0"/>
          <a:ext cx="0" cy="0"/>
          <a:chOff x="0" y="0"/>
          <a:chExt cx="0" cy="0"/>
        </a:xfrm>
      </p:grpSpPr>
      <p:sp>
        <p:nvSpPr>
          <p:cNvPr id="513" name="Google Shape;513;p73"/>
          <p:cNvSpPr txBox="1"/>
          <p:nvPr>
            <p:ph type="title"/>
          </p:nvPr>
        </p:nvSpPr>
        <p:spPr>
          <a:xfrm>
            <a:off x="626400" y="288000"/>
            <a:ext cx="8251200" cy="72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4" name="Google Shape;514;p73"/>
          <p:cNvSpPr txBox="1"/>
          <p:nvPr>
            <p:ph idx="1" type="body"/>
          </p:nvPr>
        </p:nvSpPr>
        <p:spPr>
          <a:xfrm>
            <a:off x="626400" y="1647977"/>
            <a:ext cx="8250900" cy="312199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317500" lvl="1" marL="914400"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3pPr>
            <a:lvl4pPr indent="-317500" lvl="3" marL="1828800" marR="0" rtl="0" algn="l">
              <a:lnSpc>
                <a:spcPct val="100000"/>
              </a:lnSpc>
              <a:spcBef>
                <a:spcPts val="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00000"/>
              </a:lnSpc>
              <a:spcBef>
                <a:spcPts val="600"/>
              </a:spcBef>
              <a:spcAft>
                <a:spcPts val="0"/>
              </a:spcAft>
              <a:buClr>
                <a:schemeClr val="dk2"/>
              </a:buClr>
              <a:buSzPts val="1400"/>
              <a:buFont typeface="Noto Sans Symbols"/>
              <a:buChar char="−"/>
              <a:defRPr b="0" i="0" sz="1400" u="none" cap="none" strike="noStrike">
                <a:solidFill>
                  <a:schemeClr val="dk2"/>
                </a:solidFill>
                <a:latin typeface="Arial"/>
                <a:ea typeface="Arial"/>
                <a:cs typeface="Arial"/>
                <a:sym typeface="Arial"/>
              </a:defRPr>
            </a:lvl5pPr>
            <a:lvl6pPr indent="-314325" lvl="5" marL="2743200" marR="0" rtl="0" algn="l">
              <a:lnSpc>
                <a:spcPct val="90000"/>
              </a:lnSpc>
              <a:spcBef>
                <a:spcPts val="600"/>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515" name="Google Shape;515;p73"/>
          <p:cNvSpPr txBox="1"/>
          <p:nvPr>
            <p:ph idx="10" type="dt"/>
          </p:nvPr>
        </p:nvSpPr>
        <p:spPr>
          <a:xfrm rot="-5400000">
            <a:off x="19874" y="4330180"/>
            <a:ext cx="432000" cy="108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6" name="Google Shape;516;p73"/>
          <p:cNvSpPr txBox="1"/>
          <p:nvPr>
            <p:ph idx="11" type="ftr"/>
          </p:nvPr>
        </p:nvSpPr>
        <p:spPr>
          <a:xfrm rot="-5400000">
            <a:off x="-384837" y="3498823"/>
            <a:ext cx="1241421" cy="108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7" name="Google Shape;517;p73"/>
          <p:cNvSpPr txBox="1"/>
          <p:nvPr>
            <p:ph idx="12" type="sldNum"/>
          </p:nvPr>
        </p:nvSpPr>
        <p:spPr>
          <a:xfrm rot="-5400000">
            <a:off x="145874" y="4642795"/>
            <a:ext cx="180000" cy="10800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buNone/>
              <a:defRPr b="1" i="0" sz="600" u="none" cap="none" strike="noStrike">
                <a:solidFill>
                  <a:schemeClr val="dk1"/>
                </a:solidFill>
                <a:latin typeface="Arial"/>
                <a:ea typeface="Arial"/>
                <a:cs typeface="Arial"/>
                <a:sym typeface="Arial"/>
              </a:defRPr>
            </a:lvl1pPr>
            <a:lvl2pPr indent="0" lvl="1" marL="0" marR="0" rtl="0" algn="l">
              <a:lnSpc>
                <a:spcPct val="100000"/>
              </a:lnSpc>
              <a:spcBef>
                <a:spcPts val="0"/>
              </a:spcBef>
              <a:buNone/>
              <a:defRPr b="1" i="0" sz="600" u="none" cap="none" strike="noStrike">
                <a:solidFill>
                  <a:schemeClr val="dk1"/>
                </a:solidFill>
                <a:latin typeface="Arial"/>
                <a:ea typeface="Arial"/>
                <a:cs typeface="Arial"/>
                <a:sym typeface="Arial"/>
              </a:defRPr>
            </a:lvl2pPr>
            <a:lvl3pPr indent="0" lvl="2" marL="0" marR="0" rtl="0" algn="l">
              <a:lnSpc>
                <a:spcPct val="100000"/>
              </a:lnSpc>
              <a:spcBef>
                <a:spcPts val="0"/>
              </a:spcBef>
              <a:buNone/>
              <a:defRPr b="1" i="0" sz="600" u="none" cap="none" strike="noStrike">
                <a:solidFill>
                  <a:schemeClr val="dk1"/>
                </a:solidFill>
                <a:latin typeface="Arial"/>
                <a:ea typeface="Arial"/>
                <a:cs typeface="Arial"/>
                <a:sym typeface="Arial"/>
              </a:defRPr>
            </a:lvl3pPr>
            <a:lvl4pPr indent="0" lvl="3" marL="0" marR="0" rtl="0" algn="l">
              <a:lnSpc>
                <a:spcPct val="100000"/>
              </a:lnSpc>
              <a:spcBef>
                <a:spcPts val="0"/>
              </a:spcBef>
              <a:buNone/>
              <a:defRPr b="1" i="0" sz="600" u="none" cap="none" strike="noStrike">
                <a:solidFill>
                  <a:schemeClr val="dk1"/>
                </a:solidFill>
                <a:latin typeface="Arial"/>
                <a:ea typeface="Arial"/>
                <a:cs typeface="Arial"/>
                <a:sym typeface="Arial"/>
              </a:defRPr>
            </a:lvl4pPr>
            <a:lvl5pPr indent="0" lvl="4" marL="0" marR="0" rtl="0" algn="l">
              <a:lnSpc>
                <a:spcPct val="100000"/>
              </a:lnSpc>
              <a:spcBef>
                <a:spcPts val="0"/>
              </a:spcBef>
              <a:buNone/>
              <a:defRPr b="1" i="0" sz="600" u="none" cap="none" strike="noStrike">
                <a:solidFill>
                  <a:schemeClr val="dk1"/>
                </a:solidFill>
                <a:latin typeface="Arial"/>
                <a:ea typeface="Arial"/>
                <a:cs typeface="Arial"/>
                <a:sym typeface="Arial"/>
              </a:defRPr>
            </a:lvl5pPr>
            <a:lvl6pPr indent="0" lvl="5" marL="0" marR="0" rtl="0" algn="l">
              <a:lnSpc>
                <a:spcPct val="100000"/>
              </a:lnSpc>
              <a:spcBef>
                <a:spcPts val="0"/>
              </a:spcBef>
              <a:buNone/>
              <a:defRPr b="1" i="0" sz="600" u="none" cap="none" strike="noStrike">
                <a:solidFill>
                  <a:schemeClr val="dk1"/>
                </a:solidFill>
                <a:latin typeface="Arial"/>
                <a:ea typeface="Arial"/>
                <a:cs typeface="Arial"/>
                <a:sym typeface="Arial"/>
              </a:defRPr>
            </a:lvl6pPr>
            <a:lvl7pPr indent="0" lvl="6" marL="0" marR="0" rtl="0" algn="l">
              <a:lnSpc>
                <a:spcPct val="100000"/>
              </a:lnSpc>
              <a:spcBef>
                <a:spcPts val="0"/>
              </a:spcBef>
              <a:buNone/>
              <a:defRPr b="1" i="0" sz="600" u="none" cap="none" strike="noStrike">
                <a:solidFill>
                  <a:schemeClr val="dk1"/>
                </a:solidFill>
                <a:latin typeface="Arial"/>
                <a:ea typeface="Arial"/>
                <a:cs typeface="Arial"/>
                <a:sym typeface="Arial"/>
              </a:defRPr>
            </a:lvl7pPr>
            <a:lvl8pPr indent="0" lvl="7" marL="0" marR="0" rtl="0" algn="l">
              <a:lnSpc>
                <a:spcPct val="100000"/>
              </a:lnSpc>
              <a:spcBef>
                <a:spcPts val="0"/>
              </a:spcBef>
              <a:buNone/>
              <a:defRPr b="1" i="0" sz="600" u="none" cap="none" strike="noStrike">
                <a:solidFill>
                  <a:schemeClr val="dk1"/>
                </a:solidFill>
                <a:latin typeface="Arial"/>
                <a:ea typeface="Arial"/>
                <a:cs typeface="Arial"/>
                <a:sym typeface="Arial"/>
              </a:defRPr>
            </a:lvl8pPr>
            <a:lvl9pPr indent="0" lvl="8" marL="0" marR="0" rtl="0" algn="l">
              <a:lnSpc>
                <a:spcPct val="100000"/>
              </a:lnSpc>
              <a:spcBef>
                <a:spcPts val="0"/>
              </a:spcBef>
              <a:buNone/>
              <a:defRPr b="1" i="0" sz="6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grpSp>
        <p:nvGrpSpPr>
          <p:cNvPr id="518" name="Google Shape;518;p73"/>
          <p:cNvGrpSpPr/>
          <p:nvPr/>
        </p:nvGrpSpPr>
        <p:grpSpPr>
          <a:xfrm>
            <a:off x="-222948" y="285750"/>
            <a:ext cx="135000" cy="4495800"/>
            <a:chOff x="-222948" y="285750"/>
            <a:chExt cx="135000" cy="4495800"/>
          </a:xfrm>
        </p:grpSpPr>
        <p:cxnSp>
          <p:nvCxnSpPr>
            <p:cNvPr id="519" name="Google Shape;519;p73"/>
            <p:cNvCxnSpPr/>
            <p:nvPr/>
          </p:nvCxnSpPr>
          <p:spPr>
            <a:xfrm>
              <a:off x="-155448" y="291275"/>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20" name="Google Shape;520;p73"/>
            <p:cNvCxnSpPr/>
            <p:nvPr/>
          </p:nvCxnSpPr>
          <p:spPr>
            <a:xfrm>
              <a:off x="-155448" y="218250"/>
              <a:ext cx="0" cy="135000"/>
            </a:xfrm>
            <a:prstGeom prst="straightConnector1">
              <a:avLst/>
            </a:prstGeom>
            <a:noFill/>
            <a:ln cap="flat" cmpd="sng" w="12700">
              <a:solidFill>
                <a:srgbClr val="E22F00"/>
              </a:solidFill>
              <a:prstDash val="solid"/>
              <a:miter lim="800000"/>
              <a:headEnd len="sm" w="sm" type="none"/>
              <a:tailEnd len="sm" w="sm" type="none"/>
            </a:ln>
          </p:spPr>
        </p:cxnSp>
        <p:cxnSp>
          <p:nvCxnSpPr>
            <p:cNvPr id="521" name="Google Shape;521;p73"/>
            <p:cNvCxnSpPr/>
            <p:nvPr/>
          </p:nvCxnSpPr>
          <p:spPr>
            <a:xfrm>
              <a:off x="-155448" y="1078742"/>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22" name="Google Shape;522;p73"/>
            <p:cNvCxnSpPr/>
            <p:nvPr/>
          </p:nvCxnSpPr>
          <p:spPr>
            <a:xfrm rot="10800000">
              <a:off x="-222948" y="1647977"/>
              <a:ext cx="135000" cy="0"/>
            </a:xfrm>
            <a:prstGeom prst="straightConnector1">
              <a:avLst/>
            </a:prstGeom>
            <a:noFill/>
            <a:ln cap="flat" cmpd="sng" w="9525">
              <a:solidFill>
                <a:schemeClr val="dk1"/>
              </a:solidFill>
              <a:prstDash val="solid"/>
              <a:miter lim="800000"/>
              <a:headEnd len="sm" w="sm" type="none"/>
              <a:tailEnd len="sm" w="sm" type="none"/>
            </a:ln>
          </p:spPr>
        </p:cxnSp>
        <p:cxnSp>
          <p:nvCxnSpPr>
            <p:cNvPr id="523" name="Google Shape;523;p73"/>
            <p:cNvCxnSpPr/>
            <p:nvPr/>
          </p:nvCxnSpPr>
          <p:spPr>
            <a:xfrm>
              <a:off x="-155448" y="4714050"/>
              <a:ext cx="0" cy="135000"/>
            </a:xfrm>
            <a:prstGeom prst="straightConnector1">
              <a:avLst/>
            </a:prstGeom>
            <a:noFill/>
            <a:ln cap="flat" cmpd="sng" w="12700">
              <a:solidFill>
                <a:srgbClr val="E22F00"/>
              </a:solidFill>
              <a:prstDash val="solid"/>
              <a:miter lim="800000"/>
              <a:headEnd len="sm" w="sm" type="none"/>
              <a:tailEnd len="sm" w="sm" type="none"/>
            </a:ln>
          </p:spPr>
        </p:cxnSp>
      </p:grpSp>
      <p:grpSp>
        <p:nvGrpSpPr>
          <p:cNvPr id="524" name="Google Shape;524;p73"/>
          <p:cNvGrpSpPr/>
          <p:nvPr/>
        </p:nvGrpSpPr>
        <p:grpSpPr>
          <a:xfrm>
            <a:off x="422563" y="-214631"/>
            <a:ext cx="8454737" cy="135000"/>
            <a:chOff x="422563" y="-214631"/>
            <a:chExt cx="8454737" cy="135000"/>
          </a:xfrm>
        </p:grpSpPr>
        <p:cxnSp>
          <p:nvCxnSpPr>
            <p:cNvPr id="525" name="Google Shape;525;p73"/>
            <p:cNvCxnSpPr/>
            <p:nvPr/>
          </p:nvCxnSpPr>
          <p:spPr>
            <a:xfrm rot="10800000">
              <a:off x="422563"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26" name="Google Shape;526;p73"/>
            <p:cNvCxnSpPr/>
            <p:nvPr/>
          </p:nvCxnSpPr>
          <p:spPr>
            <a:xfrm rot="10800000">
              <a:off x="1778000"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27" name="Google Shape;527;p73"/>
            <p:cNvCxnSpPr/>
            <p:nvPr/>
          </p:nvCxnSpPr>
          <p:spPr>
            <a:xfrm rot="10800000">
              <a:off x="2046288"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28" name="Google Shape;528;p73"/>
            <p:cNvCxnSpPr/>
            <p:nvPr/>
          </p:nvCxnSpPr>
          <p:spPr>
            <a:xfrm rot="10800000">
              <a:off x="3189288"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29" name="Google Shape;529;p73"/>
            <p:cNvCxnSpPr/>
            <p:nvPr/>
          </p:nvCxnSpPr>
          <p:spPr>
            <a:xfrm rot="10800000">
              <a:off x="3463925"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30" name="Google Shape;530;p73"/>
            <p:cNvCxnSpPr/>
            <p:nvPr/>
          </p:nvCxnSpPr>
          <p:spPr>
            <a:xfrm rot="10800000">
              <a:off x="4613275"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31" name="Google Shape;531;p73"/>
            <p:cNvCxnSpPr/>
            <p:nvPr/>
          </p:nvCxnSpPr>
          <p:spPr>
            <a:xfrm rot="10800000">
              <a:off x="4889905"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32" name="Google Shape;532;p73"/>
            <p:cNvCxnSpPr/>
            <p:nvPr/>
          </p:nvCxnSpPr>
          <p:spPr>
            <a:xfrm rot="10800000">
              <a:off x="6034629"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33" name="Google Shape;533;p73"/>
            <p:cNvCxnSpPr/>
            <p:nvPr/>
          </p:nvCxnSpPr>
          <p:spPr>
            <a:xfrm rot="10800000">
              <a:off x="6308725"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34" name="Google Shape;534;p73"/>
            <p:cNvCxnSpPr/>
            <p:nvPr/>
          </p:nvCxnSpPr>
          <p:spPr>
            <a:xfrm rot="10800000">
              <a:off x="7457918"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35" name="Google Shape;535;p73"/>
            <p:cNvCxnSpPr/>
            <p:nvPr/>
          </p:nvCxnSpPr>
          <p:spPr>
            <a:xfrm rot="10800000">
              <a:off x="7727950"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36" name="Google Shape;536;p73"/>
            <p:cNvCxnSpPr/>
            <p:nvPr/>
          </p:nvCxnSpPr>
          <p:spPr>
            <a:xfrm rot="10800000">
              <a:off x="8877300" y="-214631"/>
              <a:ext cx="0" cy="135000"/>
            </a:xfrm>
            <a:prstGeom prst="straightConnector1">
              <a:avLst/>
            </a:prstGeom>
            <a:noFill/>
            <a:ln cap="flat" cmpd="sng" w="12700">
              <a:solidFill>
                <a:srgbClr val="E22F00"/>
              </a:solidFill>
              <a:prstDash val="solid"/>
              <a:miter lim="800000"/>
              <a:headEnd len="sm" w="sm" type="none"/>
              <a:tailEnd len="sm" w="sm" type="none"/>
            </a:ln>
          </p:spPr>
        </p:cxnSp>
        <p:cxnSp>
          <p:nvCxnSpPr>
            <p:cNvPr id="537" name="Google Shape;537;p73"/>
            <p:cNvCxnSpPr/>
            <p:nvPr/>
          </p:nvCxnSpPr>
          <p:spPr>
            <a:xfrm rot="10800000">
              <a:off x="1338613"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38" name="Google Shape;538;p73"/>
            <p:cNvCxnSpPr/>
            <p:nvPr/>
          </p:nvCxnSpPr>
          <p:spPr>
            <a:xfrm rot="10800000">
              <a:off x="1071419"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39" name="Google Shape;539;p73"/>
            <p:cNvCxnSpPr/>
            <p:nvPr/>
          </p:nvCxnSpPr>
          <p:spPr>
            <a:xfrm rot="10800000">
              <a:off x="4179826"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40" name="Google Shape;540;p73"/>
            <p:cNvCxnSpPr/>
            <p:nvPr/>
          </p:nvCxnSpPr>
          <p:spPr>
            <a:xfrm rot="10800000">
              <a:off x="3912631"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41" name="Google Shape;541;p73"/>
            <p:cNvCxnSpPr/>
            <p:nvPr/>
          </p:nvCxnSpPr>
          <p:spPr>
            <a:xfrm rot="10800000">
              <a:off x="2755900"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42" name="Google Shape;542;p73"/>
            <p:cNvCxnSpPr/>
            <p:nvPr/>
          </p:nvCxnSpPr>
          <p:spPr>
            <a:xfrm rot="10800000">
              <a:off x="2484169"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43" name="Google Shape;543;p73"/>
            <p:cNvCxnSpPr/>
            <p:nvPr/>
          </p:nvCxnSpPr>
          <p:spPr>
            <a:xfrm rot="10800000">
              <a:off x="5329292"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44" name="Google Shape;544;p73"/>
            <p:cNvCxnSpPr/>
            <p:nvPr/>
          </p:nvCxnSpPr>
          <p:spPr>
            <a:xfrm rot="10800000">
              <a:off x="5594350"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45" name="Google Shape;545;p73"/>
            <p:cNvCxnSpPr/>
            <p:nvPr/>
          </p:nvCxnSpPr>
          <p:spPr>
            <a:xfrm rot="10800000">
              <a:off x="6748112"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46" name="Google Shape;546;p73"/>
            <p:cNvCxnSpPr/>
            <p:nvPr/>
          </p:nvCxnSpPr>
          <p:spPr>
            <a:xfrm rot="10800000">
              <a:off x="7021245"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47" name="Google Shape;547;p73"/>
            <p:cNvCxnSpPr/>
            <p:nvPr/>
          </p:nvCxnSpPr>
          <p:spPr>
            <a:xfrm rot="10800000">
              <a:off x="8172793"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48" name="Google Shape;548;p73"/>
            <p:cNvCxnSpPr/>
            <p:nvPr/>
          </p:nvCxnSpPr>
          <p:spPr>
            <a:xfrm rot="10800000">
              <a:off x="8437581" y="-214631"/>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49" name="Google Shape;549;p73"/>
            <p:cNvCxnSpPr/>
            <p:nvPr/>
          </p:nvCxnSpPr>
          <p:spPr>
            <a:xfrm rot="10800000">
              <a:off x="628650" y="-214631"/>
              <a:ext cx="0" cy="135000"/>
            </a:xfrm>
            <a:prstGeom prst="straightConnector1">
              <a:avLst/>
            </a:prstGeom>
            <a:noFill/>
            <a:ln cap="flat" cmpd="sng" w="12700">
              <a:solidFill>
                <a:srgbClr val="E22F00"/>
              </a:solidFill>
              <a:prstDash val="solid"/>
              <a:miter lim="800000"/>
              <a:headEnd len="sm" w="sm" type="none"/>
              <a:tailEnd len="sm" w="sm" type="none"/>
            </a:ln>
          </p:spPr>
        </p:cxnSp>
        <p:cxnSp>
          <p:nvCxnSpPr>
            <p:cNvPr id="550" name="Google Shape;550;p73"/>
            <p:cNvCxnSpPr/>
            <p:nvPr/>
          </p:nvCxnSpPr>
          <p:spPr>
            <a:xfrm rot="10800000">
              <a:off x="4752975" y="-214631"/>
              <a:ext cx="0" cy="135000"/>
            </a:xfrm>
            <a:prstGeom prst="straightConnector1">
              <a:avLst/>
            </a:prstGeom>
            <a:noFill/>
            <a:ln cap="flat" cmpd="sng" w="9525">
              <a:solidFill>
                <a:srgbClr val="E22F00"/>
              </a:solidFill>
              <a:prstDash val="solid"/>
              <a:miter lim="800000"/>
              <a:headEnd len="sm" w="sm" type="none"/>
              <a:tailEnd len="sm" w="sm" type="none"/>
            </a:ln>
          </p:spPr>
        </p:cxnSp>
      </p:grpSp>
      <p:cxnSp>
        <p:nvCxnSpPr>
          <p:cNvPr id="551" name="Google Shape;551;p73"/>
          <p:cNvCxnSpPr/>
          <p:nvPr/>
        </p:nvCxnSpPr>
        <p:spPr>
          <a:xfrm rot="10800000">
            <a:off x="-222948" y="2130086"/>
            <a:ext cx="135000" cy="0"/>
          </a:xfrm>
          <a:prstGeom prst="straightConnector1">
            <a:avLst/>
          </a:prstGeom>
          <a:noFill/>
          <a:ln cap="flat" cmpd="sng" w="9525">
            <a:solidFill>
              <a:schemeClr val="dk1"/>
            </a:solidFill>
            <a:prstDash val="solid"/>
            <a:miter lim="800000"/>
            <a:headEnd len="sm" w="sm" type="none"/>
            <a:tailEnd len="sm" w="sm" type="none"/>
          </a:ln>
        </p:spPr>
      </p:cxnSp>
      <p:cxnSp>
        <p:nvCxnSpPr>
          <p:cNvPr id="552" name="Google Shape;552;p73"/>
          <p:cNvCxnSpPr/>
          <p:nvPr/>
        </p:nvCxnSpPr>
        <p:spPr>
          <a:xfrm rot="10800000">
            <a:off x="-219931" y="2426834"/>
            <a:ext cx="135000" cy="0"/>
          </a:xfrm>
          <a:prstGeom prst="straightConnector1">
            <a:avLst/>
          </a:prstGeom>
          <a:noFill/>
          <a:ln cap="flat" cmpd="sng" w="9525">
            <a:solidFill>
              <a:schemeClr val="dk1"/>
            </a:solidFill>
            <a:prstDash val="solid"/>
            <a:miter lim="800000"/>
            <a:headEnd len="sm" w="sm" type="none"/>
            <a:tailEnd len="sm" w="sm" type="none"/>
          </a:ln>
        </p:spPr>
      </p:cxnSp>
      <p:cxnSp>
        <p:nvCxnSpPr>
          <p:cNvPr id="553" name="Google Shape;553;p73"/>
          <p:cNvCxnSpPr/>
          <p:nvPr/>
        </p:nvCxnSpPr>
        <p:spPr>
          <a:xfrm rot="10800000">
            <a:off x="-222948" y="2934834"/>
            <a:ext cx="135000" cy="0"/>
          </a:xfrm>
          <a:prstGeom prst="straightConnector1">
            <a:avLst/>
          </a:prstGeom>
          <a:noFill/>
          <a:ln cap="flat" cmpd="sng" w="9525">
            <a:solidFill>
              <a:schemeClr val="dk1"/>
            </a:solidFill>
            <a:prstDash val="solid"/>
            <a:miter lim="800000"/>
            <a:headEnd len="sm" w="sm" type="none"/>
            <a:tailEnd len="sm" w="sm" type="none"/>
          </a:ln>
        </p:spPr>
      </p:cxnSp>
      <p:cxnSp>
        <p:nvCxnSpPr>
          <p:cNvPr id="554" name="Google Shape;554;p73"/>
          <p:cNvCxnSpPr/>
          <p:nvPr/>
        </p:nvCxnSpPr>
        <p:spPr>
          <a:xfrm>
            <a:off x="-155448" y="3367789"/>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55" name="Google Shape;555;p73"/>
          <p:cNvCxnSpPr/>
          <p:nvPr/>
        </p:nvCxnSpPr>
        <p:spPr>
          <a:xfrm rot="10800000">
            <a:off x="-222948" y="1920875"/>
            <a:ext cx="135000" cy="0"/>
          </a:xfrm>
          <a:prstGeom prst="straightConnector1">
            <a:avLst/>
          </a:prstGeom>
          <a:noFill/>
          <a:ln cap="flat" cmpd="sng" w="9525">
            <a:solidFill>
              <a:schemeClr val="dk1"/>
            </a:solidFill>
            <a:prstDash val="solid"/>
            <a:miter lim="800000"/>
            <a:headEnd len="sm" w="sm" type="none"/>
            <a:tailEnd len="sm" w="sm" type="none"/>
          </a:ln>
        </p:spPr>
      </p:cxnSp>
      <p:cxnSp>
        <p:nvCxnSpPr>
          <p:cNvPr id="556" name="Google Shape;556;p73"/>
          <p:cNvCxnSpPr/>
          <p:nvPr/>
        </p:nvCxnSpPr>
        <p:spPr>
          <a:xfrm rot="10800000">
            <a:off x="-222948" y="3216275"/>
            <a:ext cx="135000" cy="0"/>
          </a:xfrm>
          <a:prstGeom prst="straightConnector1">
            <a:avLst/>
          </a:prstGeom>
          <a:noFill/>
          <a:ln cap="flat" cmpd="sng" w="9525">
            <a:solidFill>
              <a:schemeClr val="dk1"/>
            </a:solidFill>
            <a:prstDash val="solid"/>
            <a:miter lim="800000"/>
            <a:headEnd len="sm" w="sm" type="none"/>
            <a:tailEnd len="sm" w="sm" type="none"/>
          </a:ln>
        </p:spPr>
      </p:cxnSp>
      <p:cxnSp>
        <p:nvCxnSpPr>
          <p:cNvPr id="557" name="Google Shape;557;p73"/>
          <p:cNvCxnSpPr/>
          <p:nvPr/>
        </p:nvCxnSpPr>
        <p:spPr>
          <a:xfrm>
            <a:off x="-155448" y="947139"/>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58" name="Google Shape;558;p73"/>
          <p:cNvCxnSpPr/>
          <p:nvPr/>
        </p:nvCxnSpPr>
        <p:spPr>
          <a:xfrm>
            <a:off x="-152431" y="4200429"/>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59" name="Google Shape;559;p73"/>
          <p:cNvCxnSpPr/>
          <p:nvPr/>
        </p:nvCxnSpPr>
        <p:spPr>
          <a:xfrm>
            <a:off x="-152431" y="3929803"/>
            <a:ext cx="0" cy="135000"/>
          </a:xfrm>
          <a:prstGeom prst="straightConnector1">
            <a:avLst/>
          </a:prstGeom>
          <a:noFill/>
          <a:ln cap="flat" cmpd="sng" w="9525">
            <a:solidFill>
              <a:schemeClr val="dk1"/>
            </a:solidFill>
            <a:prstDash val="solid"/>
            <a:miter lim="800000"/>
            <a:headEnd len="sm" w="sm" type="none"/>
            <a:tailEnd len="sm" w="sm" type="none"/>
          </a:ln>
        </p:spPr>
      </p:cxnSp>
      <p:cxnSp>
        <p:nvCxnSpPr>
          <p:cNvPr id="560" name="Google Shape;560;p73"/>
          <p:cNvCxnSpPr/>
          <p:nvPr/>
        </p:nvCxnSpPr>
        <p:spPr>
          <a:xfrm>
            <a:off x="-152431" y="2639562"/>
            <a:ext cx="0" cy="135000"/>
          </a:xfrm>
          <a:prstGeom prst="straightConnector1">
            <a:avLst/>
          </a:prstGeom>
          <a:noFill/>
          <a:ln cap="flat" cmpd="sng" w="9525">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012">
          <p15:clr>
            <a:srgbClr val="F26B43"/>
          </p15:clr>
        </p15:guide>
        <p15:guide id="2" pos="264">
          <p15:clr>
            <a:srgbClr val="A4A3A4"/>
          </p15:clr>
        </p15:guide>
        <p15:guide id="3" pos="396">
          <p15:clr>
            <a:srgbClr val="F26B43"/>
          </p15:clr>
        </p15:guide>
        <p15:guide id="4" pos="674">
          <p15:clr>
            <a:srgbClr val="547EBF"/>
          </p15:clr>
        </p15:guide>
        <p15:guide id="5" pos="842">
          <p15:clr>
            <a:srgbClr val="547EBF"/>
          </p15:clr>
        </p15:guide>
        <p15:guide id="6" pos="1120">
          <p15:clr>
            <a:srgbClr val="547EBF"/>
          </p15:clr>
        </p15:guide>
        <p15:guide id="7" pos="1288">
          <p15:clr>
            <a:srgbClr val="547EBF"/>
          </p15:clr>
        </p15:guide>
        <p15:guide id="8" pos="1564">
          <p15:clr>
            <a:srgbClr val="547EBF"/>
          </p15:clr>
        </p15:guide>
        <p15:guide id="9" pos="1736">
          <p15:clr>
            <a:srgbClr val="547EBF"/>
          </p15:clr>
        </p15:guide>
        <p15:guide id="10" pos="2008">
          <p15:clr>
            <a:srgbClr val="547EBF"/>
          </p15:clr>
        </p15:guide>
        <p15:guide id="11" pos="2182">
          <p15:clr>
            <a:srgbClr val="547EBF"/>
          </p15:clr>
        </p15:guide>
        <p15:guide id="12" orient="horz" pos="180">
          <p15:clr>
            <a:srgbClr val="F26B43"/>
          </p15:clr>
        </p15:guide>
        <p15:guide id="13" orient="horz" pos="226">
          <p15:clr>
            <a:srgbClr val="A4A3A4"/>
          </p15:clr>
        </p15:guide>
        <p15:guide id="14" orient="horz" pos="722">
          <p15:clr>
            <a:srgbClr val="A4A3A4"/>
          </p15:clr>
        </p15:guide>
        <p15:guide id="15" orient="horz" pos="1038">
          <p15:clr>
            <a:srgbClr val="A4A3A4"/>
          </p15:clr>
        </p15:guide>
        <p15:guide id="16" pos="2464">
          <p15:clr>
            <a:srgbClr val="547EBF"/>
          </p15:clr>
        </p15:guide>
        <p15:guide id="17" pos="2631">
          <p15:clr>
            <a:srgbClr val="547EBF"/>
          </p15:clr>
        </p15:guide>
        <p15:guide id="18" pos="2906">
          <p15:clr>
            <a:srgbClr val="547EBF"/>
          </p15:clr>
        </p15:guide>
        <p15:guide id="19" pos="3080">
          <p15:clr>
            <a:srgbClr val="547EBF"/>
          </p15:clr>
        </p15:guide>
        <p15:guide id="20" pos="3356">
          <p15:clr>
            <a:srgbClr val="547EBF"/>
          </p15:clr>
        </p15:guide>
        <p15:guide id="21" pos="3522">
          <p15:clr>
            <a:srgbClr val="547EBF"/>
          </p15:clr>
        </p15:guide>
        <p15:guide id="22" pos="3800">
          <p15:clr>
            <a:srgbClr val="547EBF"/>
          </p15:clr>
        </p15:guide>
        <p15:guide id="23" pos="3973">
          <p15:clr>
            <a:srgbClr val="547EBF"/>
          </p15:clr>
        </p15:guide>
        <p15:guide id="24" pos="5591">
          <p15:clr>
            <a:srgbClr val="F26B43"/>
          </p15:clr>
        </p15:guide>
        <p15:guide id="25" pos="4249">
          <p15:clr>
            <a:srgbClr val="547EBF"/>
          </p15:clr>
        </p15:guide>
        <p15:guide id="26" pos="4422">
          <p15:clr>
            <a:srgbClr val="547EBF"/>
          </p15:clr>
        </p15:guide>
        <p15:guide id="27" pos="4698">
          <p15:clr>
            <a:srgbClr val="547EBF"/>
          </p15:clr>
        </p15:guide>
        <p15:guide id="28" pos="4867">
          <p15:clr>
            <a:srgbClr val="547EBF"/>
          </p15:clr>
        </p15:guide>
        <p15:guide id="29" pos="5148">
          <p15:clr>
            <a:srgbClr val="547EBF"/>
          </p15:clr>
        </p15:guide>
        <p15:guide id="30" pos="5314">
          <p15:clr>
            <a:srgbClr val="547EBF"/>
          </p15:clr>
        </p15:guide>
        <p15:guide id="31" pos="2994">
          <p15:clr>
            <a:srgbClr val="A4A3A4"/>
          </p15:clr>
        </p15:guide>
        <p15:guide id="32" orient="horz" pos="1341">
          <p15:clr>
            <a:srgbClr val="A4A3A4"/>
          </p15:clr>
        </p15:guide>
        <p15:guide id="33" orient="horz" pos="1528">
          <p15:clr>
            <a:srgbClr val="A4A3A4"/>
          </p15:clr>
        </p15:guide>
        <p15:guide id="34" orient="horz" pos="1847">
          <p15:clr>
            <a:srgbClr val="A4A3A4"/>
          </p15:clr>
        </p15:guide>
        <p15:guide id="35" orient="horz" pos="2162">
          <p15:clr>
            <a:srgbClr val="A4A3A4"/>
          </p15:clr>
        </p15:guide>
        <p15:guide id="36" orient="horz" pos="1210">
          <p15:clr>
            <a:srgbClr val="A4A3A4"/>
          </p15:clr>
        </p15:guide>
        <p15:guide id="37" orient="horz" pos="2026">
          <p15:clr>
            <a:srgbClr val="A4A3A4"/>
          </p15:clr>
        </p15:guide>
        <p15:guide id="38" orient="horz" pos="636">
          <p15:clr>
            <a:srgbClr val="A4A3A4"/>
          </p15:clr>
        </p15:guide>
        <p15:guide id="39" orient="horz" pos="1701">
          <p15:clr>
            <a:srgbClr val="A4A3A4"/>
          </p15:clr>
        </p15:guide>
        <p15:guide id="40" orient="horz" pos="2518">
          <p15:clr>
            <a:srgbClr val="A4A3A4"/>
          </p15:clr>
        </p15:guide>
        <p15:guide id="41" orient="horz" pos="2689">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28.png"/><Relationship Id="rId4" Type="http://schemas.openxmlformats.org/officeDocument/2006/relationships/image" Target="../media/image24.png"/><Relationship Id="rId5" Type="http://schemas.openxmlformats.org/officeDocument/2006/relationships/image" Target="../media/image30.png"/><Relationship Id="rId6"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6.xml"/><Relationship Id="rId3" Type="http://schemas.openxmlformats.org/officeDocument/2006/relationships/hyperlink" Target="http://drive.google.com/file/d/1I__AHPeLLMrPDC4sj1T0zFl9N7K3GeE7/view" TargetMode="External"/><Relationship Id="rId4" Type="http://schemas.openxmlformats.org/officeDocument/2006/relationships/image" Target="../media/image26.jpg"/><Relationship Id="rId5"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7.xml"/><Relationship Id="rId3" Type="http://schemas.openxmlformats.org/officeDocument/2006/relationships/hyperlink" Target="http://drive.google.com/file/d/1BDCm-HBVpYMGaQyL9pADFdnDj9ulQUAe/view" TargetMode="External"/><Relationship Id="rId4" Type="http://schemas.openxmlformats.org/officeDocument/2006/relationships/image" Target="../media/image20.png"/><Relationship Id="rId5"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notesSlide" Target="../notesSlides/notesSlide8.xml"/><Relationship Id="rId3" Type="http://schemas.openxmlformats.org/officeDocument/2006/relationships/hyperlink" Target="http://drive.google.com/file/d/1738vM_IlZl1nqYKtQU24bAlup3wAJif9/view" TargetMode="External"/><Relationship Id="rId4" Type="http://schemas.openxmlformats.org/officeDocument/2006/relationships/image" Target="../media/image29.jpg"/><Relationship Id="rId5" Type="http://schemas.openxmlformats.org/officeDocument/2006/relationships/image" Target="../media/image31.png"/><Relationship Id="rId6"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notesSlide" Target="../notesSlides/notesSlide9.xml"/><Relationship Id="rId3" Type="http://schemas.openxmlformats.org/officeDocument/2006/relationships/image" Target="../media/image3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15"/>
          <p:cNvSpPr txBox="1"/>
          <p:nvPr>
            <p:ph type="title"/>
          </p:nvPr>
        </p:nvSpPr>
        <p:spPr>
          <a:xfrm>
            <a:off x="628650" y="1111840"/>
            <a:ext cx="7886700" cy="477600"/>
          </a:xfrm>
          <a:prstGeom prst="rect">
            <a:avLst/>
          </a:prstGeom>
        </p:spPr>
        <p:txBody>
          <a:bodyPr anchorCtr="0" anchor="b" bIns="34275" lIns="34275" spcFirstLastPara="1" rIns="34275" wrap="square" tIns="34275">
            <a:noAutofit/>
          </a:bodyPr>
          <a:lstStyle/>
          <a:p>
            <a:pPr indent="0" lvl="0" marL="0" rtl="0" algn="l">
              <a:spcBef>
                <a:spcPts val="0"/>
              </a:spcBef>
              <a:spcAft>
                <a:spcPts val="0"/>
              </a:spcAft>
              <a:buSzPts val="990"/>
              <a:buNone/>
            </a:pPr>
            <a:r>
              <a:rPr b="1" lang="en" sz="2400">
                <a:solidFill>
                  <a:srgbClr val="461E96"/>
                </a:solidFill>
                <a:latin typeface="Open Sans"/>
                <a:ea typeface="Open Sans"/>
                <a:cs typeface="Open Sans"/>
                <a:sym typeface="Open Sans"/>
              </a:rPr>
              <a:t>Prototyping Smarter Patient Discharge Summaries</a:t>
            </a:r>
            <a:endParaRPr b="1" sz="2400">
              <a:solidFill>
                <a:srgbClr val="461E96"/>
              </a:solidFill>
              <a:latin typeface="Open Sans"/>
              <a:ea typeface="Open Sans"/>
              <a:cs typeface="Open Sans"/>
              <a:sym typeface="Open Sans"/>
            </a:endParaRPr>
          </a:p>
        </p:txBody>
      </p:sp>
      <p:sp>
        <p:nvSpPr>
          <p:cNvPr id="1024" name="Google Shape;1024;p115"/>
          <p:cNvSpPr txBox="1"/>
          <p:nvPr>
            <p:ph idx="1" type="body"/>
          </p:nvPr>
        </p:nvSpPr>
        <p:spPr>
          <a:xfrm>
            <a:off x="628650" y="1892900"/>
            <a:ext cx="5566800" cy="396600"/>
          </a:xfrm>
          <a:prstGeom prst="rect">
            <a:avLst/>
          </a:prstGeom>
        </p:spPr>
        <p:txBody>
          <a:bodyPr anchorCtr="0" anchor="t" bIns="34275" lIns="34275" spcFirstLastPara="1" rIns="34275" wrap="square" tIns="34275">
            <a:normAutofit/>
          </a:bodyPr>
          <a:lstStyle/>
          <a:p>
            <a:pPr indent="0" lvl="0" marL="0" rtl="0" algn="l">
              <a:spcBef>
                <a:spcPts val="800"/>
              </a:spcBef>
              <a:spcAft>
                <a:spcPts val="0"/>
              </a:spcAft>
              <a:buNone/>
            </a:pPr>
            <a:r>
              <a:rPr lang="en" sz="1600">
                <a:solidFill>
                  <a:srgbClr val="434343"/>
                </a:solidFill>
              </a:rPr>
              <a:t>Mason Kim, Aditya Deshmukh, Nicolle Vigil, Yoko Kentilitisca</a:t>
            </a:r>
            <a:endParaRPr sz="1600">
              <a:solidFill>
                <a:srgbClr val="434343"/>
              </a:solidFill>
            </a:endParaRPr>
          </a:p>
        </p:txBody>
      </p:sp>
      <p:sp>
        <p:nvSpPr>
          <p:cNvPr id="1025" name="Google Shape;1025;p115"/>
          <p:cNvSpPr txBox="1"/>
          <p:nvPr>
            <p:ph idx="1" type="body"/>
          </p:nvPr>
        </p:nvSpPr>
        <p:spPr>
          <a:xfrm>
            <a:off x="628650" y="3453434"/>
            <a:ext cx="5342400" cy="30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April 19,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24"/>
          <p:cNvSpPr txBox="1"/>
          <p:nvPr>
            <p:ph type="title"/>
          </p:nvPr>
        </p:nvSpPr>
        <p:spPr>
          <a:xfrm>
            <a:off x="626399" y="288924"/>
            <a:ext cx="8251200" cy="72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200"/>
              <a:buFont typeface="Arial"/>
              <a:buNone/>
            </a:pPr>
            <a:r>
              <a:rPr lang="en"/>
              <a:t>Continued: </a:t>
            </a:r>
            <a:r>
              <a:rPr lang="en"/>
              <a:t>Prompt Engineering Strategies Used</a:t>
            </a:r>
            <a:endParaRPr/>
          </a:p>
        </p:txBody>
      </p:sp>
      <p:pic>
        <p:nvPicPr>
          <p:cNvPr id="1124" name="Google Shape;1124;p124"/>
          <p:cNvPicPr preferRelativeResize="0"/>
          <p:nvPr/>
        </p:nvPicPr>
        <p:blipFill>
          <a:blip r:embed="rId3">
            <a:alphaModFix/>
          </a:blip>
          <a:stretch>
            <a:fillRect/>
          </a:stretch>
        </p:blipFill>
        <p:spPr>
          <a:xfrm>
            <a:off x="541300" y="3166849"/>
            <a:ext cx="5140376" cy="1507400"/>
          </a:xfrm>
          <a:prstGeom prst="rect">
            <a:avLst/>
          </a:prstGeom>
          <a:noFill/>
          <a:ln>
            <a:noFill/>
          </a:ln>
        </p:spPr>
      </p:pic>
      <p:pic>
        <p:nvPicPr>
          <p:cNvPr id="1125" name="Google Shape;1125;p124"/>
          <p:cNvPicPr preferRelativeResize="0"/>
          <p:nvPr/>
        </p:nvPicPr>
        <p:blipFill>
          <a:blip r:embed="rId4">
            <a:alphaModFix/>
          </a:blip>
          <a:stretch>
            <a:fillRect/>
          </a:stretch>
        </p:blipFill>
        <p:spPr>
          <a:xfrm>
            <a:off x="503312" y="1189988"/>
            <a:ext cx="5426726" cy="1507425"/>
          </a:xfrm>
          <a:prstGeom prst="rect">
            <a:avLst/>
          </a:prstGeom>
          <a:noFill/>
          <a:ln>
            <a:noFill/>
          </a:ln>
        </p:spPr>
      </p:pic>
      <p:sp>
        <p:nvSpPr>
          <p:cNvPr id="1126" name="Google Shape;1126;p124"/>
          <p:cNvSpPr txBox="1"/>
          <p:nvPr>
            <p:ph idx="2" type="body"/>
          </p:nvPr>
        </p:nvSpPr>
        <p:spPr>
          <a:xfrm>
            <a:off x="686900" y="893700"/>
            <a:ext cx="2563200" cy="231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400"/>
              <a:t>Instruction Prompting</a:t>
            </a:r>
            <a:endParaRPr sz="1400"/>
          </a:p>
        </p:txBody>
      </p:sp>
      <p:sp>
        <p:nvSpPr>
          <p:cNvPr id="1127" name="Google Shape;1127;p124"/>
          <p:cNvSpPr txBox="1"/>
          <p:nvPr>
            <p:ph idx="2" type="body"/>
          </p:nvPr>
        </p:nvSpPr>
        <p:spPr>
          <a:xfrm>
            <a:off x="686900" y="2816163"/>
            <a:ext cx="2563200" cy="231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400"/>
              <a:t>Output-Structured Prompting</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25"/>
          <p:cNvSpPr txBox="1"/>
          <p:nvPr>
            <p:ph type="title"/>
          </p:nvPr>
        </p:nvSpPr>
        <p:spPr>
          <a:xfrm>
            <a:off x="674700" y="1506550"/>
            <a:ext cx="7794600" cy="9930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b="1" lang="en" sz="2000">
                <a:solidFill>
                  <a:srgbClr val="461E96"/>
                </a:solidFill>
                <a:latin typeface="Open Sans"/>
                <a:ea typeface="Open Sans"/>
                <a:cs typeface="Open Sans"/>
                <a:sym typeface="Open Sans"/>
              </a:rPr>
              <a:t>Analytics &amp; Insights </a:t>
            </a:r>
            <a:endParaRPr b="1" sz="2000">
              <a:solidFill>
                <a:srgbClr val="461E96"/>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126"/>
          <p:cNvSpPr txBox="1"/>
          <p:nvPr>
            <p:ph type="title"/>
          </p:nvPr>
        </p:nvSpPr>
        <p:spPr>
          <a:xfrm>
            <a:off x="626399" y="288924"/>
            <a:ext cx="8251200" cy="72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200"/>
              <a:buFont typeface="Arial"/>
              <a:buNone/>
            </a:pPr>
            <a:r>
              <a:rPr lang="en"/>
              <a:t>Use Cases, Pros, and Cons for Each Process</a:t>
            </a:r>
            <a:endParaRPr/>
          </a:p>
        </p:txBody>
      </p:sp>
      <p:sp>
        <p:nvSpPr>
          <p:cNvPr id="1139" name="Google Shape;1139;p126"/>
          <p:cNvSpPr txBox="1"/>
          <p:nvPr>
            <p:ph idx="1" type="body"/>
          </p:nvPr>
        </p:nvSpPr>
        <p:spPr>
          <a:xfrm>
            <a:off x="627061" y="1805519"/>
            <a:ext cx="2563200" cy="2178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1100"/>
              <a:buNone/>
            </a:pPr>
            <a:r>
              <a:rPr b="1" lang="en">
                <a:solidFill>
                  <a:srgbClr val="000000"/>
                </a:solidFill>
              </a:rPr>
              <a:t>Best Use Case: </a:t>
            </a:r>
            <a:r>
              <a:rPr lang="en">
                <a:solidFill>
                  <a:srgbClr val="000000"/>
                </a:solidFill>
              </a:rPr>
              <a:t>Short JSON files with limited fields.</a:t>
            </a:r>
            <a:endParaRPr>
              <a:solidFill>
                <a:srgbClr val="000000"/>
              </a:solidFill>
            </a:endParaRPr>
          </a:p>
          <a:p>
            <a:pPr indent="0" lvl="0" marL="0" rtl="0" algn="l">
              <a:lnSpc>
                <a:spcPct val="100000"/>
              </a:lnSpc>
              <a:spcBef>
                <a:spcPts val="0"/>
              </a:spcBef>
              <a:spcAft>
                <a:spcPts val="0"/>
              </a:spcAft>
              <a:buClr>
                <a:schemeClr val="dk2"/>
              </a:buClr>
              <a:buSzPts val="1100"/>
              <a:buNone/>
            </a:pPr>
            <a:r>
              <a:t/>
            </a:r>
            <a:endParaRPr b="1">
              <a:solidFill>
                <a:srgbClr val="000000"/>
              </a:solidFill>
            </a:endParaRPr>
          </a:p>
          <a:p>
            <a:pPr indent="0" lvl="0" marL="0" rtl="0" algn="l">
              <a:lnSpc>
                <a:spcPct val="100000"/>
              </a:lnSpc>
              <a:spcBef>
                <a:spcPts val="0"/>
              </a:spcBef>
              <a:spcAft>
                <a:spcPts val="0"/>
              </a:spcAft>
              <a:buClr>
                <a:schemeClr val="dk2"/>
              </a:buClr>
              <a:buSzPts val="1100"/>
              <a:buNone/>
            </a:pPr>
            <a:r>
              <a:rPr b="1" lang="en">
                <a:solidFill>
                  <a:srgbClr val="000000"/>
                </a:solidFill>
              </a:rPr>
              <a:t>Pros:</a:t>
            </a:r>
            <a:r>
              <a:rPr lang="en">
                <a:solidFill>
                  <a:srgbClr val="000000"/>
                </a:solidFill>
              </a:rPr>
              <a:t> Fastest setup; low preprocessing overhead.</a:t>
            </a:r>
            <a:endParaRPr>
              <a:solidFill>
                <a:srgbClr val="000000"/>
              </a:solidFill>
            </a:endParaRPr>
          </a:p>
          <a:p>
            <a:pPr indent="0" lvl="0" marL="0" rtl="0" algn="l">
              <a:lnSpc>
                <a:spcPct val="100000"/>
              </a:lnSpc>
              <a:spcBef>
                <a:spcPts val="0"/>
              </a:spcBef>
              <a:spcAft>
                <a:spcPts val="0"/>
              </a:spcAft>
              <a:buClr>
                <a:schemeClr val="dk2"/>
              </a:buClr>
              <a:buSzPts val="1100"/>
              <a:buNone/>
            </a:pPr>
            <a:r>
              <a:t/>
            </a:r>
            <a:endParaRPr>
              <a:solidFill>
                <a:srgbClr val="000000"/>
              </a:solidFill>
            </a:endParaRPr>
          </a:p>
          <a:p>
            <a:pPr indent="0" lvl="0" marL="0" rtl="0" algn="l">
              <a:lnSpc>
                <a:spcPct val="100000"/>
              </a:lnSpc>
              <a:spcBef>
                <a:spcPts val="0"/>
              </a:spcBef>
              <a:spcAft>
                <a:spcPts val="0"/>
              </a:spcAft>
              <a:buClr>
                <a:schemeClr val="dk2"/>
              </a:buClr>
              <a:buSzPts val="1100"/>
              <a:buNone/>
            </a:pPr>
            <a:r>
              <a:rPr b="1" lang="en">
                <a:solidFill>
                  <a:srgbClr val="000000"/>
                </a:solidFill>
              </a:rPr>
              <a:t>Cons: </a:t>
            </a:r>
            <a:r>
              <a:rPr lang="en">
                <a:solidFill>
                  <a:srgbClr val="000000"/>
                </a:solidFill>
              </a:rPr>
              <a:t>Risk of missing contextual dependencies or misinterpreting nested fields due to lack of structure.</a:t>
            </a:r>
            <a:endParaRPr>
              <a:solidFill>
                <a:srgbClr val="000000"/>
              </a:solidFill>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None/>
            </a:pPr>
            <a:r>
              <a:rPr lang="en"/>
              <a:t>Was not able to differentiate between when a discharge summary should be generated and when not to.</a:t>
            </a:r>
            <a:endParaRPr/>
          </a:p>
          <a:p>
            <a:pPr indent="0" lvl="1" marL="0" rtl="0" algn="l">
              <a:lnSpc>
                <a:spcPct val="100000"/>
              </a:lnSpc>
              <a:spcBef>
                <a:spcPts val="600"/>
              </a:spcBef>
              <a:spcAft>
                <a:spcPts val="0"/>
              </a:spcAft>
              <a:buClr>
                <a:schemeClr val="dk2"/>
              </a:buClr>
              <a:buSzPts val="1100"/>
              <a:buNone/>
            </a:pPr>
            <a:r>
              <a:t/>
            </a:r>
            <a:endParaRPr/>
          </a:p>
          <a:p>
            <a:pPr indent="0" lvl="0" marL="0" rtl="0" algn="l">
              <a:lnSpc>
                <a:spcPct val="100000"/>
              </a:lnSpc>
              <a:spcBef>
                <a:spcPts val="600"/>
              </a:spcBef>
              <a:spcAft>
                <a:spcPts val="0"/>
              </a:spcAft>
              <a:buClr>
                <a:schemeClr val="dk2"/>
              </a:buClr>
              <a:buSzPts val="1100"/>
              <a:buNone/>
            </a:pPr>
            <a:r>
              <a:t/>
            </a:r>
            <a:endParaRPr/>
          </a:p>
        </p:txBody>
      </p:sp>
      <p:sp>
        <p:nvSpPr>
          <p:cNvPr id="1140" name="Google Shape;1140;p126"/>
          <p:cNvSpPr txBox="1"/>
          <p:nvPr>
            <p:ph idx="2" type="body"/>
          </p:nvPr>
        </p:nvSpPr>
        <p:spPr>
          <a:xfrm>
            <a:off x="627062" y="1303867"/>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Direct JSON-to-LLM Pipeline</a:t>
            </a:r>
            <a:endParaRPr sz="1200"/>
          </a:p>
        </p:txBody>
      </p:sp>
      <p:sp>
        <p:nvSpPr>
          <p:cNvPr id="1141" name="Google Shape;1141;p126"/>
          <p:cNvSpPr txBox="1"/>
          <p:nvPr>
            <p:ph idx="3" type="body"/>
          </p:nvPr>
        </p:nvSpPr>
        <p:spPr>
          <a:xfrm>
            <a:off x="3467101" y="1303867"/>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Conditional Preprocessing + LLM</a:t>
            </a:r>
            <a:endParaRPr sz="1200"/>
          </a:p>
        </p:txBody>
      </p:sp>
      <p:sp>
        <p:nvSpPr>
          <p:cNvPr id="1142" name="Google Shape;1142;p126"/>
          <p:cNvSpPr txBox="1"/>
          <p:nvPr>
            <p:ph idx="4" type="body"/>
          </p:nvPr>
        </p:nvSpPr>
        <p:spPr>
          <a:xfrm>
            <a:off x="6310800" y="1303867"/>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dk1"/>
              </a:buClr>
              <a:buSzPts val="1100"/>
              <a:buNone/>
            </a:pPr>
            <a:r>
              <a:rPr lang="en" sz="1200"/>
              <a:t>RAG-Enhanced Retrieval with LLM</a:t>
            </a:r>
            <a:endParaRPr sz="1200"/>
          </a:p>
        </p:txBody>
      </p:sp>
      <p:sp>
        <p:nvSpPr>
          <p:cNvPr id="1143" name="Google Shape;1143;p126"/>
          <p:cNvSpPr txBox="1"/>
          <p:nvPr>
            <p:ph idx="6" type="body"/>
          </p:nvPr>
        </p:nvSpPr>
        <p:spPr>
          <a:xfrm>
            <a:off x="3467101" y="1805519"/>
            <a:ext cx="2563200" cy="2178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1100"/>
              <a:buNone/>
            </a:pPr>
            <a:r>
              <a:rPr b="1" lang="en">
                <a:solidFill>
                  <a:srgbClr val="000000"/>
                </a:solidFill>
              </a:rPr>
              <a:t>Best Use Case: </a:t>
            </a:r>
            <a:r>
              <a:rPr lang="en">
                <a:solidFill>
                  <a:srgbClr val="000000"/>
                </a:solidFill>
              </a:rPr>
              <a:t>When data needs to be cleaned, filtered, or selectively included before prompting the LLM.</a:t>
            </a:r>
            <a:endParaRPr>
              <a:solidFill>
                <a:srgbClr val="000000"/>
              </a:solidFill>
            </a:endParaRPr>
          </a:p>
          <a:p>
            <a:pPr indent="0" lvl="0" marL="0" rtl="0" algn="l">
              <a:lnSpc>
                <a:spcPct val="100000"/>
              </a:lnSpc>
              <a:spcBef>
                <a:spcPts val="0"/>
              </a:spcBef>
              <a:spcAft>
                <a:spcPts val="0"/>
              </a:spcAft>
              <a:buClr>
                <a:schemeClr val="dk2"/>
              </a:buClr>
              <a:buSzPts val="1100"/>
              <a:buNone/>
            </a:pPr>
            <a:r>
              <a:t/>
            </a:r>
            <a:endParaRPr b="1">
              <a:solidFill>
                <a:srgbClr val="000000"/>
              </a:solidFill>
            </a:endParaRPr>
          </a:p>
          <a:p>
            <a:pPr indent="0" lvl="0" marL="0" rtl="0" algn="l">
              <a:lnSpc>
                <a:spcPct val="100000"/>
              </a:lnSpc>
              <a:spcBef>
                <a:spcPts val="0"/>
              </a:spcBef>
              <a:spcAft>
                <a:spcPts val="0"/>
              </a:spcAft>
              <a:buClr>
                <a:schemeClr val="dk2"/>
              </a:buClr>
              <a:buSzPts val="1100"/>
              <a:buNone/>
            </a:pPr>
            <a:r>
              <a:rPr b="1" lang="en">
                <a:solidFill>
                  <a:srgbClr val="000000"/>
                </a:solidFill>
              </a:rPr>
              <a:t>Pros:</a:t>
            </a:r>
            <a:r>
              <a:rPr lang="en">
                <a:solidFill>
                  <a:srgbClr val="000000"/>
                </a:solidFill>
              </a:rPr>
              <a:t> Improved control and interpretability; avoided unnecessary API calls</a:t>
            </a:r>
            <a:endParaRPr>
              <a:solidFill>
                <a:srgbClr val="000000"/>
              </a:solidFill>
            </a:endParaRPr>
          </a:p>
          <a:p>
            <a:pPr indent="0" lvl="0" marL="0" rtl="0" algn="l">
              <a:lnSpc>
                <a:spcPct val="100000"/>
              </a:lnSpc>
              <a:spcBef>
                <a:spcPts val="0"/>
              </a:spcBef>
              <a:spcAft>
                <a:spcPts val="0"/>
              </a:spcAft>
              <a:buClr>
                <a:schemeClr val="dk2"/>
              </a:buClr>
              <a:buSzPts val="1100"/>
              <a:buNone/>
            </a:pPr>
            <a:r>
              <a:t/>
            </a:r>
            <a:endParaRPr>
              <a:solidFill>
                <a:srgbClr val="000000"/>
              </a:solidFill>
            </a:endParaRPr>
          </a:p>
          <a:p>
            <a:pPr indent="0" lvl="0" marL="0" rtl="0" algn="l">
              <a:lnSpc>
                <a:spcPct val="100000"/>
              </a:lnSpc>
              <a:spcBef>
                <a:spcPts val="0"/>
              </a:spcBef>
              <a:spcAft>
                <a:spcPts val="0"/>
              </a:spcAft>
              <a:buClr>
                <a:schemeClr val="dk2"/>
              </a:buClr>
              <a:buSzPts val="1100"/>
              <a:buNone/>
            </a:pPr>
            <a:r>
              <a:rPr b="1" lang="en">
                <a:solidFill>
                  <a:srgbClr val="000000"/>
                </a:solidFill>
              </a:rPr>
              <a:t>Cons: </a:t>
            </a:r>
            <a:r>
              <a:rPr lang="en">
                <a:solidFill>
                  <a:srgbClr val="000000"/>
                </a:solidFill>
              </a:rPr>
              <a:t>Additional preprocessing steps require understanding of the JSON file structure. </a:t>
            </a:r>
            <a:endParaRPr>
              <a:solidFill>
                <a:srgbClr val="000000"/>
              </a:solidFill>
            </a:endParaRPr>
          </a:p>
          <a:p>
            <a:pPr indent="0" lvl="0" marL="0" rtl="0" algn="l">
              <a:lnSpc>
                <a:spcPct val="100000"/>
              </a:lnSpc>
              <a:spcBef>
                <a:spcPts val="0"/>
              </a:spcBef>
              <a:spcAft>
                <a:spcPts val="0"/>
              </a:spcAft>
              <a:buClr>
                <a:schemeClr val="dk2"/>
              </a:buClr>
              <a:buSzPts val="1100"/>
              <a:buNone/>
            </a:pPr>
            <a:r>
              <a:t/>
            </a:r>
            <a:endParaRPr/>
          </a:p>
          <a:p>
            <a:pPr indent="0" lvl="0" marL="115200" rtl="0" algn="l">
              <a:lnSpc>
                <a:spcPct val="100000"/>
              </a:lnSpc>
              <a:spcBef>
                <a:spcPts val="600"/>
              </a:spcBef>
              <a:spcAft>
                <a:spcPts val="0"/>
              </a:spcAft>
              <a:buNone/>
            </a:pPr>
            <a:r>
              <a:t/>
            </a:r>
            <a:endParaRPr/>
          </a:p>
          <a:p>
            <a:pPr indent="-45350" lvl="1" marL="115200" rtl="0" algn="l">
              <a:lnSpc>
                <a:spcPct val="100000"/>
              </a:lnSpc>
              <a:spcBef>
                <a:spcPts val="600"/>
              </a:spcBef>
              <a:spcAft>
                <a:spcPts val="0"/>
              </a:spcAft>
              <a:buClr>
                <a:schemeClr val="dk2"/>
              </a:buClr>
              <a:buSzPts val="1100"/>
              <a:buNone/>
            </a:pPr>
            <a:r>
              <a:t/>
            </a:r>
            <a:endParaRPr/>
          </a:p>
          <a:p>
            <a:pPr indent="0" lvl="0" marL="0" rtl="0" algn="l">
              <a:lnSpc>
                <a:spcPct val="100000"/>
              </a:lnSpc>
              <a:spcBef>
                <a:spcPts val="600"/>
              </a:spcBef>
              <a:spcAft>
                <a:spcPts val="0"/>
              </a:spcAft>
              <a:buClr>
                <a:schemeClr val="dk2"/>
              </a:buClr>
              <a:buSzPts val="1100"/>
              <a:buNone/>
            </a:pPr>
            <a:r>
              <a:t/>
            </a:r>
            <a:endParaRPr/>
          </a:p>
        </p:txBody>
      </p:sp>
      <p:sp>
        <p:nvSpPr>
          <p:cNvPr id="1144" name="Google Shape;1144;p126"/>
          <p:cNvSpPr txBox="1"/>
          <p:nvPr>
            <p:ph idx="7" type="body"/>
          </p:nvPr>
        </p:nvSpPr>
        <p:spPr>
          <a:xfrm>
            <a:off x="6310800" y="1805519"/>
            <a:ext cx="2563200" cy="2178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None/>
            </a:pPr>
            <a:r>
              <a:rPr b="1" lang="en">
                <a:solidFill>
                  <a:srgbClr val="000000"/>
                </a:solidFill>
              </a:rPr>
              <a:t>Best Use Case: </a:t>
            </a:r>
            <a:r>
              <a:rPr lang="en">
                <a:solidFill>
                  <a:srgbClr val="000000"/>
                </a:solidFill>
              </a:rPr>
              <a:t>Suitable for large data files. Possibly patients with extensive medical history.</a:t>
            </a:r>
            <a:endParaRPr>
              <a:solidFill>
                <a:srgbClr val="000000"/>
              </a:solidFill>
            </a:endParaRPr>
          </a:p>
          <a:p>
            <a:pPr indent="0" lvl="0" marL="0" rtl="0" algn="l">
              <a:lnSpc>
                <a:spcPct val="100000"/>
              </a:lnSpc>
              <a:spcBef>
                <a:spcPts val="600"/>
              </a:spcBef>
              <a:spcAft>
                <a:spcPts val="0"/>
              </a:spcAft>
              <a:buNone/>
            </a:pPr>
            <a:r>
              <a:rPr b="1" lang="en">
                <a:solidFill>
                  <a:srgbClr val="000000"/>
                </a:solidFill>
              </a:rPr>
              <a:t>Pros:</a:t>
            </a:r>
            <a:r>
              <a:rPr lang="en">
                <a:solidFill>
                  <a:srgbClr val="000000"/>
                </a:solidFill>
              </a:rPr>
              <a:t> Scalable and modular; provided customization.</a:t>
            </a:r>
            <a:endParaRPr>
              <a:solidFill>
                <a:srgbClr val="000000"/>
              </a:solidFill>
            </a:endParaRPr>
          </a:p>
          <a:p>
            <a:pPr indent="0" lvl="0" marL="0" rtl="0" algn="l">
              <a:lnSpc>
                <a:spcPct val="100000"/>
              </a:lnSpc>
              <a:spcBef>
                <a:spcPts val="600"/>
              </a:spcBef>
              <a:spcAft>
                <a:spcPts val="0"/>
              </a:spcAft>
              <a:buNone/>
            </a:pPr>
            <a:r>
              <a:rPr b="1" lang="en">
                <a:solidFill>
                  <a:srgbClr val="000000"/>
                </a:solidFill>
              </a:rPr>
              <a:t>Cons: </a:t>
            </a:r>
            <a:r>
              <a:rPr lang="en">
                <a:solidFill>
                  <a:srgbClr val="000000"/>
                </a:solidFill>
              </a:rPr>
              <a:t>Most effective for large or incomplete datasets requiring specific and unique context fetching.</a:t>
            </a:r>
            <a:endParaRPr>
              <a:solidFill>
                <a:srgbClr val="000000"/>
              </a:solidFill>
            </a:endParaRPr>
          </a:p>
          <a:p>
            <a:pPr indent="0" lvl="0" marL="0" rtl="0" algn="l">
              <a:lnSpc>
                <a:spcPct val="100000"/>
              </a:lnSpc>
              <a:spcBef>
                <a:spcPts val="600"/>
              </a:spcBef>
              <a:spcAft>
                <a:spcPts val="0"/>
              </a:spcAft>
              <a:buNone/>
            </a:pPr>
            <a:r>
              <a:t/>
            </a:r>
            <a:endParaRPr>
              <a:solidFill>
                <a:srgbClr val="000000"/>
              </a:solidFill>
            </a:endParaRPr>
          </a:p>
          <a:p>
            <a:pPr indent="0" lvl="0" marL="0" rtl="0" algn="l">
              <a:lnSpc>
                <a:spcPct val="100000"/>
              </a:lnSpc>
              <a:spcBef>
                <a:spcPts val="600"/>
              </a:spcBef>
              <a:spcAft>
                <a:spcPts val="0"/>
              </a:spcAft>
              <a:buNone/>
            </a:pPr>
            <a:r>
              <a:rPr lang="en">
                <a:solidFill>
                  <a:srgbClr val="000000"/>
                </a:solidFill>
              </a:rPr>
              <a:t>Requires a store of complete dataset to be retrieved. Current implementation limited. </a:t>
            </a:r>
            <a:endParaRPr>
              <a:solidFill>
                <a:srgbClr val="000000"/>
              </a:solidFill>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Clr>
                <a:schemeClr val="dk2"/>
              </a:buClr>
              <a:buSzPts val="1100"/>
              <a:buNone/>
            </a:pPr>
            <a:r>
              <a:t/>
            </a:r>
            <a:endParaRPr/>
          </a:p>
        </p:txBody>
      </p:sp>
      <p:cxnSp>
        <p:nvCxnSpPr>
          <p:cNvPr id="1145" name="Google Shape;1145;p126"/>
          <p:cNvCxnSpPr/>
          <p:nvPr/>
        </p:nvCxnSpPr>
        <p:spPr>
          <a:xfrm>
            <a:off x="625475" y="1735554"/>
            <a:ext cx="2565300" cy="0"/>
          </a:xfrm>
          <a:prstGeom prst="straightConnector1">
            <a:avLst/>
          </a:prstGeom>
          <a:noFill/>
          <a:ln cap="flat" cmpd="sng" w="9525">
            <a:solidFill>
              <a:schemeClr val="accent1"/>
            </a:solidFill>
            <a:prstDash val="solid"/>
            <a:miter lim="800000"/>
            <a:headEnd len="sm" w="sm" type="none"/>
            <a:tailEnd len="sm" w="sm" type="none"/>
          </a:ln>
        </p:spPr>
      </p:cxnSp>
      <p:cxnSp>
        <p:nvCxnSpPr>
          <p:cNvPr id="1146" name="Google Shape;1146;p126"/>
          <p:cNvCxnSpPr/>
          <p:nvPr/>
        </p:nvCxnSpPr>
        <p:spPr>
          <a:xfrm>
            <a:off x="3466800" y="1735554"/>
            <a:ext cx="2565300" cy="0"/>
          </a:xfrm>
          <a:prstGeom prst="straightConnector1">
            <a:avLst/>
          </a:prstGeom>
          <a:noFill/>
          <a:ln cap="flat" cmpd="sng" w="9525">
            <a:solidFill>
              <a:schemeClr val="accent1"/>
            </a:solidFill>
            <a:prstDash val="solid"/>
            <a:miter lim="800000"/>
            <a:headEnd len="sm" w="sm" type="none"/>
            <a:tailEnd len="sm" w="sm" type="none"/>
          </a:ln>
        </p:spPr>
      </p:cxnSp>
      <p:cxnSp>
        <p:nvCxnSpPr>
          <p:cNvPr id="1147" name="Google Shape;1147;p126"/>
          <p:cNvCxnSpPr/>
          <p:nvPr/>
        </p:nvCxnSpPr>
        <p:spPr>
          <a:xfrm>
            <a:off x="6310800" y="1735554"/>
            <a:ext cx="256530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127"/>
          <p:cNvSpPr txBox="1"/>
          <p:nvPr>
            <p:ph type="title"/>
          </p:nvPr>
        </p:nvSpPr>
        <p:spPr>
          <a:xfrm>
            <a:off x="626399" y="288924"/>
            <a:ext cx="8251200" cy="72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200"/>
              <a:buFont typeface="Arial"/>
              <a:buNone/>
            </a:pPr>
            <a:r>
              <a:rPr lang="en"/>
              <a:t>Strengths of Current Approaches</a:t>
            </a:r>
            <a:endParaRPr/>
          </a:p>
        </p:txBody>
      </p:sp>
      <p:sp>
        <p:nvSpPr>
          <p:cNvPr id="1154" name="Google Shape;1154;p127"/>
          <p:cNvSpPr txBox="1"/>
          <p:nvPr>
            <p:ph idx="1" type="body"/>
          </p:nvPr>
        </p:nvSpPr>
        <p:spPr>
          <a:xfrm>
            <a:off x="622875" y="1407050"/>
            <a:ext cx="4073400" cy="609000"/>
          </a:xfrm>
          <a:prstGeom prst="rect">
            <a:avLst/>
          </a:prstGeom>
          <a:noFill/>
          <a:ln>
            <a:noFill/>
          </a:ln>
        </p:spPr>
        <p:txBody>
          <a:bodyPr anchorCtr="0" anchor="t" bIns="0" lIns="0" spcFirstLastPara="1" rIns="0" wrap="square" tIns="0">
            <a:noAutofit/>
          </a:bodyPr>
          <a:lstStyle/>
          <a:p>
            <a:pPr indent="-304800" lvl="0" marL="457200" rtl="0" algn="l">
              <a:spcBef>
                <a:spcPts val="600"/>
              </a:spcBef>
              <a:spcAft>
                <a:spcPts val="0"/>
              </a:spcAft>
              <a:buClr>
                <a:srgbClr val="222222"/>
              </a:buClr>
              <a:buSzPts val="1200"/>
              <a:buChar char="●"/>
            </a:pPr>
            <a:r>
              <a:rPr lang="en" sz="1200">
                <a:solidFill>
                  <a:srgbClr val="222222"/>
                </a:solidFill>
              </a:rPr>
              <a:t>Consistent format makes discharge letters easy to read and understand</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Improves communication between providers and patients</a:t>
            </a:r>
            <a:endParaRPr sz="1200">
              <a:solidFill>
                <a:srgbClr val="222222"/>
              </a:solidFill>
            </a:endParaRPr>
          </a:p>
        </p:txBody>
      </p:sp>
      <p:sp>
        <p:nvSpPr>
          <p:cNvPr id="1155" name="Google Shape;1155;p127"/>
          <p:cNvSpPr txBox="1"/>
          <p:nvPr>
            <p:ph idx="2" type="body"/>
          </p:nvPr>
        </p:nvSpPr>
        <p:spPr>
          <a:xfrm>
            <a:off x="622887" y="905400"/>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Structured and Clear Summaries</a:t>
            </a:r>
            <a:endParaRPr sz="1200"/>
          </a:p>
        </p:txBody>
      </p:sp>
      <p:sp>
        <p:nvSpPr>
          <p:cNvPr id="1156" name="Google Shape;1156;p127"/>
          <p:cNvSpPr txBox="1"/>
          <p:nvPr>
            <p:ph idx="3" type="body"/>
          </p:nvPr>
        </p:nvSpPr>
        <p:spPr>
          <a:xfrm>
            <a:off x="620476" y="2371438"/>
            <a:ext cx="2563200" cy="357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Standardized Across Cases</a:t>
            </a:r>
            <a:endParaRPr sz="1200"/>
          </a:p>
        </p:txBody>
      </p:sp>
      <p:sp>
        <p:nvSpPr>
          <p:cNvPr id="1157" name="Google Shape;1157;p127"/>
          <p:cNvSpPr txBox="1"/>
          <p:nvPr>
            <p:ph idx="6" type="body"/>
          </p:nvPr>
        </p:nvSpPr>
        <p:spPr>
          <a:xfrm>
            <a:off x="621225" y="2707000"/>
            <a:ext cx="3633000" cy="790500"/>
          </a:xfrm>
          <a:prstGeom prst="rect">
            <a:avLst/>
          </a:prstGeom>
          <a:noFill/>
          <a:ln>
            <a:noFill/>
          </a:ln>
        </p:spPr>
        <p:txBody>
          <a:bodyPr anchorCtr="0" anchor="t" bIns="0" lIns="0" spcFirstLastPara="1" rIns="0" wrap="square" tIns="0">
            <a:noAutofit/>
          </a:bodyPr>
          <a:lstStyle/>
          <a:p>
            <a:pPr indent="-304800" lvl="0" marL="457200" marR="0" rtl="0" algn="l">
              <a:lnSpc>
                <a:spcPct val="100000"/>
              </a:lnSpc>
              <a:spcBef>
                <a:spcPts val="600"/>
              </a:spcBef>
              <a:spcAft>
                <a:spcPts val="0"/>
              </a:spcAft>
              <a:buClr>
                <a:srgbClr val="222222"/>
              </a:buClr>
              <a:buSzPts val="1200"/>
              <a:buChar char="●"/>
            </a:pPr>
            <a:r>
              <a:rPr lang="en" sz="1200">
                <a:solidFill>
                  <a:srgbClr val="222222"/>
                </a:solidFill>
              </a:rPr>
              <a:t>All summaries </a:t>
            </a:r>
            <a:r>
              <a:rPr lang="en" sz="1200">
                <a:solidFill>
                  <a:srgbClr val="222222"/>
                </a:solidFill>
              </a:rPr>
              <a:t>share</a:t>
            </a:r>
            <a:r>
              <a:rPr lang="en" sz="1200">
                <a:solidFill>
                  <a:srgbClr val="222222"/>
                </a:solidFill>
              </a:rPr>
              <a:t> the same framework</a:t>
            </a:r>
            <a:endParaRPr sz="1200">
              <a:solidFill>
                <a:srgbClr val="222222"/>
              </a:solidFill>
            </a:endParaRPr>
          </a:p>
          <a:p>
            <a:pPr indent="-304800" lvl="1" marL="914400" marR="0" rtl="0" algn="l">
              <a:lnSpc>
                <a:spcPct val="100000"/>
              </a:lnSpc>
              <a:spcBef>
                <a:spcPts val="0"/>
              </a:spcBef>
              <a:spcAft>
                <a:spcPts val="0"/>
              </a:spcAft>
              <a:buClr>
                <a:srgbClr val="222222"/>
              </a:buClr>
              <a:buSzPts val="1200"/>
              <a:buChar char="○"/>
            </a:pPr>
            <a:r>
              <a:rPr lang="en" sz="1200">
                <a:solidFill>
                  <a:srgbClr val="222222"/>
                </a:solidFill>
              </a:rPr>
              <a:t>This reduces confusion and maintains quality</a:t>
            </a:r>
            <a:endParaRPr sz="1200">
              <a:solidFill>
                <a:srgbClr val="222222"/>
              </a:solidFill>
            </a:endParaRPr>
          </a:p>
        </p:txBody>
      </p:sp>
      <p:cxnSp>
        <p:nvCxnSpPr>
          <p:cNvPr id="1158" name="Google Shape;1158;p127"/>
          <p:cNvCxnSpPr/>
          <p:nvPr/>
        </p:nvCxnSpPr>
        <p:spPr>
          <a:xfrm>
            <a:off x="621300" y="1337087"/>
            <a:ext cx="2565300" cy="0"/>
          </a:xfrm>
          <a:prstGeom prst="straightConnector1">
            <a:avLst/>
          </a:prstGeom>
          <a:noFill/>
          <a:ln cap="flat" cmpd="sng" w="9525">
            <a:solidFill>
              <a:schemeClr val="accent1"/>
            </a:solidFill>
            <a:prstDash val="solid"/>
            <a:miter lim="800000"/>
            <a:headEnd len="sm" w="sm" type="none"/>
            <a:tailEnd len="sm" w="sm" type="none"/>
          </a:ln>
        </p:spPr>
      </p:cxnSp>
      <p:cxnSp>
        <p:nvCxnSpPr>
          <p:cNvPr id="1159" name="Google Shape;1159;p127"/>
          <p:cNvCxnSpPr/>
          <p:nvPr/>
        </p:nvCxnSpPr>
        <p:spPr>
          <a:xfrm>
            <a:off x="620925" y="2637037"/>
            <a:ext cx="2565300" cy="0"/>
          </a:xfrm>
          <a:prstGeom prst="straightConnector1">
            <a:avLst/>
          </a:prstGeom>
          <a:noFill/>
          <a:ln cap="flat" cmpd="sng" w="9525">
            <a:solidFill>
              <a:schemeClr val="accent1"/>
            </a:solidFill>
            <a:prstDash val="solid"/>
            <a:miter lim="800000"/>
            <a:headEnd len="sm" w="sm" type="none"/>
            <a:tailEnd len="sm" w="sm" type="none"/>
          </a:ln>
        </p:spPr>
      </p:cxnSp>
      <p:sp>
        <p:nvSpPr>
          <p:cNvPr id="1160" name="Google Shape;1160;p127"/>
          <p:cNvSpPr txBox="1"/>
          <p:nvPr>
            <p:ph idx="3" type="body"/>
          </p:nvPr>
        </p:nvSpPr>
        <p:spPr>
          <a:xfrm>
            <a:off x="620851" y="3351250"/>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Smart Use of AI Models</a:t>
            </a:r>
            <a:endParaRPr sz="1200"/>
          </a:p>
        </p:txBody>
      </p:sp>
      <p:sp>
        <p:nvSpPr>
          <p:cNvPr id="1161" name="Google Shape;1161;p127"/>
          <p:cNvSpPr txBox="1"/>
          <p:nvPr>
            <p:ph idx="6" type="body"/>
          </p:nvPr>
        </p:nvSpPr>
        <p:spPr>
          <a:xfrm>
            <a:off x="620850" y="3852900"/>
            <a:ext cx="3633000" cy="609000"/>
          </a:xfrm>
          <a:prstGeom prst="rect">
            <a:avLst/>
          </a:prstGeom>
          <a:noFill/>
          <a:ln>
            <a:noFill/>
          </a:ln>
        </p:spPr>
        <p:txBody>
          <a:bodyPr anchorCtr="0" anchor="t" bIns="0" lIns="0" spcFirstLastPara="1" rIns="0" wrap="square" tIns="0">
            <a:noAutofit/>
          </a:bodyPr>
          <a:lstStyle/>
          <a:p>
            <a:pPr indent="-304800" lvl="0" marL="457200" rtl="0" algn="l">
              <a:spcBef>
                <a:spcPts val="600"/>
              </a:spcBef>
              <a:spcAft>
                <a:spcPts val="0"/>
              </a:spcAft>
              <a:buClr>
                <a:srgbClr val="222222"/>
              </a:buClr>
              <a:buSzPts val="1200"/>
              <a:buChar char="●"/>
            </a:pPr>
            <a:r>
              <a:rPr lang="en" sz="1200">
                <a:solidFill>
                  <a:srgbClr val="222222"/>
                </a:solidFill>
              </a:rPr>
              <a:t>LLMs produce complete, well written summaries</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Supports clinical decision making</a:t>
            </a:r>
            <a:endParaRPr sz="1200">
              <a:solidFill>
                <a:srgbClr val="222222"/>
              </a:solidFill>
            </a:endParaRPr>
          </a:p>
        </p:txBody>
      </p:sp>
      <p:cxnSp>
        <p:nvCxnSpPr>
          <p:cNvPr id="1162" name="Google Shape;1162;p127"/>
          <p:cNvCxnSpPr/>
          <p:nvPr/>
        </p:nvCxnSpPr>
        <p:spPr>
          <a:xfrm>
            <a:off x="620550" y="3782937"/>
            <a:ext cx="2565300" cy="0"/>
          </a:xfrm>
          <a:prstGeom prst="straightConnector1">
            <a:avLst/>
          </a:prstGeom>
          <a:noFill/>
          <a:ln cap="flat" cmpd="sng" w="9525">
            <a:solidFill>
              <a:schemeClr val="accent1"/>
            </a:solidFill>
            <a:prstDash val="solid"/>
            <a:miter lim="800000"/>
            <a:headEnd len="sm" w="sm" type="none"/>
            <a:tailEnd len="sm" w="sm" type="none"/>
          </a:ln>
        </p:spPr>
      </p:cxnSp>
      <p:sp>
        <p:nvSpPr>
          <p:cNvPr id="1163" name="Google Shape;1163;p127"/>
          <p:cNvSpPr txBox="1"/>
          <p:nvPr>
            <p:ph idx="1" type="body"/>
          </p:nvPr>
        </p:nvSpPr>
        <p:spPr>
          <a:xfrm>
            <a:off x="5203875" y="1423750"/>
            <a:ext cx="3085200" cy="790500"/>
          </a:xfrm>
          <a:prstGeom prst="rect">
            <a:avLst/>
          </a:prstGeom>
          <a:noFill/>
          <a:ln>
            <a:noFill/>
          </a:ln>
        </p:spPr>
        <p:txBody>
          <a:bodyPr anchorCtr="0" anchor="t" bIns="0" lIns="0" spcFirstLastPara="1" rIns="0" wrap="square" tIns="0">
            <a:noAutofit/>
          </a:bodyPr>
          <a:lstStyle/>
          <a:p>
            <a:pPr indent="-304800" lvl="0" marL="457200" rtl="0" algn="l">
              <a:spcBef>
                <a:spcPts val="600"/>
              </a:spcBef>
              <a:spcAft>
                <a:spcPts val="0"/>
              </a:spcAft>
              <a:buSzPts val="1200"/>
              <a:buChar char="●"/>
            </a:pPr>
            <a:r>
              <a:rPr lang="en" sz="1200"/>
              <a:t>Model runs locally which ensures privacy</a:t>
            </a:r>
            <a:endParaRPr sz="1200"/>
          </a:p>
          <a:p>
            <a:pPr indent="-304800" lvl="0" marL="457200" rtl="0" algn="l">
              <a:spcBef>
                <a:spcPts val="0"/>
              </a:spcBef>
              <a:spcAft>
                <a:spcPts val="0"/>
              </a:spcAft>
              <a:buSzPts val="1200"/>
              <a:buChar char="●"/>
            </a:pPr>
            <a:r>
              <a:rPr lang="en" sz="1200"/>
              <a:t>No patient data leaves the system, making it  HIPAA-compliant</a:t>
            </a:r>
            <a:endParaRPr sz="1200"/>
          </a:p>
        </p:txBody>
      </p:sp>
      <p:sp>
        <p:nvSpPr>
          <p:cNvPr id="1164" name="Google Shape;1164;p127"/>
          <p:cNvSpPr txBox="1"/>
          <p:nvPr>
            <p:ph idx="2" type="body"/>
          </p:nvPr>
        </p:nvSpPr>
        <p:spPr>
          <a:xfrm>
            <a:off x="5203875" y="922100"/>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Secure Local Deployment with LM Studio</a:t>
            </a:r>
            <a:endParaRPr sz="1200"/>
          </a:p>
        </p:txBody>
      </p:sp>
      <p:sp>
        <p:nvSpPr>
          <p:cNvPr id="1165" name="Google Shape;1165;p127"/>
          <p:cNvSpPr txBox="1"/>
          <p:nvPr>
            <p:ph idx="3" type="body"/>
          </p:nvPr>
        </p:nvSpPr>
        <p:spPr>
          <a:xfrm>
            <a:off x="5202588" y="2102725"/>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t/>
            </a:r>
            <a:endParaRPr sz="1200"/>
          </a:p>
          <a:p>
            <a:pPr indent="0" lvl="0" marL="0" rtl="0" algn="l">
              <a:lnSpc>
                <a:spcPct val="100000"/>
              </a:lnSpc>
              <a:spcBef>
                <a:spcPts val="600"/>
              </a:spcBef>
              <a:spcAft>
                <a:spcPts val="0"/>
              </a:spcAft>
              <a:buClr>
                <a:schemeClr val="dk1"/>
              </a:buClr>
              <a:buSzPts val="1100"/>
              <a:buNone/>
            </a:pPr>
            <a:r>
              <a:rPr lang="en" sz="1200"/>
              <a:t>Built-in Review Process</a:t>
            </a:r>
            <a:endParaRPr sz="1200"/>
          </a:p>
        </p:txBody>
      </p:sp>
      <p:sp>
        <p:nvSpPr>
          <p:cNvPr id="1166" name="Google Shape;1166;p127"/>
          <p:cNvSpPr txBox="1"/>
          <p:nvPr>
            <p:ph idx="6" type="body"/>
          </p:nvPr>
        </p:nvSpPr>
        <p:spPr>
          <a:xfrm>
            <a:off x="5202588" y="2604375"/>
            <a:ext cx="3085200" cy="790500"/>
          </a:xfrm>
          <a:prstGeom prst="rect">
            <a:avLst/>
          </a:prstGeom>
          <a:noFill/>
          <a:ln>
            <a:noFill/>
          </a:ln>
        </p:spPr>
        <p:txBody>
          <a:bodyPr anchorCtr="0" anchor="t" bIns="0" lIns="0" spcFirstLastPara="1" rIns="0" wrap="square" tIns="0">
            <a:noAutofit/>
          </a:bodyPr>
          <a:lstStyle/>
          <a:p>
            <a:pPr indent="-304800" lvl="0" marL="457200" rtl="0" algn="l">
              <a:spcBef>
                <a:spcPts val="600"/>
              </a:spcBef>
              <a:spcAft>
                <a:spcPts val="0"/>
              </a:spcAft>
              <a:buSzPts val="1200"/>
              <a:buChar char="●"/>
            </a:pPr>
            <a:r>
              <a:rPr lang="en" sz="1200"/>
              <a:t>Clinicians review AI-generated drafts</a:t>
            </a:r>
            <a:endParaRPr sz="1200"/>
          </a:p>
          <a:p>
            <a:pPr indent="-304800" lvl="0" marL="457200" rtl="0" algn="l">
              <a:spcBef>
                <a:spcPts val="0"/>
              </a:spcBef>
              <a:spcAft>
                <a:spcPts val="0"/>
              </a:spcAft>
              <a:buSzPts val="1200"/>
              <a:buChar char="●"/>
            </a:pPr>
            <a:r>
              <a:rPr lang="en" sz="1200"/>
              <a:t>Enhances accuracy and reduces errors</a:t>
            </a:r>
            <a:endParaRPr sz="1200"/>
          </a:p>
        </p:txBody>
      </p:sp>
      <p:cxnSp>
        <p:nvCxnSpPr>
          <p:cNvPr id="1167" name="Google Shape;1167;p127"/>
          <p:cNvCxnSpPr/>
          <p:nvPr/>
        </p:nvCxnSpPr>
        <p:spPr>
          <a:xfrm>
            <a:off x="5202288" y="1353787"/>
            <a:ext cx="2565300" cy="0"/>
          </a:xfrm>
          <a:prstGeom prst="straightConnector1">
            <a:avLst/>
          </a:prstGeom>
          <a:noFill/>
          <a:ln cap="flat" cmpd="sng" w="9525">
            <a:solidFill>
              <a:schemeClr val="accent1"/>
            </a:solidFill>
            <a:prstDash val="solid"/>
            <a:miter lim="800000"/>
            <a:headEnd len="sm" w="sm" type="none"/>
            <a:tailEnd len="sm" w="sm" type="none"/>
          </a:ln>
        </p:spPr>
      </p:cxnSp>
      <p:cxnSp>
        <p:nvCxnSpPr>
          <p:cNvPr id="1168" name="Google Shape;1168;p127"/>
          <p:cNvCxnSpPr/>
          <p:nvPr/>
        </p:nvCxnSpPr>
        <p:spPr>
          <a:xfrm>
            <a:off x="5202288" y="2534412"/>
            <a:ext cx="2565300" cy="0"/>
          </a:xfrm>
          <a:prstGeom prst="straightConnector1">
            <a:avLst/>
          </a:prstGeom>
          <a:noFill/>
          <a:ln cap="flat" cmpd="sng" w="9525">
            <a:solidFill>
              <a:schemeClr val="accent1"/>
            </a:solidFill>
            <a:prstDash val="solid"/>
            <a:miter lim="800000"/>
            <a:headEnd len="sm" w="sm" type="none"/>
            <a:tailEnd len="sm" w="sm" type="none"/>
          </a:ln>
        </p:spPr>
      </p:cxnSp>
      <p:sp>
        <p:nvSpPr>
          <p:cNvPr id="1169" name="Google Shape;1169;p127"/>
          <p:cNvSpPr txBox="1"/>
          <p:nvPr>
            <p:ph idx="3" type="body"/>
          </p:nvPr>
        </p:nvSpPr>
        <p:spPr>
          <a:xfrm>
            <a:off x="5201838" y="3367950"/>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Patient- and Provider-Friendly Output</a:t>
            </a:r>
            <a:endParaRPr sz="1200"/>
          </a:p>
        </p:txBody>
      </p:sp>
      <p:sp>
        <p:nvSpPr>
          <p:cNvPr id="1170" name="Google Shape;1170;p127"/>
          <p:cNvSpPr txBox="1"/>
          <p:nvPr>
            <p:ph idx="6" type="body"/>
          </p:nvPr>
        </p:nvSpPr>
        <p:spPr>
          <a:xfrm>
            <a:off x="5201838" y="3869600"/>
            <a:ext cx="3085200" cy="609000"/>
          </a:xfrm>
          <a:prstGeom prst="rect">
            <a:avLst/>
          </a:prstGeom>
          <a:noFill/>
          <a:ln>
            <a:noFill/>
          </a:ln>
        </p:spPr>
        <p:txBody>
          <a:bodyPr anchorCtr="0" anchor="t" bIns="0" lIns="0" spcFirstLastPara="1" rIns="0" wrap="square" tIns="0">
            <a:noAutofit/>
          </a:bodyPr>
          <a:lstStyle/>
          <a:p>
            <a:pPr indent="-304800" lvl="0" marL="457200" rtl="0" algn="l">
              <a:spcBef>
                <a:spcPts val="600"/>
              </a:spcBef>
              <a:spcAft>
                <a:spcPts val="0"/>
              </a:spcAft>
              <a:buSzPts val="1200"/>
              <a:buChar char="●"/>
            </a:pPr>
            <a:r>
              <a:rPr lang="en" sz="1200"/>
              <a:t>Easy to read format for users</a:t>
            </a:r>
            <a:endParaRPr sz="1200"/>
          </a:p>
          <a:p>
            <a:pPr indent="-304800" lvl="0" marL="457200" rtl="0" algn="l">
              <a:spcBef>
                <a:spcPts val="0"/>
              </a:spcBef>
              <a:spcAft>
                <a:spcPts val="0"/>
              </a:spcAft>
              <a:buSzPts val="1200"/>
              <a:buChar char="●"/>
            </a:pPr>
            <a:r>
              <a:rPr lang="en" sz="1200"/>
              <a:t>Improves transparency and patient understanding</a:t>
            </a:r>
            <a:endParaRPr sz="1200"/>
          </a:p>
          <a:p>
            <a:pPr indent="0" lvl="0" marL="457200" rtl="0" algn="l">
              <a:lnSpc>
                <a:spcPct val="100000"/>
              </a:lnSpc>
              <a:spcBef>
                <a:spcPts val="600"/>
              </a:spcBef>
              <a:spcAft>
                <a:spcPts val="0"/>
              </a:spcAft>
              <a:buNone/>
            </a:pPr>
            <a:r>
              <a:t/>
            </a:r>
            <a:endParaRPr sz="1200"/>
          </a:p>
        </p:txBody>
      </p:sp>
      <p:cxnSp>
        <p:nvCxnSpPr>
          <p:cNvPr id="1171" name="Google Shape;1171;p127"/>
          <p:cNvCxnSpPr/>
          <p:nvPr/>
        </p:nvCxnSpPr>
        <p:spPr>
          <a:xfrm>
            <a:off x="5201538" y="3799637"/>
            <a:ext cx="256530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128"/>
          <p:cNvSpPr txBox="1"/>
          <p:nvPr>
            <p:ph idx="1" type="body"/>
          </p:nvPr>
        </p:nvSpPr>
        <p:spPr>
          <a:xfrm>
            <a:off x="1009750" y="1768900"/>
            <a:ext cx="3167100" cy="609000"/>
          </a:xfrm>
          <a:prstGeom prst="rect">
            <a:avLst/>
          </a:prstGeom>
          <a:noFill/>
          <a:ln>
            <a:noFill/>
          </a:ln>
        </p:spPr>
        <p:txBody>
          <a:bodyPr anchorCtr="0" anchor="t" bIns="0" lIns="0" spcFirstLastPara="1" rIns="0" wrap="square" tIns="0">
            <a:noAutofit/>
          </a:bodyPr>
          <a:lstStyle/>
          <a:p>
            <a:pPr indent="-304800" lvl="0" marL="457200" rtl="0" algn="l">
              <a:spcBef>
                <a:spcPts val="600"/>
              </a:spcBef>
              <a:spcAft>
                <a:spcPts val="0"/>
              </a:spcAft>
              <a:buSzPts val="1200"/>
              <a:buChar char="●"/>
            </a:pPr>
            <a:r>
              <a:rPr lang="en" sz="1200"/>
              <a:t>Must ensure secure handling of patient data</a:t>
            </a:r>
            <a:endParaRPr sz="1200"/>
          </a:p>
          <a:p>
            <a:pPr indent="-304800" lvl="0" marL="457200" rtl="0" algn="l">
              <a:spcBef>
                <a:spcPts val="0"/>
              </a:spcBef>
              <a:spcAft>
                <a:spcPts val="0"/>
              </a:spcAft>
              <a:buSzPts val="1200"/>
              <a:buChar char="●"/>
            </a:pPr>
            <a:r>
              <a:rPr lang="en" sz="1200"/>
              <a:t>External APIs could introduce risk </a:t>
            </a:r>
            <a:endParaRPr sz="1200"/>
          </a:p>
          <a:p>
            <a:pPr indent="0" lvl="0" marL="457200" rtl="0" algn="l">
              <a:lnSpc>
                <a:spcPct val="100000"/>
              </a:lnSpc>
              <a:spcBef>
                <a:spcPts val="600"/>
              </a:spcBef>
              <a:spcAft>
                <a:spcPts val="0"/>
              </a:spcAft>
              <a:buNone/>
            </a:pPr>
            <a:r>
              <a:t/>
            </a:r>
            <a:endParaRPr sz="1200"/>
          </a:p>
        </p:txBody>
      </p:sp>
      <p:sp>
        <p:nvSpPr>
          <p:cNvPr id="1178" name="Google Shape;1178;p128"/>
          <p:cNvSpPr txBox="1"/>
          <p:nvPr>
            <p:ph idx="2" type="body"/>
          </p:nvPr>
        </p:nvSpPr>
        <p:spPr>
          <a:xfrm>
            <a:off x="1009750" y="1267250"/>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Data Privacy &amp; HIPAA Compliance</a:t>
            </a:r>
            <a:endParaRPr sz="1200"/>
          </a:p>
        </p:txBody>
      </p:sp>
      <p:sp>
        <p:nvSpPr>
          <p:cNvPr id="1179" name="Google Shape;1179;p128"/>
          <p:cNvSpPr txBox="1"/>
          <p:nvPr>
            <p:ph idx="3" type="body"/>
          </p:nvPr>
        </p:nvSpPr>
        <p:spPr>
          <a:xfrm>
            <a:off x="1008989" y="3022800"/>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Model Updates &amp; Drift</a:t>
            </a:r>
            <a:endParaRPr sz="1200"/>
          </a:p>
        </p:txBody>
      </p:sp>
      <p:sp>
        <p:nvSpPr>
          <p:cNvPr id="1180" name="Google Shape;1180;p128"/>
          <p:cNvSpPr txBox="1"/>
          <p:nvPr>
            <p:ph idx="6" type="body"/>
          </p:nvPr>
        </p:nvSpPr>
        <p:spPr>
          <a:xfrm>
            <a:off x="1008988" y="3524450"/>
            <a:ext cx="2947800" cy="790500"/>
          </a:xfrm>
          <a:prstGeom prst="rect">
            <a:avLst/>
          </a:prstGeom>
          <a:noFill/>
          <a:ln>
            <a:noFill/>
          </a:ln>
        </p:spPr>
        <p:txBody>
          <a:bodyPr anchorCtr="0" anchor="t" bIns="0" lIns="0" spcFirstLastPara="1" rIns="0" wrap="square" tIns="0">
            <a:noAutofit/>
          </a:bodyPr>
          <a:lstStyle/>
          <a:p>
            <a:pPr indent="-304800" lvl="0" marL="457200" rtl="0" algn="l">
              <a:spcBef>
                <a:spcPts val="600"/>
              </a:spcBef>
              <a:spcAft>
                <a:spcPts val="0"/>
              </a:spcAft>
              <a:buSzPts val="1200"/>
              <a:buChar char="●"/>
            </a:pPr>
            <a:r>
              <a:rPr lang="en" sz="1200"/>
              <a:t>Outputs might not reflect or follow current medical guidelines</a:t>
            </a:r>
            <a:endParaRPr sz="1200"/>
          </a:p>
          <a:p>
            <a:pPr indent="-304800" lvl="0" marL="457200" rtl="0" algn="l">
              <a:spcBef>
                <a:spcPts val="0"/>
              </a:spcBef>
              <a:spcAft>
                <a:spcPts val="0"/>
              </a:spcAft>
              <a:buSzPts val="1200"/>
              <a:buChar char="●"/>
            </a:pPr>
            <a:r>
              <a:rPr lang="en" sz="1200"/>
              <a:t>Might required regular prom</a:t>
            </a:r>
            <a:r>
              <a:rPr lang="en" sz="1200"/>
              <a:t>p</a:t>
            </a:r>
            <a:r>
              <a:rPr lang="en" sz="1200"/>
              <a:t>t updates </a:t>
            </a:r>
            <a:endParaRPr sz="1200"/>
          </a:p>
        </p:txBody>
      </p:sp>
      <p:cxnSp>
        <p:nvCxnSpPr>
          <p:cNvPr id="1181" name="Google Shape;1181;p128"/>
          <p:cNvCxnSpPr/>
          <p:nvPr/>
        </p:nvCxnSpPr>
        <p:spPr>
          <a:xfrm>
            <a:off x="1008163" y="1698937"/>
            <a:ext cx="2565300" cy="0"/>
          </a:xfrm>
          <a:prstGeom prst="straightConnector1">
            <a:avLst/>
          </a:prstGeom>
          <a:noFill/>
          <a:ln cap="flat" cmpd="sng" w="9525">
            <a:solidFill>
              <a:schemeClr val="accent1"/>
            </a:solidFill>
            <a:prstDash val="solid"/>
            <a:miter lim="800000"/>
            <a:headEnd len="sm" w="sm" type="none"/>
            <a:tailEnd len="sm" w="sm" type="none"/>
          </a:ln>
        </p:spPr>
      </p:cxnSp>
      <p:cxnSp>
        <p:nvCxnSpPr>
          <p:cNvPr id="1182" name="Google Shape;1182;p128"/>
          <p:cNvCxnSpPr/>
          <p:nvPr/>
        </p:nvCxnSpPr>
        <p:spPr>
          <a:xfrm>
            <a:off x="1008688" y="3454487"/>
            <a:ext cx="2565300" cy="0"/>
          </a:xfrm>
          <a:prstGeom prst="straightConnector1">
            <a:avLst/>
          </a:prstGeom>
          <a:noFill/>
          <a:ln cap="flat" cmpd="sng" w="9525">
            <a:solidFill>
              <a:schemeClr val="accent1"/>
            </a:solidFill>
            <a:prstDash val="solid"/>
            <a:miter lim="800000"/>
            <a:headEnd len="sm" w="sm" type="none"/>
            <a:tailEnd len="sm" w="sm" type="none"/>
          </a:ln>
        </p:spPr>
      </p:cxnSp>
      <p:sp>
        <p:nvSpPr>
          <p:cNvPr id="1183" name="Google Shape;1183;p128"/>
          <p:cNvSpPr txBox="1"/>
          <p:nvPr>
            <p:ph idx="3" type="body"/>
          </p:nvPr>
        </p:nvSpPr>
        <p:spPr>
          <a:xfrm>
            <a:off x="5452689" y="1267250"/>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Performance for LM Studio</a:t>
            </a:r>
            <a:endParaRPr sz="1200"/>
          </a:p>
        </p:txBody>
      </p:sp>
      <p:sp>
        <p:nvSpPr>
          <p:cNvPr id="1184" name="Google Shape;1184;p128"/>
          <p:cNvSpPr txBox="1"/>
          <p:nvPr>
            <p:ph idx="6" type="body"/>
          </p:nvPr>
        </p:nvSpPr>
        <p:spPr>
          <a:xfrm>
            <a:off x="5452700" y="1768900"/>
            <a:ext cx="3135000" cy="1308600"/>
          </a:xfrm>
          <a:prstGeom prst="rect">
            <a:avLst/>
          </a:prstGeom>
          <a:noFill/>
          <a:ln>
            <a:noFill/>
          </a:ln>
        </p:spPr>
        <p:txBody>
          <a:bodyPr anchorCtr="0" anchor="t" bIns="0" lIns="0" spcFirstLastPara="1" rIns="0" wrap="square" tIns="0">
            <a:noAutofit/>
          </a:bodyPr>
          <a:lstStyle/>
          <a:p>
            <a:pPr indent="-304800" lvl="0" marL="457200" rtl="0" algn="l">
              <a:spcBef>
                <a:spcPts val="600"/>
              </a:spcBef>
              <a:spcAft>
                <a:spcPts val="0"/>
              </a:spcAft>
              <a:buSzPts val="1200"/>
              <a:buChar char="●"/>
            </a:pPr>
            <a:r>
              <a:rPr lang="en" sz="1200"/>
              <a:t>Since, the model is hosted locally, the inference time for LLM is quite high. Hence, the response time is around 40 seconds unlike API endpoints which produce results in real time.</a:t>
            </a:r>
            <a:endParaRPr sz="1200"/>
          </a:p>
          <a:p>
            <a:pPr indent="-304800" lvl="0" marL="457200" rtl="0" algn="l">
              <a:spcBef>
                <a:spcPts val="0"/>
              </a:spcBef>
              <a:spcAft>
                <a:spcPts val="0"/>
              </a:spcAft>
              <a:buSzPts val="1200"/>
              <a:buChar char="●"/>
            </a:pPr>
            <a:r>
              <a:rPr lang="en" sz="1200"/>
              <a:t>Limitation of the device currently being used.</a:t>
            </a:r>
            <a:endParaRPr sz="1200"/>
          </a:p>
          <a:p>
            <a:pPr indent="0" lvl="0" marL="0" rtl="0" algn="l">
              <a:lnSpc>
                <a:spcPct val="100000"/>
              </a:lnSpc>
              <a:spcBef>
                <a:spcPts val="600"/>
              </a:spcBef>
              <a:spcAft>
                <a:spcPts val="0"/>
              </a:spcAft>
              <a:buNone/>
            </a:pPr>
            <a:r>
              <a:t/>
            </a:r>
            <a:endParaRPr sz="1200"/>
          </a:p>
        </p:txBody>
      </p:sp>
      <p:cxnSp>
        <p:nvCxnSpPr>
          <p:cNvPr id="1185" name="Google Shape;1185;p128"/>
          <p:cNvCxnSpPr/>
          <p:nvPr/>
        </p:nvCxnSpPr>
        <p:spPr>
          <a:xfrm>
            <a:off x="5452388" y="1698937"/>
            <a:ext cx="2565300" cy="0"/>
          </a:xfrm>
          <a:prstGeom prst="straightConnector1">
            <a:avLst/>
          </a:prstGeom>
          <a:noFill/>
          <a:ln cap="flat" cmpd="sng" w="9525">
            <a:solidFill>
              <a:schemeClr val="accent1"/>
            </a:solidFill>
            <a:prstDash val="solid"/>
            <a:miter lim="800000"/>
            <a:headEnd len="sm" w="sm" type="none"/>
            <a:tailEnd len="sm" w="sm" type="none"/>
          </a:ln>
        </p:spPr>
      </p:cxnSp>
      <p:sp>
        <p:nvSpPr>
          <p:cNvPr id="1186" name="Google Shape;1186;p128"/>
          <p:cNvSpPr txBox="1"/>
          <p:nvPr>
            <p:ph idx="1" type="body"/>
          </p:nvPr>
        </p:nvSpPr>
        <p:spPr>
          <a:xfrm>
            <a:off x="5453213" y="3524450"/>
            <a:ext cx="3135000" cy="609000"/>
          </a:xfrm>
          <a:prstGeom prst="rect">
            <a:avLst/>
          </a:prstGeom>
          <a:noFill/>
          <a:ln>
            <a:noFill/>
          </a:ln>
        </p:spPr>
        <p:txBody>
          <a:bodyPr anchorCtr="0" anchor="t" bIns="0" lIns="0" spcFirstLastPara="1" rIns="0" wrap="square" tIns="0">
            <a:noAutofit/>
          </a:bodyPr>
          <a:lstStyle/>
          <a:p>
            <a:pPr indent="-298450" lvl="0" marL="457200" rtl="0" algn="l">
              <a:lnSpc>
                <a:spcPct val="115000"/>
              </a:lnSpc>
              <a:spcBef>
                <a:spcPts val="1200"/>
              </a:spcBef>
              <a:spcAft>
                <a:spcPts val="0"/>
              </a:spcAft>
              <a:buClr>
                <a:srgbClr val="000000"/>
              </a:buClr>
              <a:buSzPts val="1100"/>
              <a:buChar char="●"/>
            </a:pPr>
            <a:r>
              <a:rPr lang="en" sz="1200"/>
              <a:t>Models may hallucinate or miss details</a:t>
            </a:r>
            <a:endParaRPr sz="1200"/>
          </a:p>
          <a:p>
            <a:pPr indent="-298450" lvl="0" marL="457200" rtl="0" algn="l">
              <a:lnSpc>
                <a:spcPct val="115000"/>
              </a:lnSpc>
              <a:spcBef>
                <a:spcPts val="0"/>
              </a:spcBef>
              <a:spcAft>
                <a:spcPts val="0"/>
              </a:spcAft>
              <a:buClr>
                <a:srgbClr val="000000"/>
              </a:buClr>
              <a:buSzPts val="1100"/>
              <a:buChar char="●"/>
            </a:pPr>
            <a:r>
              <a:rPr lang="en" sz="1200"/>
              <a:t>Requires oversight &amp; prompt logging</a:t>
            </a:r>
            <a:br>
              <a:rPr lang="en" sz="1200"/>
            </a:br>
            <a:endParaRPr sz="1200"/>
          </a:p>
          <a:p>
            <a:pPr indent="0" lvl="0" marL="0" rtl="0" algn="l">
              <a:lnSpc>
                <a:spcPct val="100000"/>
              </a:lnSpc>
              <a:spcBef>
                <a:spcPts val="1200"/>
              </a:spcBef>
              <a:spcAft>
                <a:spcPts val="0"/>
              </a:spcAft>
              <a:buClr>
                <a:schemeClr val="dk2"/>
              </a:buClr>
              <a:buSzPts val="1100"/>
              <a:buNone/>
            </a:pPr>
            <a:r>
              <a:t/>
            </a:r>
            <a:endParaRPr sz="1200"/>
          </a:p>
        </p:txBody>
      </p:sp>
      <p:sp>
        <p:nvSpPr>
          <p:cNvPr id="1187" name="Google Shape;1187;p128"/>
          <p:cNvSpPr txBox="1"/>
          <p:nvPr>
            <p:ph idx="2" type="body"/>
          </p:nvPr>
        </p:nvSpPr>
        <p:spPr>
          <a:xfrm>
            <a:off x="5453224" y="3022800"/>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Monitoring &amp; Reliability</a:t>
            </a:r>
            <a:endParaRPr sz="1200"/>
          </a:p>
        </p:txBody>
      </p:sp>
      <p:cxnSp>
        <p:nvCxnSpPr>
          <p:cNvPr id="1188" name="Google Shape;1188;p128"/>
          <p:cNvCxnSpPr/>
          <p:nvPr/>
        </p:nvCxnSpPr>
        <p:spPr>
          <a:xfrm>
            <a:off x="5451638" y="3454487"/>
            <a:ext cx="2565300" cy="0"/>
          </a:xfrm>
          <a:prstGeom prst="straightConnector1">
            <a:avLst/>
          </a:prstGeom>
          <a:noFill/>
          <a:ln cap="flat" cmpd="sng" w="9525">
            <a:solidFill>
              <a:schemeClr val="accent1"/>
            </a:solidFill>
            <a:prstDash val="solid"/>
            <a:miter lim="800000"/>
            <a:headEnd len="sm" w="sm" type="none"/>
            <a:tailEnd len="sm" w="sm" type="none"/>
          </a:ln>
        </p:spPr>
      </p:cxnSp>
      <p:sp>
        <p:nvSpPr>
          <p:cNvPr id="1189" name="Google Shape;1189;p128"/>
          <p:cNvSpPr txBox="1"/>
          <p:nvPr>
            <p:ph type="title"/>
          </p:nvPr>
        </p:nvSpPr>
        <p:spPr>
          <a:xfrm>
            <a:off x="626399" y="288924"/>
            <a:ext cx="8251200" cy="72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200"/>
              <a:buFont typeface="Arial"/>
              <a:buNone/>
            </a:pPr>
            <a:r>
              <a:rPr lang="en"/>
              <a:t>Limitations of the Discharge Summaries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29"/>
          <p:cNvSpPr txBox="1"/>
          <p:nvPr>
            <p:ph idx="1" type="body"/>
          </p:nvPr>
        </p:nvSpPr>
        <p:spPr>
          <a:xfrm>
            <a:off x="622875" y="1407050"/>
            <a:ext cx="3396900" cy="609000"/>
          </a:xfrm>
          <a:prstGeom prst="rect">
            <a:avLst/>
          </a:prstGeom>
          <a:noFill/>
          <a:ln>
            <a:noFill/>
          </a:ln>
        </p:spPr>
        <p:txBody>
          <a:bodyPr anchorCtr="0" anchor="t" bIns="0" lIns="0" spcFirstLastPara="1" rIns="0" wrap="square" tIns="0">
            <a:noAutofit/>
          </a:bodyPr>
          <a:lstStyle/>
          <a:p>
            <a:pPr indent="-304800" lvl="0" marL="457200" rtl="0" algn="l">
              <a:spcBef>
                <a:spcPts val="600"/>
              </a:spcBef>
              <a:spcAft>
                <a:spcPts val="0"/>
              </a:spcAft>
              <a:buSzPts val="1200"/>
              <a:buChar char="●"/>
            </a:pPr>
            <a:r>
              <a:rPr lang="en" sz="1200"/>
              <a:t>Inconsistent or  incomplete might affect the model’s accuracy </a:t>
            </a:r>
            <a:endParaRPr sz="1200"/>
          </a:p>
          <a:p>
            <a:pPr indent="-304800" lvl="0" marL="457200" rtl="0" algn="l">
              <a:spcBef>
                <a:spcPts val="0"/>
              </a:spcBef>
              <a:spcAft>
                <a:spcPts val="0"/>
              </a:spcAft>
              <a:buSzPts val="1200"/>
              <a:buChar char="●"/>
            </a:pPr>
            <a:r>
              <a:rPr lang="en" sz="1200"/>
              <a:t>Complex cases might require manual input</a:t>
            </a:r>
            <a:endParaRPr sz="1200"/>
          </a:p>
          <a:p>
            <a:pPr indent="0" lvl="0" marL="457200" rtl="0" algn="l">
              <a:lnSpc>
                <a:spcPct val="100000"/>
              </a:lnSpc>
              <a:spcBef>
                <a:spcPts val="600"/>
              </a:spcBef>
              <a:spcAft>
                <a:spcPts val="0"/>
              </a:spcAft>
              <a:buNone/>
            </a:pPr>
            <a:r>
              <a:t/>
            </a:r>
            <a:endParaRPr sz="1200"/>
          </a:p>
        </p:txBody>
      </p:sp>
      <p:sp>
        <p:nvSpPr>
          <p:cNvPr id="1196" name="Google Shape;1196;p129"/>
          <p:cNvSpPr txBox="1"/>
          <p:nvPr>
            <p:ph idx="2" type="body"/>
          </p:nvPr>
        </p:nvSpPr>
        <p:spPr>
          <a:xfrm>
            <a:off x="622887" y="905400"/>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Data Quality &amp; Case Complexity</a:t>
            </a:r>
            <a:endParaRPr sz="1200"/>
          </a:p>
        </p:txBody>
      </p:sp>
      <p:sp>
        <p:nvSpPr>
          <p:cNvPr id="1197" name="Google Shape;1197;p129"/>
          <p:cNvSpPr txBox="1"/>
          <p:nvPr>
            <p:ph idx="3" type="body"/>
          </p:nvPr>
        </p:nvSpPr>
        <p:spPr>
          <a:xfrm>
            <a:off x="620850" y="2252125"/>
            <a:ext cx="3179700" cy="357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If model is </a:t>
            </a:r>
            <a:r>
              <a:rPr lang="en" sz="1200"/>
              <a:t>integrated</a:t>
            </a:r>
            <a:r>
              <a:rPr lang="en" sz="1200"/>
              <a:t> to EMR System </a:t>
            </a:r>
            <a:endParaRPr sz="1200"/>
          </a:p>
        </p:txBody>
      </p:sp>
      <p:sp>
        <p:nvSpPr>
          <p:cNvPr id="1198" name="Google Shape;1198;p129"/>
          <p:cNvSpPr txBox="1"/>
          <p:nvPr>
            <p:ph idx="6" type="body"/>
          </p:nvPr>
        </p:nvSpPr>
        <p:spPr>
          <a:xfrm>
            <a:off x="621600" y="2587675"/>
            <a:ext cx="3396900" cy="790500"/>
          </a:xfrm>
          <a:prstGeom prst="rect">
            <a:avLst/>
          </a:prstGeom>
          <a:noFill/>
          <a:ln>
            <a:noFill/>
          </a:ln>
        </p:spPr>
        <p:txBody>
          <a:bodyPr anchorCtr="0" anchor="t" bIns="0" lIns="0" spcFirstLastPara="1" rIns="0" wrap="square" tIns="0">
            <a:noAutofit/>
          </a:bodyPr>
          <a:lstStyle/>
          <a:p>
            <a:pPr indent="-304800" lvl="0" marL="457200" rtl="0" algn="l">
              <a:spcBef>
                <a:spcPts val="600"/>
              </a:spcBef>
              <a:spcAft>
                <a:spcPts val="0"/>
              </a:spcAft>
              <a:buSzPts val="1200"/>
              <a:buChar char="●"/>
            </a:pPr>
            <a:r>
              <a:rPr lang="en" sz="1200"/>
              <a:t>Work in a secure manner with hospitals systems</a:t>
            </a:r>
            <a:endParaRPr sz="1200"/>
          </a:p>
          <a:p>
            <a:pPr indent="-304800" lvl="0" marL="457200" rtl="0" algn="l">
              <a:spcBef>
                <a:spcPts val="0"/>
              </a:spcBef>
              <a:spcAft>
                <a:spcPts val="0"/>
              </a:spcAft>
              <a:buSzPts val="1200"/>
              <a:buChar char="●"/>
            </a:pPr>
            <a:r>
              <a:rPr lang="en" sz="1200"/>
              <a:t>Use HIPAA-compliant APIs for interoperability</a:t>
            </a:r>
            <a:endParaRPr sz="1200"/>
          </a:p>
          <a:p>
            <a:pPr indent="0" lvl="0" marL="0" rtl="0" algn="l">
              <a:lnSpc>
                <a:spcPct val="100000"/>
              </a:lnSpc>
              <a:spcBef>
                <a:spcPts val="600"/>
              </a:spcBef>
              <a:spcAft>
                <a:spcPts val="0"/>
              </a:spcAft>
              <a:buNone/>
            </a:pPr>
            <a:r>
              <a:t/>
            </a:r>
            <a:endParaRPr sz="1200"/>
          </a:p>
        </p:txBody>
      </p:sp>
      <p:cxnSp>
        <p:nvCxnSpPr>
          <p:cNvPr id="1199" name="Google Shape;1199;p129"/>
          <p:cNvCxnSpPr/>
          <p:nvPr/>
        </p:nvCxnSpPr>
        <p:spPr>
          <a:xfrm>
            <a:off x="621300" y="1337087"/>
            <a:ext cx="2565300" cy="0"/>
          </a:xfrm>
          <a:prstGeom prst="straightConnector1">
            <a:avLst/>
          </a:prstGeom>
          <a:noFill/>
          <a:ln cap="flat" cmpd="sng" w="9525">
            <a:solidFill>
              <a:schemeClr val="accent1"/>
            </a:solidFill>
            <a:prstDash val="solid"/>
            <a:miter lim="800000"/>
            <a:headEnd len="sm" w="sm" type="none"/>
            <a:tailEnd len="sm" w="sm" type="none"/>
          </a:ln>
        </p:spPr>
      </p:cxnSp>
      <p:cxnSp>
        <p:nvCxnSpPr>
          <p:cNvPr id="1200" name="Google Shape;1200;p129"/>
          <p:cNvCxnSpPr/>
          <p:nvPr/>
        </p:nvCxnSpPr>
        <p:spPr>
          <a:xfrm>
            <a:off x="621300" y="2517712"/>
            <a:ext cx="2565300" cy="0"/>
          </a:xfrm>
          <a:prstGeom prst="straightConnector1">
            <a:avLst/>
          </a:prstGeom>
          <a:noFill/>
          <a:ln cap="flat" cmpd="sng" w="9525">
            <a:solidFill>
              <a:schemeClr val="accent1"/>
            </a:solidFill>
            <a:prstDash val="solid"/>
            <a:miter lim="800000"/>
            <a:headEnd len="sm" w="sm" type="none"/>
            <a:tailEnd len="sm" w="sm" type="none"/>
          </a:ln>
        </p:spPr>
      </p:cxnSp>
      <p:sp>
        <p:nvSpPr>
          <p:cNvPr id="1201" name="Google Shape;1201;p129"/>
          <p:cNvSpPr txBox="1"/>
          <p:nvPr>
            <p:ph idx="3" type="body"/>
          </p:nvPr>
        </p:nvSpPr>
        <p:spPr>
          <a:xfrm>
            <a:off x="620851" y="3351250"/>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Accuracy &amp; Hallucination Prevention</a:t>
            </a:r>
            <a:endParaRPr sz="1200"/>
          </a:p>
        </p:txBody>
      </p:sp>
      <p:sp>
        <p:nvSpPr>
          <p:cNvPr id="1202" name="Google Shape;1202;p129"/>
          <p:cNvSpPr txBox="1"/>
          <p:nvPr>
            <p:ph idx="6" type="body"/>
          </p:nvPr>
        </p:nvSpPr>
        <p:spPr>
          <a:xfrm>
            <a:off x="620850" y="3852900"/>
            <a:ext cx="3396900" cy="609000"/>
          </a:xfrm>
          <a:prstGeom prst="rect">
            <a:avLst/>
          </a:prstGeom>
          <a:noFill/>
          <a:ln>
            <a:noFill/>
          </a:ln>
        </p:spPr>
        <p:txBody>
          <a:bodyPr anchorCtr="0" anchor="t" bIns="0" lIns="0" spcFirstLastPara="1" rIns="0" wrap="square" tIns="0">
            <a:noAutofit/>
          </a:bodyPr>
          <a:lstStyle/>
          <a:p>
            <a:pPr indent="-304800" lvl="0" marL="457200" rtl="0" algn="l">
              <a:spcBef>
                <a:spcPts val="600"/>
              </a:spcBef>
              <a:spcAft>
                <a:spcPts val="0"/>
              </a:spcAft>
              <a:buSzPts val="1200"/>
              <a:buChar char="●"/>
            </a:pPr>
            <a:r>
              <a:rPr lang="en" sz="1200"/>
              <a:t>Use structured prompts</a:t>
            </a:r>
            <a:endParaRPr sz="1200"/>
          </a:p>
          <a:p>
            <a:pPr indent="-304800" lvl="0" marL="457200" rtl="0" algn="l">
              <a:spcBef>
                <a:spcPts val="0"/>
              </a:spcBef>
              <a:spcAft>
                <a:spcPts val="0"/>
              </a:spcAft>
              <a:buSzPts val="1200"/>
              <a:buChar char="●"/>
            </a:pPr>
            <a:r>
              <a:rPr lang="en" sz="1200"/>
              <a:t>Rag model </a:t>
            </a:r>
            <a:endParaRPr sz="1200"/>
          </a:p>
          <a:p>
            <a:pPr indent="-304800" lvl="0" marL="457200" rtl="0" algn="l">
              <a:spcBef>
                <a:spcPts val="0"/>
              </a:spcBef>
              <a:spcAft>
                <a:spcPts val="0"/>
              </a:spcAft>
              <a:buSzPts val="1200"/>
              <a:buChar char="●"/>
            </a:pPr>
            <a:r>
              <a:rPr lang="en" sz="1200"/>
              <a:t>Clinicians must review before use</a:t>
            </a:r>
            <a:endParaRPr sz="1200"/>
          </a:p>
          <a:p>
            <a:pPr indent="0" lvl="0" marL="0" rtl="0" algn="l">
              <a:lnSpc>
                <a:spcPct val="100000"/>
              </a:lnSpc>
              <a:spcBef>
                <a:spcPts val="600"/>
              </a:spcBef>
              <a:spcAft>
                <a:spcPts val="0"/>
              </a:spcAft>
              <a:buNone/>
            </a:pPr>
            <a:r>
              <a:t/>
            </a:r>
            <a:endParaRPr sz="1200"/>
          </a:p>
        </p:txBody>
      </p:sp>
      <p:cxnSp>
        <p:nvCxnSpPr>
          <p:cNvPr id="1203" name="Google Shape;1203;p129"/>
          <p:cNvCxnSpPr/>
          <p:nvPr/>
        </p:nvCxnSpPr>
        <p:spPr>
          <a:xfrm>
            <a:off x="620550" y="3782937"/>
            <a:ext cx="2565300" cy="0"/>
          </a:xfrm>
          <a:prstGeom prst="straightConnector1">
            <a:avLst/>
          </a:prstGeom>
          <a:noFill/>
          <a:ln cap="flat" cmpd="sng" w="9525">
            <a:solidFill>
              <a:schemeClr val="accent1"/>
            </a:solidFill>
            <a:prstDash val="solid"/>
            <a:miter lim="800000"/>
            <a:headEnd len="sm" w="sm" type="none"/>
            <a:tailEnd len="sm" w="sm" type="none"/>
          </a:ln>
        </p:spPr>
      </p:cxnSp>
      <p:sp>
        <p:nvSpPr>
          <p:cNvPr id="1204" name="Google Shape;1204;p129"/>
          <p:cNvSpPr txBox="1"/>
          <p:nvPr>
            <p:ph idx="1" type="body"/>
          </p:nvPr>
        </p:nvSpPr>
        <p:spPr>
          <a:xfrm>
            <a:off x="5464600" y="1407050"/>
            <a:ext cx="3179700" cy="609000"/>
          </a:xfrm>
          <a:prstGeom prst="rect">
            <a:avLst/>
          </a:prstGeom>
          <a:noFill/>
          <a:ln>
            <a:noFill/>
          </a:ln>
        </p:spPr>
        <p:txBody>
          <a:bodyPr anchorCtr="0" anchor="t" bIns="0" lIns="0" spcFirstLastPara="1" rIns="0" wrap="square" tIns="0">
            <a:noAutofit/>
          </a:bodyPr>
          <a:lstStyle/>
          <a:p>
            <a:pPr indent="-304800" lvl="0" marL="457200" rtl="0" algn="l">
              <a:spcBef>
                <a:spcPts val="600"/>
              </a:spcBef>
              <a:spcAft>
                <a:spcPts val="0"/>
              </a:spcAft>
              <a:buSzPts val="1200"/>
              <a:buChar char="●"/>
            </a:pPr>
            <a:r>
              <a:rPr lang="en" sz="1200" u="sng"/>
              <a:t>Always </a:t>
            </a:r>
            <a:r>
              <a:rPr lang="en" sz="1200"/>
              <a:t>de</a:t>
            </a:r>
            <a:r>
              <a:rPr lang="en" sz="1200"/>
              <a:t>- identify</a:t>
            </a:r>
            <a:r>
              <a:rPr lang="en" sz="1200"/>
              <a:t> data during testing</a:t>
            </a:r>
            <a:endParaRPr sz="1200"/>
          </a:p>
          <a:p>
            <a:pPr indent="-304800" lvl="0" marL="457200" rtl="0" algn="l">
              <a:spcBef>
                <a:spcPts val="0"/>
              </a:spcBef>
              <a:spcAft>
                <a:spcPts val="0"/>
              </a:spcAft>
              <a:buSzPts val="1200"/>
              <a:buChar char="●"/>
            </a:pPr>
            <a:r>
              <a:rPr lang="en" sz="1200"/>
              <a:t>Limit access to patient data</a:t>
            </a:r>
            <a:r>
              <a:rPr lang="en" sz="1200"/>
              <a:t> </a:t>
            </a:r>
            <a:r>
              <a:rPr lang="en" sz="1200"/>
              <a:t>for only authorized users</a:t>
            </a:r>
            <a:endParaRPr sz="1200"/>
          </a:p>
          <a:p>
            <a:pPr indent="0" lvl="0" marL="0" rtl="0" algn="l">
              <a:lnSpc>
                <a:spcPct val="100000"/>
              </a:lnSpc>
              <a:spcBef>
                <a:spcPts val="600"/>
              </a:spcBef>
              <a:spcAft>
                <a:spcPts val="0"/>
              </a:spcAft>
              <a:buNone/>
            </a:pPr>
            <a:r>
              <a:t/>
            </a:r>
            <a:endParaRPr sz="1200"/>
          </a:p>
        </p:txBody>
      </p:sp>
      <p:sp>
        <p:nvSpPr>
          <p:cNvPr id="1205" name="Google Shape;1205;p129"/>
          <p:cNvSpPr txBox="1"/>
          <p:nvPr>
            <p:ph idx="2" type="body"/>
          </p:nvPr>
        </p:nvSpPr>
        <p:spPr>
          <a:xfrm>
            <a:off x="5464612" y="905400"/>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Patient Privacy</a:t>
            </a:r>
            <a:endParaRPr sz="1200"/>
          </a:p>
        </p:txBody>
      </p:sp>
      <p:sp>
        <p:nvSpPr>
          <p:cNvPr id="1206" name="Google Shape;1206;p129"/>
          <p:cNvSpPr txBox="1"/>
          <p:nvPr>
            <p:ph idx="3" type="body"/>
          </p:nvPr>
        </p:nvSpPr>
        <p:spPr>
          <a:xfrm>
            <a:off x="5463326" y="2086025"/>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Clinician-Friendly UI</a:t>
            </a:r>
            <a:endParaRPr sz="1200"/>
          </a:p>
        </p:txBody>
      </p:sp>
      <p:sp>
        <p:nvSpPr>
          <p:cNvPr id="1207" name="Google Shape;1207;p129"/>
          <p:cNvSpPr txBox="1"/>
          <p:nvPr>
            <p:ph idx="6" type="body"/>
          </p:nvPr>
        </p:nvSpPr>
        <p:spPr>
          <a:xfrm>
            <a:off x="5463325" y="2587675"/>
            <a:ext cx="3179700" cy="790500"/>
          </a:xfrm>
          <a:prstGeom prst="rect">
            <a:avLst/>
          </a:prstGeom>
          <a:noFill/>
          <a:ln>
            <a:noFill/>
          </a:ln>
        </p:spPr>
        <p:txBody>
          <a:bodyPr anchorCtr="0" anchor="t" bIns="0" lIns="0" spcFirstLastPara="1" rIns="0" wrap="square" tIns="0">
            <a:noAutofit/>
          </a:bodyPr>
          <a:lstStyle/>
          <a:p>
            <a:pPr indent="-304800" lvl="0" marL="457200" rtl="0" algn="l">
              <a:spcBef>
                <a:spcPts val="600"/>
              </a:spcBef>
              <a:spcAft>
                <a:spcPts val="0"/>
              </a:spcAft>
              <a:buSzPts val="1200"/>
              <a:buChar char="●"/>
            </a:pPr>
            <a:r>
              <a:rPr lang="en" sz="1200"/>
              <a:t>Simple easy to use interface </a:t>
            </a:r>
            <a:endParaRPr sz="1200"/>
          </a:p>
          <a:p>
            <a:pPr indent="-304800" lvl="1" marL="914400" rtl="0" algn="l">
              <a:spcBef>
                <a:spcPts val="0"/>
              </a:spcBef>
              <a:spcAft>
                <a:spcPts val="0"/>
              </a:spcAft>
              <a:buSzPts val="1200"/>
              <a:buChar char="○"/>
            </a:pPr>
            <a:r>
              <a:rPr lang="en" sz="1200"/>
              <a:t>Important for adoption</a:t>
            </a:r>
            <a:endParaRPr sz="1200"/>
          </a:p>
          <a:p>
            <a:pPr indent="-304800" lvl="1" marL="914400" rtl="0" algn="l">
              <a:spcBef>
                <a:spcPts val="0"/>
              </a:spcBef>
              <a:spcAft>
                <a:spcPts val="0"/>
              </a:spcAft>
              <a:buSzPts val="1200"/>
              <a:buChar char="○"/>
            </a:pPr>
            <a:r>
              <a:rPr lang="en" sz="1200"/>
              <a:t>Must reduce time, not add to it</a:t>
            </a:r>
            <a:endParaRPr sz="1200"/>
          </a:p>
        </p:txBody>
      </p:sp>
      <p:cxnSp>
        <p:nvCxnSpPr>
          <p:cNvPr id="1208" name="Google Shape;1208;p129"/>
          <p:cNvCxnSpPr/>
          <p:nvPr/>
        </p:nvCxnSpPr>
        <p:spPr>
          <a:xfrm>
            <a:off x="5463025" y="1337087"/>
            <a:ext cx="2565300" cy="0"/>
          </a:xfrm>
          <a:prstGeom prst="straightConnector1">
            <a:avLst/>
          </a:prstGeom>
          <a:noFill/>
          <a:ln cap="flat" cmpd="sng" w="9525">
            <a:solidFill>
              <a:schemeClr val="accent1"/>
            </a:solidFill>
            <a:prstDash val="solid"/>
            <a:miter lim="800000"/>
            <a:headEnd len="sm" w="sm" type="none"/>
            <a:tailEnd len="sm" w="sm" type="none"/>
          </a:ln>
        </p:spPr>
      </p:cxnSp>
      <p:cxnSp>
        <p:nvCxnSpPr>
          <p:cNvPr id="1209" name="Google Shape;1209;p129"/>
          <p:cNvCxnSpPr/>
          <p:nvPr/>
        </p:nvCxnSpPr>
        <p:spPr>
          <a:xfrm>
            <a:off x="5463025" y="2517712"/>
            <a:ext cx="2565300" cy="0"/>
          </a:xfrm>
          <a:prstGeom prst="straightConnector1">
            <a:avLst/>
          </a:prstGeom>
          <a:noFill/>
          <a:ln cap="flat" cmpd="sng" w="9525">
            <a:solidFill>
              <a:schemeClr val="accent1"/>
            </a:solidFill>
            <a:prstDash val="solid"/>
            <a:miter lim="800000"/>
            <a:headEnd len="sm" w="sm" type="none"/>
            <a:tailEnd len="sm" w="sm" type="none"/>
          </a:ln>
        </p:spPr>
      </p:cxnSp>
      <p:sp>
        <p:nvSpPr>
          <p:cNvPr id="1210" name="Google Shape;1210;p129"/>
          <p:cNvSpPr txBox="1"/>
          <p:nvPr>
            <p:ph idx="3" type="body"/>
          </p:nvPr>
        </p:nvSpPr>
        <p:spPr>
          <a:xfrm>
            <a:off x="5462576" y="3351250"/>
            <a:ext cx="25632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Logging &amp; Accountability</a:t>
            </a:r>
            <a:endParaRPr sz="1200"/>
          </a:p>
        </p:txBody>
      </p:sp>
      <p:sp>
        <p:nvSpPr>
          <p:cNvPr id="1211" name="Google Shape;1211;p129"/>
          <p:cNvSpPr txBox="1"/>
          <p:nvPr>
            <p:ph idx="6" type="body"/>
          </p:nvPr>
        </p:nvSpPr>
        <p:spPr>
          <a:xfrm>
            <a:off x="5462575" y="3852900"/>
            <a:ext cx="3179700" cy="609000"/>
          </a:xfrm>
          <a:prstGeom prst="rect">
            <a:avLst/>
          </a:prstGeom>
          <a:noFill/>
          <a:ln>
            <a:noFill/>
          </a:ln>
        </p:spPr>
        <p:txBody>
          <a:bodyPr anchorCtr="0" anchor="t" bIns="0" lIns="0" spcFirstLastPara="1" rIns="0" wrap="square" tIns="0">
            <a:noAutofit/>
          </a:bodyPr>
          <a:lstStyle/>
          <a:p>
            <a:pPr indent="-304800" lvl="0" marL="457200" rtl="0" algn="l">
              <a:spcBef>
                <a:spcPts val="600"/>
              </a:spcBef>
              <a:spcAft>
                <a:spcPts val="0"/>
              </a:spcAft>
              <a:buSzPts val="1200"/>
              <a:buChar char="●"/>
            </a:pPr>
            <a:r>
              <a:rPr lang="en" sz="1200"/>
              <a:t>Store prompts/responses securely</a:t>
            </a:r>
            <a:endParaRPr sz="1200"/>
          </a:p>
          <a:p>
            <a:pPr indent="-304800" lvl="0" marL="457200" rtl="0" algn="l">
              <a:spcBef>
                <a:spcPts val="0"/>
              </a:spcBef>
              <a:spcAft>
                <a:spcPts val="0"/>
              </a:spcAft>
              <a:buSzPts val="1200"/>
              <a:buChar char="●"/>
            </a:pPr>
            <a:r>
              <a:rPr lang="en" sz="1200"/>
              <a:t>Enables audits, feedback, and trust</a:t>
            </a:r>
            <a:endParaRPr sz="1200"/>
          </a:p>
          <a:p>
            <a:pPr indent="0" lvl="0" marL="0" rtl="0" algn="l">
              <a:lnSpc>
                <a:spcPct val="100000"/>
              </a:lnSpc>
              <a:spcBef>
                <a:spcPts val="600"/>
              </a:spcBef>
              <a:spcAft>
                <a:spcPts val="0"/>
              </a:spcAft>
              <a:buNone/>
            </a:pPr>
            <a:r>
              <a:t/>
            </a:r>
            <a:endParaRPr sz="1200"/>
          </a:p>
        </p:txBody>
      </p:sp>
      <p:cxnSp>
        <p:nvCxnSpPr>
          <p:cNvPr id="1212" name="Google Shape;1212;p129"/>
          <p:cNvCxnSpPr/>
          <p:nvPr/>
        </p:nvCxnSpPr>
        <p:spPr>
          <a:xfrm>
            <a:off x="5462275" y="3782937"/>
            <a:ext cx="2565300" cy="0"/>
          </a:xfrm>
          <a:prstGeom prst="straightConnector1">
            <a:avLst/>
          </a:prstGeom>
          <a:noFill/>
          <a:ln cap="flat" cmpd="sng" w="9525">
            <a:solidFill>
              <a:schemeClr val="accent1"/>
            </a:solidFill>
            <a:prstDash val="solid"/>
            <a:miter lim="800000"/>
            <a:headEnd len="sm" w="sm" type="none"/>
            <a:tailEnd len="sm" w="sm" type="none"/>
          </a:ln>
        </p:spPr>
      </p:cxnSp>
      <p:sp>
        <p:nvSpPr>
          <p:cNvPr id="1213" name="Google Shape;1213;p129"/>
          <p:cNvSpPr txBox="1"/>
          <p:nvPr>
            <p:ph type="title"/>
          </p:nvPr>
        </p:nvSpPr>
        <p:spPr>
          <a:xfrm>
            <a:off x="626399" y="288924"/>
            <a:ext cx="8251200" cy="72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200"/>
              <a:buFont typeface="Arial"/>
              <a:buNone/>
            </a:pPr>
            <a:r>
              <a:rPr lang="en"/>
              <a:t>Deployment Considerations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130"/>
          <p:cNvSpPr txBox="1"/>
          <p:nvPr>
            <p:ph type="title"/>
          </p:nvPr>
        </p:nvSpPr>
        <p:spPr>
          <a:xfrm>
            <a:off x="674700" y="1506550"/>
            <a:ext cx="7794600" cy="9930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b="1" lang="en" sz="2000">
                <a:solidFill>
                  <a:srgbClr val="461E96"/>
                </a:solidFill>
                <a:latin typeface="Open Sans"/>
                <a:ea typeface="Open Sans"/>
                <a:cs typeface="Open Sans"/>
                <a:sym typeface="Open Sans"/>
              </a:rPr>
              <a:t>Summary Overview</a:t>
            </a:r>
            <a:endParaRPr b="1" sz="2000">
              <a:solidFill>
                <a:srgbClr val="461E96"/>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131"/>
          <p:cNvSpPr txBox="1"/>
          <p:nvPr>
            <p:ph type="title"/>
          </p:nvPr>
        </p:nvSpPr>
        <p:spPr>
          <a:xfrm>
            <a:off x="626399" y="288924"/>
            <a:ext cx="8251200" cy="72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200"/>
              <a:buFont typeface="Arial"/>
              <a:buNone/>
            </a:pPr>
            <a:r>
              <a:rPr lang="en"/>
              <a:t>LLMs automate discharge summaries, improving documentation quality and communication while freeing clinicians </a:t>
            </a:r>
            <a:r>
              <a:rPr lang="en"/>
              <a:t>for</a:t>
            </a:r>
            <a:r>
              <a:rPr lang="en"/>
              <a:t> patient care</a:t>
            </a:r>
            <a:endParaRPr/>
          </a:p>
        </p:txBody>
      </p:sp>
      <p:sp>
        <p:nvSpPr>
          <p:cNvPr id="1225" name="Google Shape;1225;p131"/>
          <p:cNvSpPr txBox="1"/>
          <p:nvPr>
            <p:ph idx="1" type="body"/>
          </p:nvPr>
        </p:nvSpPr>
        <p:spPr>
          <a:xfrm>
            <a:off x="627671" y="1805527"/>
            <a:ext cx="3548400" cy="2178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Clr>
                <a:schemeClr val="dk2"/>
              </a:buClr>
              <a:buSzPts val="1100"/>
              <a:buNone/>
            </a:pPr>
            <a:r>
              <a:rPr b="1" lang="en">
                <a:solidFill>
                  <a:srgbClr val="000000"/>
                </a:solidFill>
              </a:rPr>
              <a:t>We evaluated three approaches:</a:t>
            </a:r>
            <a:endParaRPr b="1">
              <a:solidFill>
                <a:srgbClr val="000000"/>
              </a:solidFill>
            </a:endParaRPr>
          </a:p>
          <a:p>
            <a:pPr indent="-298450" lvl="0" marL="457200" rtl="0" algn="l">
              <a:lnSpc>
                <a:spcPct val="100000"/>
              </a:lnSpc>
              <a:spcBef>
                <a:spcPts val="600"/>
              </a:spcBef>
              <a:spcAft>
                <a:spcPts val="0"/>
              </a:spcAft>
              <a:buClr>
                <a:srgbClr val="000000"/>
              </a:buClr>
              <a:buSzPts val="1100"/>
              <a:buChar char="●"/>
            </a:pPr>
            <a:r>
              <a:rPr lang="en">
                <a:solidFill>
                  <a:srgbClr val="000000"/>
                </a:solidFill>
              </a:rPr>
              <a:t>Direct JSON-to-LLM prompts</a:t>
            </a:r>
            <a:endParaRPr>
              <a:solidFill>
                <a:srgbClr val="000000"/>
              </a:solidFill>
            </a:endParaRPr>
          </a:p>
          <a:p>
            <a:pPr indent="-298450" lvl="0" marL="457200" rtl="0" algn="l">
              <a:lnSpc>
                <a:spcPct val="100000"/>
              </a:lnSpc>
              <a:spcBef>
                <a:spcPts val="0"/>
              </a:spcBef>
              <a:spcAft>
                <a:spcPts val="0"/>
              </a:spcAft>
              <a:buClr>
                <a:srgbClr val="000000"/>
              </a:buClr>
              <a:buSzPts val="1100"/>
              <a:buChar char="●"/>
            </a:pPr>
            <a:r>
              <a:rPr lang="en">
                <a:solidFill>
                  <a:srgbClr val="000000"/>
                </a:solidFill>
              </a:rPr>
              <a:t>Conditionally preprocessed inputs</a:t>
            </a:r>
            <a:endParaRPr>
              <a:solidFill>
                <a:srgbClr val="000000"/>
              </a:solidFill>
            </a:endParaRPr>
          </a:p>
          <a:p>
            <a:pPr indent="-298450" lvl="0" marL="457200" rtl="0" algn="l">
              <a:lnSpc>
                <a:spcPct val="100000"/>
              </a:lnSpc>
              <a:spcBef>
                <a:spcPts val="0"/>
              </a:spcBef>
              <a:spcAft>
                <a:spcPts val="0"/>
              </a:spcAft>
              <a:buClr>
                <a:srgbClr val="000000"/>
              </a:buClr>
              <a:buSzPts val="1100"/>
              <a:buChar char="●"/>
            </a:pPr>
            <a:r>
              <a:rPr lang="en">
                <a:solidFill>
                  <a:srgbClr val="000000"/>
                </a:solidFill>
              </a:rPr>
              <a:t>Retrieval-Augmented Generation (RAG) pipeline</a:t>
            </a:r>
            <a:endParaRPr>
              <a:solidFill>
                <a:srgbClr val="000000"/>
              </a:solidFill>
            </a:endParaRPr>
          </a:p>
          <a:p>
            <a:pPr indent="0" lvl="0" marL="0" rtl="0" algn="l">
              <a:lnSpc>
                <a:spcPct val="100000"/>
              </a:lnSpc>
              <a:spcBef>
                <a:spcPts val="600"/>
              </a:spcBef>
              <a:spcAft>
                <a:spcPts val="0"/>
              </a:spcAft>
              <a:buNone/>
            </a:pPr>
            <a:r>
              <a:rPr b="1" lang="en">
                <a:solidFill>
                  <a:srgbClr val="000000"/>
                </a:solidFill>
              </a:rPr>
              <a:t>The three approaches we took balanced speed, interpretability, and scalability. </a:t>
            </a:r>
            <a:endParaRPr b="1">
              <a:solidFill>
                <a:srgbClr val="000000"/>
              </a:solidFill>
            </a:endParaRPr>
          </a:p>
          <a:p>
            <a:pPr indent="0" lvl="0" marL="0" rtl="0" algn="l">
              <a:lnSpc>
                <a:spcPct val="100000"/>
              </a:lnSpc>
              <a:spcBef>
                <a:spcPts val="600"/>
              </a:spcBef>
              <a:spcAft>
                <a:spcPts val="0"/>
              </a:spcAft>
              <a:buNone/>
            </a:pPr>
            <a:r>
              <a:rPr b="1" lang="en">
                <a:solidFill>
                  <a:srgbClr val="000000"/>
                </a:solidFill>
              </a:rPr>
              <a:t>The result: </a:t>
            </a:r>
            <a:r>
              <a:rPr lang="en">
                <a:solidFill>
                  <a:srgbClr val="000000"/>
                </a:solidFill>
              </a:rPr>
              <a:t>Using LLM’s, we are able to reduce documentation time, improve communication between care teams, and enhance the quality of discharge documentation, ultimately freeing clinicians to focus more on patient care.</a:t>
            </a:r>
            <a:endParaRPr/>
          </a:p>
        </p:txBody>
      </p:sp>
      <p:sp>
        <p:nvSpPr>
          <p:cNvPr id="1226" name="Google Shape;1226;p131"/>
          <p:cNvSpPr txBox="1"/>
          <p:nvPr>
            <p:ph idx="2" type="body"/>
          </p:nvPr>
        </p:nvSpPr>
        <p:spPr>
          <a:xfrm>
            <a:off x="627672" y="1303875"/>
            <a:ext cx="35484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The Process</a:t>
            </a:r>
            <a:endParaRPr sz="1200"/>
          </a:p>
        </p:txBody>
      </p:sp>
      <p:sp>
        <p:nvSpPr>
          <p:cNvPr id="1227" name="Google Shape;1227;p131"/>
          <p:cNvSpPr txBox="1"/>
          <p:nvPr>
            <p:ph idx="4" type="body"/>
          </p:nvPr>
        </p:nvSpPr>
        <p:spPr>
          <a:xfrm>
            <a:off x="5070950" y="1303875"/>
            <a:ext cx="3801900" cy="357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dk1"/>
              </a:buClr>
              <a:buSzPts val="1100"/>
              <a:buNone/>
            </a:pPr>
            <a:r>
              <a:rPr lang="en" sz="1200"/>
              <a:t>Opportunities For Improvement</a:t>
            </a:r>
            <a:endParaRPr sz="1200"/>
          </a:p>
        </p:txBody>
      </p:sp>
      <p:sp>
        <p:nvSpPr>
          <p:cNvPr id="1228" name="Google Shape;1228;p131"/>
          <p:cNvSpPr txBox="1"/>
          <p:nvPr>
            <p:ph idx="7" type="body"/>
          </p:nvPr>
        </p:nvSpPr>
        <p:spPr>
          <a:xfrm>
            <a:off x="5070950" y="1805526"/>
            <a:ext cx="3801900" cy="2178900"/>
          </a:xfrm>
          <a:prstGeom prst="rect">
            <a:avLst/>
          </a:prstGeom>
          <a:noFill/>
          <a:ln>
            <a:noFill/>
          </a:ln>
        </p:spPr>
        <p:txBody>
          <a:bodyPr anchorCtr="0" anchor="t" bIns="0" lIns="0" spcFirstLastPara="1" rIns="0" wrap="square" tIns="0">
            <a:noAutofit/>
          </a:bodyPr>
          <a:lstStyle/>
          <a:p>
            <a:pPr indent="-298450" lvl="0" marL="457200" rtl="0" algn="l">
              <a:spcBef>
                <a:spcPts val="1200"/>
              </a:spcBef>
              <a:spcAft>
                <a:spcPts val="0"/>
              </a:spcAft>
              <a:buClr>
                <a:srgbClr val="000000"/>
              </a:buClr>
              <a:buSzPts val="1100"/>
              <a:buChar char="●"/>
            </a:pPr>
            <a:r>
              <a:rPr lang="en">
                <a:solidFill>
                  <a:srgbClr val="000000"/>
                </a:solidFill>
              </a:rPr>
              <a:t>Add validation steps to compare AI-generated summaries with clinician-authored versions</a:t>
            </a:r>
            <a:endParaRPr>
              <a:solidFill>
                <a:srgbClr val="000000"/>
              </a:solidFill>
            </a:endParaRPr>
          </a:p>
          <a:p>
            <a:pPr indent="-298450" lvl="0" marL="457200" rtl="0" algn="l">
              <a:spcBef>
                <a:spcPts val="0"/>
              </a:spcBef>
              <a:spcAft>
                <a:spcPts val="0"/>
              </a:spcAft>
              <a:buClr>
                <a:srgbClr val="000000"/>
              </a:buClr>
              <a:buSzPts val="1100"/>
              <a:buChar char="●"/>
            </a:pPr>
            <a:r>
              <a:rPr lang="en">
                <a:solidFill>
                  <a:srgbClr val="000000"/>
                </a:solidFill>
              </a:rPr>
              <a:t>Develop quantitative metrics to evaluate summary quality (e.g., accuracy, relevance, completeness</a:t>
            </a:r>
            <a:endParaRPr>
              <a:solidFill>
                <a:srgbClr val="000000"/>
              </a:solidFill>
            </a:endParaRPr>
          </a:p>
          <a:p>
            <a:pPr indent="-298450" lvl="0" marL="457200" rtl="0" algn="l">
              <a:spcBef>
                <a:spcPts val="0"/>
              </a:spcBef>
              <a:spcAft>
                <a:spcPts val="0"/>
              </a:spcAft>
              <a:buClr>
                <a:srgbClr val="000000"/>
              </a:buClr>
              <a:buSzPts val="1100"/>
              <a:buChar char="●"/>
            </a:pPr>
            <a:r>
              <a:rPr lang="en">
                <a:solidFill>
                  <a:srgbClr val="000000"/>
                </a:solidFill>
              </a:rPr>
              <a:t>Implement content chunking to accommodate longer or more complex discharge notes</a:t>
            </a:r>
            <a:endParaRPr>
              <a:solidFill>
                <a:srgbClr val="000000"/>
              </a:solidFill>
            </a:endParaRPr>
          </a:p>
          <a:p>
            <a:pPr indent="-298450" lvl="0" marL="457200" rtl="0" algn="l">
              <a:spcBef>
                <a:spcPts val="0"/>
              </a:spcBef>
              <a:spcAft>
                <a:spcPts val="0"/>
              </a:spcAft>
              <a:buClr>
                <a:srgbClr val="000000"/>
              </a:buClr>
              <a:buSzPts val="1100"/>
              <a:buChar char="●"/>
            </a:pPr>
            <a:r>
              <a:rPr lang="en">
                <a:solidFill>
                  <a:srgbClr val="000000"/>
                </a:solidFill>
              </a:rPr>
              <a:t>Integrate medical knowledge bases to support clinical accuracy and decision-making</a:t>
            </a:r>
            <a:endParaRPr b="1">
              <a:solidFill>
                <a:srgbClr val="000000"/>
              </a:solidFill>
            </a:endParaRPr>
          </a:p>
        </p:txBody>
      </p:sp>
      <p:cxnSp>
        <p:nvCxnSpPr>
          <p:cNvPr id="1229" name="Google Shape;1229;p131"/>
          <p:cNvCxnSpPr/>
          <p:nvPr/>
        </p:nvCxnSpPr>
        <p:spPr>
          <a:xfrm>
            <a:off x="625475" y="1735562"/>
            <a:ext cx="3551400" cy="0"/>
          </a:xfrm>
          <a:prstGeom prst="straightConnector1">
            <a:avLst/>
          </a:prstGeom>
          <a:noFill/>
          <a:ln cap="flat" cmpd="sng" w="9525">
            <a:solidFill>
              <a:schemeClr val="accent1"/>
            </a:solidFill>
            <a:prstDash val="solid"/>
            <a:miter lim="800000"/>
            <a:headEnd len="sm" w="sm" type="none"/>
            <a:tailEnd len="sm" w="sm" type="none"/>
          </a:ln>
        </p:spPr>
      </p:cxnSp>
      <p:cxnSp>
        <p:nvCxnSpPr>
          <p:cNvPr id="1230" name="Google Shape;1230;p131"/>
          <p:cNvCxnSpPr/>
          <p:nvPr/>
        </p:nvCxnSpPr>
        <p:spPr>
          <a:xfrm>
            <a:off x="5070950" y="1735561"/>
            <a:ext cx="380520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132"/>
          <p:cNvSpPr txBox="1"/>
          <p:nvPr>
            <p:ph type="title"/>
          </p:nvPr>
        </p:nvSpPr>
        <p:spPr>
          <a:xfrm>
            <a:off x="674700" y="1506550"/>
            <a:ext cx="7794600" cy="9930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b="1" lang="en" sz="2000">
                <a:solidFill>
                  <a:srgbClr val="461E96"/>
                </a:solidFill>
                <a:latin typeface="Open Sans"/>
                <a:ea typeface="Open Sans"/>
                <a:cs typeface="Open Sans"/>
                <a:sym typeface="Open Sans"/>
              </a:rPr>
              <a:t>Thankyou</a:t>
            </a:r>
            <a:endParaRPr b="1" sz="2000">
              <a:solidFill>
                <a:srgbClr val="461E96"/>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9" name="Shape 1239"/>
        <p:cNvGrpSpPr/>
        <p:nvPr/>
      </p:nvGrpSpPr>
      <p:grpSpPr>
        <a:xfrm>
          <a:off x="0" y="0"/>
          <a:ext cx="0" cy="0"/>
          <a:chOff x="0" y="0"/>
          <a:chExt cx="0" cy="0"/>
        </a:xfrm>
      </p:grpSpPr>
      <p:sp>
        <p:nvSpPr>
          <p:cNvPr id="1240" name="Google Shape;1240;p133"/>
          <p:cNvSpPr txBox="1"/>
          <p:nvPr/>
        </p:nvSpPr>
        <p:spPr>
          <a:xfrm>
            <a:off x="628650" y="1436075"/>
            <a:ext cx="8015700" cy="3094200"/>
          </a:xfrm>
          <a:prstGeom prst="rect">
            <a:avLst/>
          </a:prstGeom>
          <a:solidFill>
            <a:schemeClr val="lt1"/>
          </a:solidFill>
          <a:ln>
            <a:noFill/>
          </a:ln>
        </p:spPr>
        <p:txBody>
          <a:bodyPr anchorCtr="0" anchor="t" bIns="0" lIns="0" spcFirstLastPara="1" rIns="0" wrap="square" tIns="0">
            <a:noAutofit/>
          </a:bodyPr>
          <a:lstStyle/>
          <a:p>
            <a:pPr indent="0" lvl="0" marL="0" rtl="0" algn="l">
              <a:lnSpc>
                <a:spcPct val="100000"/>
              </a:lnSpc>
              <a:spcBef>
                <a:spcPts val="1200"/>
              </a:spcBef>
              <a:spcAft>
                <a:spcPts val="0"/>
              </a:spcAft>
              <a:buNone/>
            </a:pPr>
            <a:r>
              <a:t/>
            </a:r>
            <a:endParaRPr sz="1100">
              <a:solidFill>
                <a:schemeClr val="dk1"/>
              </a:solidFill>
              <a:latin typeface="Open Sans"/>
              <a:ea typeface="Open Sans"/>
              <a:cs typeface="Open Sans"/>
              <a:sym typeface="Open Sans"/>
            </a:endParaRPr>
          </a:p>
          <a:p>
            <a:pPr indent="0" lvl="0" marL="0" rtl="0" algn="l">
              <a:lnSpc>
                <a:spcPct val="100000"/>
              </a:lnSpc>
              <a:spcBef>
                <a:spcPts val="1200"/>
              </a:spcBef>
              <a:spcAft>
                <a:spcPts val="0"/>
              </a:spcAft>
              <a:buClr>
                <a:schemeClr val="dk1"/>
              </a:buClr>
              <a:buSzPts val="1100"/>
              <a:buFont typeface="Arial"/>
              <a:buNone/>
            </a:pPr>
            <a:r>
              <a:rPr b="1" lang="en" sz="1100">
                <a:solidFill>
                  <a:schemeClr val="dk1"/>
                </a:solidFill>
                <a:latin typeface="Open Sans"/>
                <a:ea typeface="Open Sans"/>
                <a:cs typeface="Open Sans"/>
                <a:sym typeface="Open Sans"/>
              </a:rPr>
              <a:t>Opportunities for Improvement:</a:t>
            </a:r>
            <a:endParaRPr b="1" sz="1100">
              <a:solidFill>
                <a:schemeClr val="dk1"/>
              </a:solidFill>
              <a:latin typeface="Open Sans"/>
              <a:ea typeface="Open Sans"/>
              <a:cs typeface="Open Sans"/>
              <a:sym typeface="Open Sans"/>
            </a:endParaRPr>
          </a:p>
          <a:p>
            <a:pPr indent="-298450" lvl="0" marL="457200" rtl="0" algn="l">
              <a:lnSpc>
                <a:spcPct val="100000"/>
              </a:lnSpc>
              <a:spcBef>
                <a:spcPts val="120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Add validation steps to compare AI-generated summaries with clinician-authored versions</a:t>
            </a:r>
            <a:br>
              <a:rPr lang="en" sz="1100">
                <a:solidFill>
                  <a:schemeClr val="dk1"/>
                </a:solidFill>
                <a:latin typeface="Open Sans"/>
                <a:ea typeface="Open Sans"/>
                <a:cs typeface="Open Sans"/>
                <a:sym typeface="Open Sans"/>
              </a:rPr>
            </a:br>
            <a:endParaRPr sz="1100">
              <a:solidFill>
                <a:schemeClr val="dk1"/>
              </a:solidFill>
              <a:latin typeface="Open Sans"/>
              <a:ea typeface="Open Sans"/>
              <a:cs typeface="Open Sans"/>
              <a:sym typeface="Open Sans"/>
            </a:endParaRPr>
          </a:p>
          <a:p>
            <a:pPr indent="-298450" lvl="0" marL="457200" rtl="0" algn="l">
              <a:lnSpc>
                <a:spcPct val="100000"/>
              </a:lnSpc>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Develop quantitative metrics to evaluate summary quality (e.g., accuracy, relevance, completeness)</a:t>
            </a:r>
            <a:br>
              <a:rPr lang="en" sz="1100">
                <a:solidFill>
                  <a:schemeClr val="dk1"/>
                </a:solidFill>
                <a:latin typeface="Open Sans"/>
                <a:ea typeface="Open Sans"/>
                <a:cs typeface="Open Sans"/>
                <a:sym typeface="Open Sans"/>
              </a:rPr>
            </a:br>
            <a:endParaRPr sz="1100">
              <a:solidFill>
                <a:schemeClr val="dk1"/>
              </a:solidFill>
              <a:latin typeface="Open Sans"/>
              <a:ea typeface="Open Sans"/>
              <a:cs typeface="Open Sans"/>
              <a:sym typeface="Open Sans"/>
            </a:endParaRPr>
          </a:p>
          <a:p>
            <a:pPr indent="-298450" lvl="0" marL="457200" rtl="0" algn="l">
              <a:lnSpc>
                <a:spcPct val="100000"/>
              </a:lnSpc>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Implement content chunking to accommodate longer or more complex discharge notes</a:t>
            </a:r>
            <a:br>
              <a:rPr lang="en" sz="1100">
                <a:solidFill>
                  <a:schemeClr val="dk1"/>
                </a:solidFill>
                <a:latin typeface="Open Sans"/>
                <a:ea typeface="Open Sans"/>
                <a:cs typeface="Open Sans"/>
                <a:sym typeface="Open Sans"/>
              </a:rPr>
            </a:br>
            <a:endParaRPr sz="1100">
              <a:solidFill>
                <a:schemeClr val="dk1"/>
              </a:solidFill>
              <a:latin typeface="Open Sans"/>
              <a:ea typeface="Open Sans"/>
              <a:cs typeface="Open Sans"/>
              <a:sym typeface="Open Sans"/>
            </a:endParaRPr>
          </a:p>
          <a:p>
            <a:pPr indent="-298450" lvl="0" marL="457200" rtl="0" algn="l">
              <a:lnSpc>
                <a:spcPct val="100000"/>
              </a:lnSpc>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Integrate medical knowledge bases to support clinical accuracy and decision-making</a:t>
            </a:r>
            <a:br>
              <a:rPr lang="en" sz="1100">
                <a:solidFill>
                  <a:schemeClr val="dk1"/>
                </a:solidFill>
                <a:latin typeface="Open Sans"/>
                <a:ea typeface="Open Sans"/>
                <a:cs typeface="Open Sans"/>
                <a:sym typeface="Open Sans"/>
              </a:rPr>
            </a:br>
            <a:endParaRPr sz="1100">
              <a:solidFill>
                <a:schemeClr val="dk1"/>
              </a:solidFill>
              <a:latin typeface="Open Sans"/>
              <a:ea typeface="Open Sans"/>
              <a:cs typeface="Open Sans"/>
              <a:sym typeface="Open Sans"/>
            </a:endParaRPr>
          </a:p>
          <a:p>
            <a:pPr indent="0" lvl="0" marL="0" rtl="0" algn="l">
              <a:lnSpc>
                <a:spcPct val="100000"/>
              </a:lnSpc>
              <a:spcBef>
                <a:spcPts val="1200"/>
              </a:spcBef>
              <a:spcAft>
                <a:spcPts val="600"/>
              </a:spcAft>
              <a:buNone/>
            </a:pPr>
            <a:r>
              <a:t/>
            </a:r>
            <a:endParaRPr b="1" sz="1200">
              <a:solidFill>
                <a:schemeClr val="dk1"/>
              </a:solidFill>
              <a:latin typeface="Open Sans"/>
              <a:ea typeface="Open Sans"/>
              <a:cs typeface="Open Sans"/>
              <a:sym typeface="Open Sans"/>
            </a:endParaRPr>
          </a:p>
        </p:txBody>
      </p:sp>
      <p:sp>
        <p:nvSpPr>
          <p:cNvPr id="1241" name="Google Shape;1241;p133"/>
          <p:cNvSpPr txBox="1"/>
          <p:nvPr>
            <p:ph type="title"/>
          </p:nvPr>
        </p:nvSpPr>
        <p:spPr>
          <a:xfrm>
            <a:off x="628650" y="283775"/>
            <a:ext cx="7794600" cy="9930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b="1" lang="en" sz="2000">
                <a:solidFill>
                  <a:srgbClr val="461E96"/>
                </a:solidFill>
                <a:latin typeface="Open Sans"/>
                <a:ea typeface="Open Sans"/>
                <a:cs typeface="Open Sans"/>
                <a:sym typeface="Open Sans"/>
              </a:rPr>
              <a:t>Ensuring Accuracy and Scalability in LLM-based Analysis</a:t>
            </a:r>
            <a:endParaRPr b="1" sz="1200">
              <a:solidFill>
                <a:srgbClr val="461E9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16"/>
          <p:cNvSpPr txBox="1"/>
          <p:nvPr>
            <p:ph type="title"/>
          </p:nvPr>
        </p:nvSpPr>
        <p:spPr>
          <a:xfrm>
            <a:off x="628650" y="273844"/>
            <a:ext cx="7886700" cy="9942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b="1" lang="en" sz="2000">
                <a:solidFill>
                  <a:srgbClr val="461E96"/>
                </a:solidFill>
                <a:latin typeface="Open Sans"/>
                <a:ea typeface="Open Sans"/>
                <a:cs typeface="Open Sans"/>
                <a:sym typeface="Open Sans"/>
              </a:rPr>
              <a:t>Agenda</a:t>
            </a:r>
            <a:endParaRPr b="1" sz="2000">
              <a:solidFill>
                <a:srgbClr val="461E96"/>
              </a:solidFill>
              <a:latin typeface="Open Sans"/>
              <a:ea typeface="Open Sans"/>
              <a:cs typeface="Open Sans"/>
              <a:sym typeface="Open Sans"/>
            </a:endParaRPr>
          </a:p>
        </p:txBody>
      </p:sp>
      <p:sp>
        <p:nvSpPr>
          <p:cNvPr id="1031" name="Google Shape;1031;p116"/>
          <p:cNvSpPr txBox="1"/>
          <p:nvPr/>
        </p:nvSpPr>
        <p:spPr>
          <a:xfrm>
            <a:off x="627062" y="1143000"/>
            <a:ext cx="8250300" cy="3638700"/>
          </a:xfrm>
          <a:prstGeom prst="rect">
            <a:avLst/>
          </a:prstGeom>
          <a:noFill/>
          <a:ln>
            <a:noFill/>
          </a:ln>
        </p:spPr>
        <p:txBody>
          <a:bodyPr anchorCtr="0" anchor="t" bIns="0" lIns="0" spcFirstLastPara="1" rIns="0" wrap="square" tIns="0">
            <a:noAutofit/>
          </a:bodyPr>
          <a:lstStyle/>
          <a:p>
            <a:pPr indent="-266700" lvl="0" marL="266700" rtl="0" algn="l">
              <a:lnSpc>
                <a:spcPct val="200000"/>
              </a:lnSpc>
              <a:spcBef>
                <a:spcPts val="0"/>
              </a:spcBef>
              <a:spcAft>
                <a:spcPts val="0"/>
              </a:spcAft>
              <a:buClr>
                <a:schemeClr val="dk1"/>
              </a:buClr>
              <a:buSzPts val="1400"/>
              <a:buAutoNum type="arabicPeriod"/>
            </a:pPr>
            <a:r>
              <a:rPr lang="en">
                <a:solidFill>
                  <a:schemeClr val="dk1"/>
                </a:solidFill>
              </a:rPr>
              <a:t>Problem Statement</a:t>
            </a:r>
            <a:endParaRPr>
              <a:solidFill>
                <a:schemeClr val="dk1"/>
              </a:solidFill>
            </a:endParaRPr>
          </a:p>
          <a:p>
            <a:pPr indent="-266700" lvl="0" marL="266700" rtl="0" algn="l">
              <a:lnSpc>
                <a:spcPct val="200000"/>
              </a:lnSpc>
              <a:spcBef>
                <a:spcPts val="0"/>
              </a:spcBef>
              <a:spcAft>
                <a:spcPts val="0"/>
              </a:spcAft>
              <a:buClr>
                <a:schemeClr val="dk1"/>
              </a:buClr>
              <a:buSzPts val="1400"/>
              <a:buAutoNum type="arabicPeriod"/>
            </a:pPr>
            <a:r>
              <a:rPr lang="en">
                <a:solidFill>
                  <a:schemeClr val="dk1"/>
                </a:solidFill>
              </a:rPr>
              <a:t>Technical Overview</a:t>
            </a:r>
            <a:endParaRPr>
              <a:solidFill>
                <a:schemeClr val="dk1"/>
              </a:solidFill>
            </a:endParaRPr>
          </a:p>
          <a:p>
            <a:pPr indent="-266700" lvl="0" marL="266700" rtl="0" algn="l">
              <a:lnSpc>
                <a:spcPct val="200000"/>
              </a:lnSpc>
              <a:spcBef>
                <a:spcPts val="0"/>
              </a:spcBef>
              <a:spcAft>
                <a:spcPts val="0"/>
              </a:spcAft>
              <a:buClr>
                <a:schemeClr val="dk1"/>
              </a:buClr>
              <a:buSzPts val="1400"/>
              <a:buAutoNum type="arabicPeriod"/>
            </a:pPr>
            <a:r>
              <a:rPr lang="en">
                <a:solidFill>
                  <a:schemeClr val="dk1"/>
                </a:solidFill>
              </a:rPr>
              <a:t>Deployment Considerations</a:t>
            </a:r>
            <a:endParaRPr>
              <a:solidFill>
                <a:schemeClr val="dk1"/>
              </a:solidFill>
            </a:endParaRPr>
          </a:p>
          <a:p>
            <a:pPr indent="-266700" lvl="0" marL="266700" rtl="0" algn="l">
              <a:lnSpc>
                <a:spcPct val="200000"/>
              </a:lnSpc>
              <a:spcBef>
                <a:spcPts val="0"/>
              </a:spcBef>
              <a:spcAft>
                <a:spcPts val="0"/>
              </a:spcAft>
              <a:buClr>
                <a:schemeClr val="dk1"/>
              </a:buClr>
              <a:buSzPts val="1400"/>
              <a:buAutoNum type="arabicPeriod"/>
            </a:pPr>
            <a:r>
              <a:rPr lang="en">
                <a:solidFill>
                  <a:schemeClr val="dk1"/>
                </a:solidFill>
              </a:rPr>
              <a:t>Limitations</a:t>
            </a:r>
            <a:endParaRPr>
              <a:solidFill>
                <a:schemeClr val="dk1"/>
              </a:solidFill>
            </a:endParaRPr>
          </a:p>
          <a:p>
            <a:pPr indent="0" lvl="0" marL="0" rtl="0" algn="l">
              <a:lnSpc>
                <a:spcPct val="200000"/>
              </a:lnSpc>
              <a:spcBef>
                <a:spcPts val="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17"/>
          <p:cNvSpPr txBox="1"/>
          <p:nvPr>
            <p:ph type="title"/>
          </p:nvPr>
        </p:nvSpPr>
        <p:spPr>
          <a:xfrm>
            <a:off x="558375" y="288925"/>
            <a:ext cx="5805300" cy="1047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lang="en"/>
              <a:t>Physicians devote substantial time to administrative tasks alongside patient care</a:t>
            </a:r>
            <a:endParaRPr/>
          </a:p>
          <a:p>
            <a:pPr indent="0" lvl="0" marL="0" rtl="0" algn="l">
              <a:lnSpc>
                <a:spcPct val="100000"/>
              </a:lnSpc>
              <a:spcBef>
                <a:spcPts val="1200"/>
              </a:spcBef>
              <a:spcAft>
                <a:spcPts val="0"/>
              </a:spcAft>
              <a:buClr>
                <a:schemeClr val="dk1"/>
              </a:buClr>
              <a:buSzPts val="2200"/>
              <a:buFont typeface="Arial"/>
              <a:buNone/>
            </a:pPr>
            <a:r>
              <a:t/>
            </a:r>
            <a:endParaRPr/>
          </a:p>
          <a:p>
            <a:pPr indent="0" lvl="0" marL="0" rtl="0" algn="l">
              <a:spcBef>
                <a:spcPts val="0"/>
              </a:spcBef>
              <a:spcAft>
                <a:spcPts val="0"/>
              </a:spcAft>
              <a:buNone/>
            </a:pPr>
            <a:r>
              <a:t/>
            </a:r>
            <a:endParaRPr sz="2000">
              <a:latin typeface="Open Sans Light"/>
              <a:ea typeface="Open Sans Light"/>
              <a:cs typeface="Open Sans Light"/>
              <a:sym typeface="Open Sans Light"/>
            </a:endParaRPr>
          </a:p>
          <a:p>
            <a:pPr indent="0" lvl="0" marL="0" rtl="0" algn="l">
              <a:lnSpc>
                <a:spcPct val="100000"/>
              </a:lnSpc>
              <a:spcBef>
                <a:spcPts val="0"/>
              </a:spcBef>
              <a:spcAft>
                <a:spcPts val="0"/>
              </a:spcAft>
              <a:buClr>
                <a:schemeClr val="dk1"/>
              </a:buClr>
              <a:buSzPts val="2200"/>
              <a:buFont typeface="Arial"/>
              <a:buNone/>
            </a:pPr>
            <a:r>
              <a:t/>
            </a:r>
            <a:endParaRPr/>
          </a:p>
        </p:txBody>
      </p:sp>
      <p:sp>
        <p:nvSpPr>
          <p:cNvPr id="1037" name="Google Shape;1037;p117"/>
          <p:cNvSpPr txBox="1"/>
          <p:nvPr/>
        </p:nvSpPr>
        <p:spPr>
          <a:xfrm>
            <a:off x="510727" y="2127925"/>
            <a:ext cx="7287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464646"/>
              </a:buClr>
              <a:buSzPts val="1600"/>
              <a:buFont typeface="Arial"/>
              <a:buNone/>
            </a:pPr>
            <a:r>
              <a:rPr lang="en" sz="1600">
                <a:solidFill>
                  <a:srgbClr val="464646"/>
                </a:solidFill>
              </a:rPr>
              <a:t>33.4</a:t>
            </a:r>
            <a:r>
              <a:rPr b="0" i="0" lang="en" sz="1600" u="none" cap="none" strike="noStrike">
                <a:solidFill>
                  <a:srgbClr val="464646"/>
                </a:solidFill>
                <a:latin typeface="Arial"/>
                <a:ea typeface="Arial"/>
                <a:cs typeface="Arial"/>
                <a:sym typeface="Arial"/>
              </a:rPr>
              <a:t>%</a:t>
            </a:r>
            <a:endParaRPr/>
          </a:p>
        </p:txBody>
      </p:sp>
      <p:sp>
        <p:nvSpPr>
          <p:cNvPr id="1038" name="Google Shape;1038;p117"/>
          <p:cNvSpPr txBox="1"/>
          <p:nvPr/>
        </p:nvSpPr>
        <p:spPr>
          <a:xfrm>
            <a:off x="558374" y="2505263"/>
            <a:ext cx="2344500" cy="48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64646"/>
              </a:buClr>
              <a:buSzPts val="1100"/>
              <a:buFont typeface="Arial"/>
              <a:buNone/>
            </a:pPr>
            <a:r>
              <a:rPr b="1" lang="en" sz="1050">
                <a:solidFill>
                  <a:srgbClr val="464646"/>
                </a:solidFill>
              </a:rPr>
              <a:t>33.4</a:t>
            </a:r>
            <a:r>
              <a:rPr b="1" i="0" lang="en" sz="1050" u="none" cap="none" strike="noStrike">
                <a:solidFill>
                  <a:srgbClr val="464646"/>
                </a:solidFill>
                <a:latin typeface="Arial"/>
                <a:ea typeface="Arial"/>
                <a:cs typeface="Arial"/>
                <a:sym typeface="Arial"/>
              </a:rPr>
              <a:t>% </a:t>
            </a:r>
            <a:r>
              <a:rPr b="0" i="0" lang="en" sz="1050" u="none" cap="none" strike="noStrike">
                <a:solidFill>
                  <a:srgbClr val="464646"/>
                </a:solidFill>
                <a:latin typeface="Arial"/>
                <a:ea typeface="Arial"/>
                <a:cs typeface="Arial"/>
                <a:sym typeface="Arial"/>
              </a:rPr>
              <a:t>of </a:t>
            </a:r>
            <a:r>
              <a:rPr lang="en" sz="1050">
                <a:solidFill>
                  <a:srgbClr val="464646"/>
                </a:solidFill>
              </a:rPr>
              <a:t>physician’s time is spent on non-patient-facing EHR, administrative and other tasks</a:t>
            </a:r>
            <a:endParaRPr b="0" i="0" sz="1050" u="none" cap="none" strike="noStrike">
              <a:solidFill>
                <a:srgbClr val="461E96"/>
              </a:solidFill>
              <a:latin typeface="Arial"/>
              <a:ea typeface="Arial"/>
              <a:cs typeface="Arial"/>
              <a:sym typeface="Arial"/>
            </a:endParaRPr>
          </a:p>
        </p:txBody>
      </p:sp>
      <p:cxnSp>
        <p:nvCxnSpPr>
          <p:cNvPr id="1039" name="Google Shape;1039;p117"/>
          <p:cNvCxnSpPr/>
          <p:nvPr/>
        </p:nvCxnSpPr>
        <p:spPr>
          <a:xfrm>
            <a:off x="558374" y="2442537"/>
            <a:ext cx="2344500" cy="0"/>
          </a:xfrm>
          <a:prstGeom prst="straightConnector1">
            <a:avLst/>
          </a:prstGeom>
          <a:noFill/>
          <a:ln cap="flat" cmpd="sng" w="12700">
            <a:solidFill>
              <a:schemeClr val="accent1"/>
            </a:solidFill>
            <a:prstDash val="solid"/>
            <a:miter lim="800000"/>
            <a:headEnd len="sm" w="sm" type="none"/>
            <a:tailEnd len="sm" w="sm" type="none"/>
          </a:ln>
        </p:spPr>
      </p:cxnSp>
      <p:sp>
        <p:nvSpPr>
          <p:cNvPr id="1040" name="Google Shape;1040;p117"/>
          <p:cNvSpPr txBox="1"/>
          <p:nvPr/>
        </p:nvSpPr>
        <p:spPr>
          <a:xfrm>
            <a:off x="3342820" y="2146925"/>
            <a:ext cx="6099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464646"/>
              </a:buClr>
              <a:buSzPts val="1600"/>
              <a:buFont typeface="Arial"/>
              <a:buNone/>
            </a:pPr>
            <a:r>
              <a:rPr lang="en" sz="1600">
                <a:solidFill>
                  <a:srgbClr val="464646"/>
                </a:solidFill>
              </a:rPr>
              <a:t>8</a:t>
            </a:r>
            <a:endParaRPr/>
          </a:p>
        </p:txBody>
      </p:sp>
      <p:sp>
        <p:nvSpPr>
          <p:cNvPr id="1041" name="Google Shape;1041;p117"/>
          <p:cNvSpPr txBox="1"/>
          <p:nvPr/>
        </p:nvSpPr>
        <p:spPr>
          <a:xfrm>
            <a:off x="3411081" y="2505263"/>
            <a:ext cx="2339100" cy="48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64646"/>
              </a:buClr>
              <a:buSzPts val="1100"/>
              <a:buFont typeface="Arial"/>
              <a:buNone/>
            </a:pPr>
            <a:r>
              <a:rPr lang="en" sz="1050">
                <a:solidFill>
                  <a:srgbClr val="222222"/>
                </a:solidFill>
                <a:highlight>
                  <a:srgbClr val="FFFFFF"/>
                </a:highlight>
              </a:rPr>
              <a:t>Physicians at John Hopkins took a median of eight days to complete discharge summaries.</a:t>
            </a:r>
            <a:endParaRPr i="0" sz="1600" u="none" cap="none" strike="noStrike">
              <a:solidFill>
                <a:srgbClr val="461E96"/>
              </a:solidFill>
            </a:endParaRPr>
          </a:p>
        </p:txBody>
      </p:sp>
      <p:cxnSp>
        <p:nvCxnSpPr>
          <p:cNvPr id="1042" name="Google Shape;1042;p117"/>
          <p:cNvCxnSpPr/>
          <p:nvPr/>
        </p:nvCxnSpPr>
        <p:spPr>
          <a:xfrm>
            <a:off x="3351755" y="2442537"/>
            <a:ext cx="2344500" cy="0"/>
          </a:xfrm>
          <a:prstGeom prst="straightConnector1">
            <a:avLst/>
          </a:prstGeom>
          <a:noFill/>
          <a:ln cap="flat" cmpd="sng" w="12700">
            <a:solidFill>
              <a:schemeClr val="accent1"/>
            </a:solidFill>
            <a:prstDash val="solid"/>
            <a:miter lim="800000"/>
            <a:headEnd len="sm" w="sm" type="none"/>
            <a:tailEnd len="sm" w="sm" type="none"/>
          </a:ln>
        </p:spPr>
      </p:cxnSp>
      <p:sp>
        <p:nvSpPr>
          <p:cNvPr id="1043" name="Google Shape;1043;p117"/>
          <p:cNvSpPr txBox="1"/>
          <p:nvPr/>
        </p:nvSpPr>
        <p:spPr>
          <a:xfrm>
            <a:off x="4537646" y="1881690"/>
            <a:ext cx="12168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464646"/>
              </a:solidFill>
              <a:latin typeface="Arial"/>
              <a:ea typeface="Arial"/>
              <a:cs typeface="Arial"/>
              <a:sym typeface="Arial"/>
            </a:endParaRPr>
          </a:p>
          <a:p>
            <a:pPr indent="0" lvl="0" marL="0" marR="0" rtl="0" algn="r">
              <a:lnSpc>
                <a:spcPct val="100000"/>
              </a:lnSpc>
              <a:spcBef>
                <a:spcPts val="0"/>
              </a:spcBef>
              <a:spcAft>
                <a:spcPts val="0"/>
              </a:spcAft>
              <a:buClr>
                <a:srgbClr val="464646"/>
              </a:buClr>
              <a:buSzPts val="1600"/>
              <a:buFont typeface="Arial"/>
              <a:buNone/>
            </a:pPr>
            <a:r>
              <a:rPr b="0" i="0" lang="en" sz="1600" u="none" cap="none" strike="noStrike">
                <a:solidFill>
                  <a:srgbClr val="464646"/>
                </a:solidFill>
                <a:latin typeface="Arial"/>
                <a:ea typeface="Arial"/>
                <a:cs typeface="Arial"/>
                <a:sym typeface="Arial"/>
              </a:rPr>
              <a:t> </a:t>
            </a:r>
            <a:r>
              <a:rPr lang="en" sz="1600">
                <a:solidFill>
                  <a:srgbClr val="464646"/>
                </a:solidFill>
              </a:rPr>
              <a:t>Days</a:t>
            </a:r>
            <a:r>
              <a:rPr b="0" i="0" lang="en" sz="1600" u="none" cap="none" strike="noStrike">
                <a:solidFill>
                  <a:srgbClr val="464646"/>
                </a:solidFill>
                <a:latin typeface="Arial"/>
                <a:ea typeface="Arial"/>
                <a:cs typeface="Arial"/>
                <a:sym typeface="Arial"/>
              </a:rPr>
              <a:t> </a:t>
            </a:r>
            <a:endParaRPr/>
          </a:p>
        </p:txBody>
      </p:sp>
      <p:sp>
        <p:nvSpPr>
          <p:cNvPr id="1044" name="Google Shape;1044;p117"/>
          <p:cNvSpPr txBox="1"/>
          <p:nvPr/>
        </p:nvSpPr>
        <p:spPr>
          <a:xfrm>
            <a:off x="545439" y="3595916"/>
            <a:ext cx="4650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464646"/>
              </a:buClr>
              <a:buSzPts val="1600"/>
              <a:buFont typeface="Arial"/>
              <a:buNone/>
            </a:pPr>
            <a:r>
              <a:rPr lang="en" sz="1600">
                <a:solidFill>
                  <a:srgbClr val="464646"/>
                </a:solidFill>
              </a:rPr>
              <a:t>5</a:t>
            </a:r>
            <a:endParaRPr/>
          </a:p>
        </p:txBody>
      </p:sp>
      <p:sp>
        <p:nvSpPr>
          <p:cNvPr id="1045" name="Google Shape;1045;p117"/>
          <p:cNvSpPr txBox="1"/>
          <p:nvPr/>
        </p:nvSpPr>
        <p:spPr>
          <a:xfrm>
            <a:off x="558374" y="3938728"/>
            <a:ext cx="2344500" cy="646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64646"/>
              </a:buClr>
              <a:buSzPts val="1100"/>
              <a:buFont typeface="Arial"/>
              <a:buNone/>
            </a:pPr>
            <a:r>
              <a:rPr lang="en" sz="1050">
                <a:solidFill>
                  <a:srgbClr val="464646"/>
                </a:solidFill>
              </a:rPr>
              <a:t>Hospitals recommend that physicians reserve about 25% of every patient visit (</a:t>
            </a:r>
            <a:r>
              <a:rPr b="1" lang="en" sz="1050">
                <a:solidFill>
                  <a:srgbClr val="464646"/>
                </a:solidFill>
              </a:rPr>
              <a:t>5 minutes of a 20 minute visit</a:t>
            </a:r>
            <a:r>
              <a:rPr lang="en" sz="1050">
                <a:solidFill>
                  <a:srgbClr val="464646"/>
                </a:solidFill>
              </a:rPr>
              <a:t>) for admin work like inbox management. </a:t>
            </a:r>
            <a:endParaRPr sz="1050"/>
          </a:p>
        </p:txBody>
      </p:sp>
      <p:cxnSp>
        <p:nvCxnSpPr>
          <p:cNvPr id="1046" name="Google Shape;1046;p117"/>
          <p:cNvCxnSpPr/>
          <p:nvPr/>
        </p:nvCxnSpPr>
        <p:spPr>
          <a:xfrm>
            <a:off x="558374" y="3876002"/>
            <a:ext cx="2344500" cy="0"/>
          </a:xfrm>
          <a:prstGeom prst="straightConnector1">
            <a:avLst/>
          </a:prstGeom>
          <a:noFill/>
          <a:ln cap="flat" cmpd="sng" w="12700">
            <a:solidFill>
              <a:schemeClr val="accent1"/>
            </a:solidFill>
            <a:prstDash val="solid"/>
            <a:miter lim="800000"/>
            <a:headEnd len="sm" w="sm" type="none"/>
            <a:tailEnd len="sm" w="sm" type="none"/>
          </a:ln>
        </p:spPr>
      </p:cxnSp>
      <p:sp>
        <p:nvSpPr>
          <p:cNvPr id="1047" name="Google Shape;1047;p117"/>
          <p:cNvSpPr txBox="1"/>
          <p:nvPr/>
        </p:nvSpPr>
        <p:spPr>
          <a:xfrm>
            <a:off x="2174168" y="3315155"/>
            <a:ext cx="7287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464646"/>
              </a:solidFill>
              <a:latin typeface="Arial"/>
              <a:ea typeface="Arial"/>
              <a:cs typeface="Arial"/>
              <a:sym typeface="Arial"/>
            </a:endParaRPr>
          </a:p>
          <a:p>
            <a:pPr indent="0" lvl="0" marL="0" marR="0" rtl="0" algn="l">
              <a:lnSpc>
                <a:spcPct val="100000"/>
              </a:lnSpc>
              <a:spcBef>
                <a:spcPts val="0"/>
              </a:spcBef>
              <a:spcAft>
                <a:spcPts val="0"/>
              </a:spcAft>
              <a:buClr>
                <a:srgbClr val="464646"/>
              </a:buClr>
              <a:buSzPts val="1600"/>
              <a:buFont typeface="Arial"/>
              <a:buNone/>
            </a:pPr>
            <a:r>
              <a:rPr lang="en" sz="1600">
                <a:solidFill>
                  <a:srgbClr val="464646"/>
                </a:solidFill>
              </a:rPr>
              <a:t>Minutes</a:t>
            </a:r>
            <a:endParaRPr/>
          </a:p>
        </p:txBody>
      </p:sp>
      <p:sp>
        <p:nvSpPr>
          <p:cNvPr id="1048" name="Google Shape;1048;p117"/>
          <p:cNvSpPr txBox="1"/>
          <p:nvPr/>
        </p:nvSpPr>
        <p:spPr>
          <a:xfrm>
            <a:off x="3448108" y="3583063"/>
            <a:ext cx="11574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64646"/>
              </a:buClr>
              <a:buSzPts val="1600"/>
              <a:buFont typeface="Arial"/>
              <a:buNone/>
            </a:pPr>
            <a:r>
              <a:rPr lang="en" sz="1600">
                <a:solidFill>
                  <a:srgbClr val="464646"/>
                </a:solidFill>
              </a:rPr>
              <a:t>$350,000</a:t>
            </a:r>
            <a:endParaRPr/>
          </a:p>
        </p:txBody>
      </p:sp>
      <p:sp>
        <p:nvSpPr>
          <p:cNvPr id="1049" name="Google Shape;1049;p117"/>
          <p:cNvSpPr txBox="1"/>
          <p:nvPr/>
        </p:nvSpPr>
        <p:spPr>
          <a:xfrm>
            <a:off x="3411075" y="3938725"/>
            <a:ext cx="2409600" cy="808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64646"/>
              </a:buClr>
              <a:buSzPts val="1100"/>
              <a:buFont typeface="Arial"/>
              <a:buNone/>
            </a:pPr>
            <a:r>
              <a:rPr lang="en" sz="1050">
                <a:solidFill>
                  <a:srgbClr val="464646"/>
                </a:solidFill>
              </a:rPr>
              <a:t>One report estimates </a:t>
            </a:r>
            <a:r>
              <a:rPr lang="en" sz="1050">
                <a:solidFill>
                  <a:srgbClr val="1B1B1B"/>
                </a:solidFill>
                <a:highlight>
                  <a:srgbClr val="FFFFFF"/>
                </a:highlight>
              </a:rPr>
              <a:t>potential annual savings for the hospital budget are over $350,000 by Improving the efficiency of discharge summary completion </a:t>
            </a:r>
            <a:endParaRPr sz="1050">
              <a:solidFill>
                <a:srgbClr val="1B1B1B"/>
              </a:solidFill>
              <a:highlight>
                <a:srgbClr val="FFFFFF"/>
              </a:highlight>
            </a:endParaRPr>
          </a:p>
          <a:p>
            <a:pPr indent="0" lvl="0" marL="0" marR="0" rtl="0" algn="l">
              <a:lnSpc>
                <a:spcPct val="100000"/>
              </a:lnSpc>
              <a:spcBef>
                <a:spcPts val="0"/>
              </a:spcBef>
              <a:spcAft>
                <a:spcPts val="0"/>
              </a:spcAft>
              <a:buClr>
                <a:srgbClr val="464646"/>
              </a:buClr>
              <a:buSzPts val="1100"/>
              <a:buFont typeface="Arial"/>
              <a:buNone/>
            </a:pPr>
            <a:r>
              <a:t/>
            </a:r>
            <a:endParaRPr sz="1050">
              <a:solidFill>
                <a:srgbClr val="1B1B1B"/>
              </a:solidFill>
              <a:highlight>
                <a:srgbClr val="FFFFFF"/>
              </a:highlight>
            </a:endParaRPr>
          </a:p>
        </p:txBody>
      </p:sp>
      <p:cxnSp>
        <p:nvCxnSpPr>
          <p:cNvPr id="1050" name="Google Shape;1050;p117"/>
          <p:cNvCxnSpPr/>
          <p:nvPr/>
        </p:nvCxnSpPr>
        <p:spPr>
          <a:xfrm>
            <a:off x="3351755" y="3876002"/>
            <a:ext cx="2344500" cy="0"/>
          </a:xfrm>
          <a:prstGeom prst="straightConnector1">
            <a:avLst/>
          </a:prstGeom>
          <a:noFill/>
          <a:ln cap="flat" cmpd="sng" w="12700">
            <a:solidFill>
              <a:schemeClr val="accent1"/>
            </a:solidFill>
            <a:prstDash val="solid"/>
            <a:miter lim="800000"/>
            <a:headEnd len="sm" w="sm" type="none"/>
            <a:tailEnd len="sm" w="sm" type="none"/>
          </a:ln>
        </p:spPr>
      </p:cxnSp>
      <p:sp>
        <p:nvSpPr>
          <p:cNvPr id="1051" name="Google Shape;1051;p117"/>
          <p:cNvSpPr txBox="1"/>
          <p:nvPr/>
        </p:nvSpPr>
        <p:spPr>
          <a:xfrm>
            <a:off x="4613846" y="3315155"/>
            <a:ext cx="11574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464646"/>
              </a:solidFill>
              <a:latin typeface="Arial"/>
              <a:ea typeface="Arial"/>
              <a:cs typeface="Arial"/>
              <a:sym typeface="Arial"/>
            </a:endParaRPr>
          </a:p>
          <a:p>
            <a:pPr indent="0" lvl="0" marL="0" marR="0" rtl="0" algn="r">
              <a:lnSpc>
                <a:spcPct val="100000"/>
              </a:lnSpc>
              <a:spcBef>
                <a:spcPts val="0"/>
              </a:spcBef>
              <a:spcAft>
                <a:spcPts val="0"/>
              </a:spcAft>
              <a:buClr>
                <a:srgbClr val="464646"/>
              </a:buClr>
              <a:buSzPts val="1600"/>
              <a:buFont typeface="Arial"/>
              <a:buNone/>
            </a:pPr>
            <a:r>
              <a:rPr lang="en" sz="1600">
                <a:solidFill>
                  <a:srgbClr val="464646"/>
                </a:solidFill>
              </a:rPr>
              <a:t>Savings</a:t>
            </a:r>
            <a:endParaRPr/>
          </a:p>
        </p:txBody>
      </p:sp>
      <p:pic>
        <p:nvPicPr>
          <p:cNvPr descr="Medical outline" id="1052" name="Google Shape;1052;p117"/>
          <p:cNvPicPr preferRelativeResize="0"/>
          <p:nvPr/>
        </p:nvPicPr>
        <p:blipFill rotWithShape="1">
          <a:blip r:embed="rId3">
            <a:alphaModFix/>
          </a:blip>
          <a:srcRect b="0" l="0" r="0" t="0"/>
          <a:stretch/>
        </p:blipFill>
        <p:spPr>
          <a:xfrm>
            <a:off x="585407" y="1710299"/>
            <a:ext cx="385069" cy="385069"/>
          </a:xfrm>
          <a:prstGeom prst="rect">
            <a:avLst/>
          </a:prstGeom>
          <a:noFill/>
          <a:ln>
            <a:noFill/>
          </a:ln>
        </p:spPr>
      </p:pic>
      <p:pic>
        <p:nvPicPr>
          <p:cNvPr descr="Group of men outline" id="1053" name="Google Shape;1053;p117"/>
          <p:cNvPicPr preferRelativeResize="0"/>
          <p:nvPr/>
        </p:nvPicPr>
        <p:blipFill rotWithShape="1">
          <a:blip r:embed="rId4">
            <a:alphaModFix/>
          </a:blip>
          <a:srcRect b="0" l="0" r="0" t="0"/>
          <a:stretch/>
        </p:blipFill>
        <p:spPr>
          <a:xfrm>
            <a:off x="3455238" y="1773035"/>
            <a:ext cx="385069" cy="385069"/>
          </a:xfrm>
          <a:prstGeom prst="rect">
            <a:avLst/>
          </a:prstGeom>
          <a:noFill/>
          <a:ln>
            <a:noFill/>
          </a:ln>
        </p:spPr>
      </p:pic>
      <p:sp>
        <p:nvSpPr>
          <p:cNvPr id="1054" name="Google Shape;1054;p117"/>
          <p:cNvSpPr txBox="1"/>
          <p:nvPr/>
        </p:nvSpPr>
        <p:spPr>
          <a:xfrm>
            <a:off x="10818782" y="409118"/>
            <a:ext cx="45719" cy="77746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461E96"/>
              </a:solidFill>
              <a:latin typeface="Arial"/>
              <a:ea typeface="Arial"/>
              <a:cs typeface="Arial"/>
              <a:sym typeface="Arial"/>
            </a:endParaRPr>
          </a:p>
        </p:txBody>
      </p:sp>
      <p:sp>
        <p:nvSpPr>
          <p:cNvPr id="1055" name="Google Shape;1055;p117"/>
          <p:cNvSpPr txBox="1"/>
          <p:nvPr/>
        </p:nvSpPr>
        <p:spPr>
          <a:xfrm>
            <a:off x="6491775" y="1432276"/>
            <a:ext cx="2467500" cy="2353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100"/>
              <a:buFont typeface="Arial"/>
              <a:buNone/>
            </a:pPr>
            <a:r>
              <a:rPr lang="en" sz="1100">
                <a:solidFill>
                  <a:schemeClr val="lt1"/>
                </a:solidFill>
              </a:rPr>
              <a:t>Physicians spend a significant amount of time on administrative tasks, including writing discharge summaries, which reduces time available for direct patient care. </a:t>
            </a:r>
            <a:r>
              <a:rPr lang="en" sz="1100">
                <a:solidFill>
                  <a:schemeClr val="lt1"/>
                </a:solidFill>
              </a:rPr>
              <a:t>The goal of this project is to develop a prototype that uses Large Language Models (LLMs) to automatically generate patient discharge letters based on inpatient data.</a:t>
            </a:r>
            <a:endParaRPr sz="1100">
              <a:solidFill>
                <a:schemeClr val="lt1"/>
              </a:solidFill>
            </a:endParaRPr>
          </a:p>
          <a:p>
            <a:pPr indent="0" lvl="0" marL="0" marR="0" rtl="0" algn="l">
              <a:lnSpc>
                <a:spcPct val="100000"/>
              </a:lnSpc>
              <a:spcBef>
                <a:spcPts val="0"/>
              </a:spcBef>
              <a:spcAft>
                <a:spcPts val="0"/>
              </a:spcAft>
              <a:buClr>
                <a:srgbClr val="FFFFFF"/>
              </a:buClr>
              <a:buSzPts val="1100"/>
              <a:buFont typeface="Arial"/>
              <a:buNone/>
            </a:pPr>
            <a:r>
              <a:t/>
            </a:r>
            <a:endParaRPr sz="1100" u="sng">
              <a:solidFill>
                <a:schemeClr val="lt1"/>
              </a:solidFill>
            </a:endParaRPr>
          </a:p>
          <a:p>
            <a:pPr indent="0" lvl="0" marL="0" marR="0" rtl="0" algn="l">
              <a:lnSpc>
                <a:spcPct val="100000"/>
              </a:lnSpc>
              <a:spcBef>
                <a:spcPts val="0"/>
              </a:spcBef>
              <a:spcAft>
                <a:spcPts val="0"/>
              </a:spcAft>
              <a:buClr>
                <a:srgbClr val="FFFFFF"/>
              </a:buClr>
              <a:buSzPts val="1100"/>
              <a:buFont typeface="Arial"/>
              <a:buNone/>
            </a:pPr>
            <a:r>
              <a:t/>
            </a:r>
            <a:endParaRPr sz="1100" u="sng">
              <a:solidFill>
                <a:schemeClr val="lt1"/>
              </a:solidFill>
            </a:endParaRPr>
          </a:p>
          <a:p>
            <a:pPr indent="0" lvl="0" marL="0" rtl="0" algn="l">
              <a:lnSpc>
                <a:spcPct val="90000"/>
              </a:lnSpc>
              <a:spcBef>
                <a:spcPts val="0"/>
              </a:spcBef>
              <a:spcAft>
                <a:spcPts val="0"/>
              </a:spcAft>
              <a:buNone/>
            </a:pPr>
            <a:r>
              <a:t/>
            </a:r>
            <a:endParaRPr b="1" sz="1100" u="sng">
              <a:solidFill>
                <a:schemeClr val="lt1"/>
              </a:solidFill>
            </a:endParaRPr>
          </a:p>
          <a:p>
            <a:pPr indent="0" lvl="0" marL="0" marR="0" rtl="0" algn="l">
              <a:lnSpc>
                <a:spcPct val="100000"/>
              </a:lnSpc>
              <a:spcBef>
                <a:spcPts val="0"/>
              </a:spcBef>
              <a:spcAft>
                <a:spcPts val="0"/>
              </a:spcAft>
              <a:buClr>
                <a:srgbClr val="FFFFFF"/>
              </a:buClr>
              <a:buSzPts val="1100"/>
              <a:buFont typeface="Arial"/>
              <a:buNone/>
            </a:pPr>
            <a:r>
              <a:t/>
            </a:r>
            <a:endParaRPr sz="1100" u="sng">
              <a:solidFill>
                <a:schemeClr val="lt1"/>
              </a:solidFill>
            </a:endParaRPr>
          </a:p>
        </p:txBody>
      </p:sp>
      <p:sp>
        <p:nvSpPr>
          <p:cNvPr id="1056" name="Google Shape;1056;p117"/>
          <p:cNvSpPr txBox="1"/>
          <p:nvPr/>
        </p:nvSpPr>
        <p:spPr>
          <a:xfrm>
            <a:off x="743922" y="1236881"/>
            <a:ext cx="5062500" cy="307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461E96"/>
              </a:buClr>
              <a:buSzPts val="1600"/>
              <a:buFont typeface="Arial"/>
              <a:buNone/>
            </a:pPr>
            <a:r>
              <a:rPr b="1" lang="en" sz="1200">
                <a:solidFill>
                  <a:srgbClr val="461E96"/>
                </a:solidFill>
              </a:rPr>
              <a:t>The average doctor spent 8.7 hours per week on administrative tasks</a:t>
            </a:r>
            <a:endParaRPr sz="1000"/>
          </a:p>
        </p:txBody>
      </p:sp>
      <p:sp>
        <p:nvSpPr>
          <p:cNvPr id="1057" name="Google Shape;1057;p117"/>
          <p:cNvSpPr txBox="1"/>
          <p:nvPr/>
        </p:nvSpPr>
        <p:spPr>
          <a:xfrm>
            <a:off x="1704370" y="1881690"/>
            <a:ext cx="12168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rgbClr val="464646"/>
              </a:solidFill>
              <a:latin typeface="Arial"/>
              <a:ea typeface="Arial"/>
              <a:cs typeface="Arial"/>
              <a:sym typeface="Arial"/>
            </a:endParaRPr>
          </a:p>
          <a:p>
            <a:pPr indent="0" lvl="0" marL="0" marR="0" rtl="0" algn="r">
              <a:lnSpc>
                <a:spcPct val="100000"/>
              </a:lnSpc>
              <a:spcBef>
                <a:spcPts val="0"/>
              </a:spcBef>
              <a:spcAft>
                <a:spcPts val="0"/>
              </a:spcAft>
              <a:buClr>
                <a:srgbClr val="464646"/>
              </a:buClr>
              <a:buSzPts val="1600"/>
              <a:buFont typeface="Arial"/>
              <a:buNone/>
            </a:pPr>
            <a:r>
              <a:rPr lang="en" sz="1600">
                <a:solidFill>
                  <a:srgbClr val="464646"/>
                </a:solidFill>
              </a:rPr>
              <a:t>Work Time</a:t>
            </a:r>
            <a:endParaRPr/>
          </a:p>
        </p:txBody>
      </p:sp>
      <p:sp>
        <p:nvSpPr>
          <p:cNvPr id="1058" name="Google Shape;1058;p117"/>
          <p:cNvSpPr txBox="1"/>
          <p:nvPr/>
        </p:nvSpPr>
        <p:spPr>
          <a:xfrm>
            <a:off x="474663" y="4961818"/>
            <a:ext cx="5400000" cy="108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B3B3B"/>
              </a:buClr>
              <a:buSzPts val="700"/>
              <a:buFont typeface="Arial"/>
              <a:buNone/>
            </a:pPr>
            <a:r>
              <a:rPr b="0" i="0" lang="en" sz="700" u="none" cap="none" strike="noStrike">
                <a:solidFill>
                  <a:srgbClr val="3B3B3B"/>
                </a:solidFill>
                <a:latin typeface="Arial"/>
                <a:ea typeface="Arial"/>
                <a:cs typeface="Arial"/>
                <a:sym typeface="Arial"/>
              </a:rPr>
              <a:t>Source: </a:t>
            </a:r>
            <a:r>
              <a:rPr lang="en" sz="700">
                <a:solidFill>
                  <a:srgbClr val="3B3B3B"/>
                </a:solidFill>
              </a:rPr>
              <a:t>https://peoria.medicine.uic.edu/administrative-tasks-take-up-more-time-than-patient-care-for-many-pcps/</a:t>
            </a:r>
            <a:endParaRPr/>
          </a:p>
        </p:txBody>
      </p:sp>
      <p:sp>
        <p:nvSpPr>
          <p:cNvPr id="1059" name="Google Shape;1059;p117"/>
          <p:cNvSpPr txBox="1"/>
          <p:nvPr/>
        </p:nvSpPr>
        <p:spPr>
          <a:xfrm>
            <a:off x="6491778" y="1055275"/>
            <a:ext cx="22164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64646"/>
              </a:buClr>
              <a:buSzPts val="1600"/>
              <a:buFont typeface="Arial"/>
              <a:buNone/>
            </a:pPr>
            <a:r>
              <a:rPr lang="en" sz="1600">
                <a:solidFill>
                  <a:srgbClr val="30C1D7"/>
                </a:solidFill>
              </a:rPr>
              <a:t>Problem Statement</a:t>
            </a:r>
            <a:endParaRPr>
              <a:solidFill>
                <a:srgbClr val="30C1D7"/>
              </a:solidFill>
            </a:endParaRPr>
          </a:p>
        </p:txBody>
      </p:sp>
      <p:pic>
        <p:nvPicPr>
          <p:cNvPr id="1060" name="Google Shape;1060;p117"/>
          <p:cNvPicPr preferRelativeResize="0"/>
          <p:nvPr/>
        </p:nvPicPr>
        <p:blipFill>
          <a:blip r:embed="rId5">
            <a:alphaModFix/>
          </a:blip>
          <a:stretch>
            <a:fillRect/>
          </a:stretch>
        </p:blipFill>
        <p:spPr>
          <a:xfrm>
            <a:off x="624038" y="3254325"/>
            <a:ext cx="307800" cy="307800"/>
          </a:xfrm>
          <a:prstGeom prst="rect">
            <a:avLst/>
          </a:prstGeom>
          <a:noFill/>
          <a:ln>
            <a:noFill/>
          </a:ln>
        </p:spPr>
      </p:pic>
      <p:pic>
        <p:nvPicPr>
          <p:cNvPr id="1061" name="Google Shape;1061;p117"/>
          <p:cNvPicPr preferRelativeResize="0"/>
          <p:nvPr/>
        </p:nvPicPr>
        <p:blipFill>
          <a:blip r:embed="rId6">
            <a:alphaModFix/>
          </a:blip>
          <a:stretch>
            <a:fillRect/>
          </a:stretch>
        </p:blipFill>
        <p:spPr>
          <a:xfrm>
            <a:off x="3448098" y="3203912"/>
            <a:ext cx="332513" cy="3325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18"/>
          <p:cNvSpPr txBox="1"/>
          <p:nvPr>
            <p:ph type="title"/>
          </p:nvPr>
        </p:nvSpPr>
        <p:spPr>
          <a:xfrm>
            <a:off x="674700" y="1506550"/>
            <a:ext cx="7794600" cy="993000"/>
          </a:xfrm>
          <a:prstGeom prst="rect">
            <a:avLst/>
          </a:prstGeom>
        </p:spPr>
        <p:txBody>
          <a:bodyPr anchorCtr="0" anchor="ctr" bIns="34275" lIns="34275" spcFirstLastPara="1" rIns="34275" wrap="square" tIns="34275">
            <a:normAutofit/>
          </a:bodyPr>
          <a:lstStyle/>
          <a:p>
            <a:pPr indent="0" lvl="0" marL="0" rtl="0" algn="l">
              <a:spcBef>
                <a:spcPts val="0"/>
              </a:spcBef>
              <a:spcAft>
                <a:spcPts val="0"/>
              </a:spcAft>
              <a:buNone/>
            </a:pPr>
            <a:r>
              <a:rPr b="1" lang="en" sz="2000">
                <a:solidFill>
                  <a:srgbClr val="461E96"/>
                </a:solidFill>
                <a:latin typeface="Open Sans"/>
                <a:ea typeface="Open Sans"/>
                <a:cs typeface="Open Sans"/>
                <a:sym typeface="Open Sans"/>
              </a:rPr>
              <a:t>Technical Overview</a:t>
            </a:r>
            <a:r>
              <a:rPr b="1" lang="en" sz="2000">
                <a:solidFill>
                  <a:srgbClr val="461E96"/>
                </a:solidFill>
                <a:latin typeface="Open Sans"/>
                <a:ea typeface="Open Sans"/>
                <a:cs typeface="Open Sans"/>
                <a:sym typeface="Open Sans"/>
              </a:rPr>
              <a:t> </a:t>
            </a:r>
            <a:endParaRPr b="1" sz="1200">
              <a:solidFill>
                <a:srgbClr val="461E96"/>
              </a:solidFill>
              <a:latin typeface="Open Sans"/>
              <a:ea typeface="Open Sans"/>
              <a:cs typeface="Open Sans"/>
              <a:sym typeface="Open Sans"/>
            </a:endParaRPr>
          </a:p>
        </p:txBody>
      </p:sp>
      <p:sp>
        <p:nvSpPr>
          <p:cNvPr id="1067" name="Google Shape;1067;p118"/>
          <p:cNvSpPr txBox="1"/>
          <p:nvPr/>
        </p:nvSpPr>
        <p:spPr>
          <a:xfrm>
            <a:off x="773500" y="3008851"/>
            <a:ext cx="7022700" cy="476400"/>
          </a:xfrm>
          <a:prstGeom prst="rect">
            <a:avLst/>
          </a:prstGeom>
          <a:solidFill>
            <a:schemeClr val="lt1"/>
          </a:solidFill>
          <a:ln>
            <a:noFill/>
          </a:ln>
        </p:spPr>
        <p:txBody>
          <a:bodyPr anchorCtr="0" anchor="t" bIns="0" lIns="0" spcFirstLastPara="1" rIns="0" wrap="square" tIns="0">
            <a:noAutofit/>
          </a:bodyPr>
          <a:lstStyle/>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latin typeface="Roboto"/>
              <a:ea typeface="Roboto"/>
              <a:cs typeface="Roboto"/>
              <a:sym typeface="Roboto"/>
            </a:endParaRPr>
          </a:p>
        </p:txBody>
      </p:sp>
      <p:sp>
        <p:nvSpPr>
          <p:cNvPr id="1068" name="Google Shape;1068;p118"/>
          <p:cNvSpPr txBox="1"/>
          <p:nvPr/>
        </p:nvSpPr>
        <p:spPr>
          <a:xfrm>
            <a:off x="763500" y="2261850"/>
            <a:ext cx="7022700" cy="74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1400"/>
              </a:spcBef>
              <a:spcAft>
                <a:spcPts val="400"/>
              </a:spcAft>
              <a:buNone/>
            </a:pPr>
            <a:r>
              <a:rPr b="1" lang="en" sz="1200">
                <a:solidFill>
                  <a:srgbClr val="461E96"/>
                </a:solidFill>
              </a:rPr>
              <a:t>Goal: </a:t>
            </a:r>
            <a:r>
              <a:rPr lang="en" sz="1200">
                <a:solidFill>
                  <a:schemeClr val="dk1"/>
                </a:solidFill>
              </a:rPr>
              <a:t>The goal of the project is to develop a prototype using Large Language Models (LLMs) that can automatically generate patient discharge letters based on inpatient data, reducing administrative burdens and improving efficiency in healthcare settings.</a:t>
            </a:r>
            <a:endParaRPr sz="1100">
              <a:solidFill>
                <a:schemeClr val="dk1"/>
              </a:solidFill>
            </a:endParaRPr>
          </a:p>
        </p:txBody>
      </p:sp>
      <p:cxnSp>
        <p:nvCxnSpPr>
          <p:cNvPr id="1069" name="Google Shape;1069;p118"/>
          <p:cNvCxnSpPr/>
          <p:nvPr/>
        </p:nvCxnSpPr>
        <p:spPr>
          <a:xfrm>
            <a:off x="760660" y="3747923"/>
            <a:ext cx="7028400" cy="0"/>
          </a:xfrm>
          <a:prstGeom prst="straightConnector1">
            <a:avLst/>
          </a:prstGeom>
          <a:noFill/>
          <a:ln cap="flat" cmpd="sng" w="9525">
            <a:solidFill>
              <a:srgbClr val="222222"/>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19"/>
          <p:cNvSpPr txBox="1"/>
          <p:nvPr>
            <p:ph type="title"/>
          </p:nvPr>
        </p:nvSpPr>
        <p:spPr>
          <a:xfrm>
            <a:off x="626399" y="288924"/>
            <a:ext cx="8251200" cy="72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200"/>
              <a:buFont typeface="Arial"/>
              <a:buNone/>
            </a:pPr>
            <a:r>
              <a:rPr lang="en"/>
              <a:t>Three Different Approaches for Generating Patient Summaries</a:t>
            </a:r>
            <a:endParaRPr/>
          </a:p>
        </p:txBody>
      </p:sp>
      <p:sp>
        <p:nvSpPr>
          <p:cNvPr id="1076" name="Google Shape;1076;p119"/>
          <p:cNvSpPr txBox="1"/>
          <p:nvPr>
            <p:ph idx="1" type="body"/>
          </p:nvPr>
        </p:nvSpPr>
        <p:spPr>
          <a:xfrm>
            <a:off x="627061" y="2044702"/>
            <a:ext cx="2563200" cy="2178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1100"/>
              <a:buNone/>
            </a:pPr>
            <a:r>
              <a:rPr lang="en"/>
              <a:t>Raw JSON files were fed directly into ChatGPT using structured prompts</a:t>
            </a:r>
            <a:endParaRPr/>
          </a:p>
          <a:p>
            <a:pPr indent="0" lvl="0" marL="0" rtl="0" algn="l">
              <a:lnSpc>
                <a:spcPct val="100000"/>
              </a:lnSpc>
              <a:spcBef>
                <a:spcPts val="0"/>
              </a:spcBef>
              <a:spcAft>
                <a:spcPts val="0"/>
              </a:spcAft>
              <a:buClr>
                <a:schemeClr val="dk2"/>
              </a:buClr>
              <a:buSzPts val="1100"/>
              <a:buNone/>
            </a:pPr>
            <a:r>
              <a:t/>
            </a:r>
            <a:endParaRPr/>
          </a:p>
          <a:p>
            <a:pPr indent="0" lvl="0" marL="0" rtl="0" algn="l">
              <a:lnSpc>
                <a:spcPct val="100000"/>
              </a:lnSpc>
              <a:spcBef>
                <a:spcPts val="0"/>
              </a:spcBef>
              <a:spcAft>
                <a:spcPts val="0"/>
              </a:spcAft>
              <a:buClr>
                <a:schemeClr val="dk2"/>
              </a:buClr>
              <a:buSzPts val="1100"/>
              <a:buNone/>
            </a:pPr>
            <a:r>
              <a:rPr b="1" lang="en">
                <a:solidFill>
                  <a:srgbClr val="000000"/>
                </a:solidFill>
              </a:rPr>
              <a:t>Pros:</a:t>
            </a:r>
            <a:r>
              <a:rPr lang="en">
                <a:solidFill>
                  <a:srgbClr val="000000"/>
                </a:solidFill>
              </a:rPr>
              <a:t> Fastest setup; low preprocessing overhead.</a:t>
            </a:r>
            <a:endParaRPr/>
          </a:p>
          <a:p>
            <a:pPr indent="0" lvl="0" marL="115200" rtl="0" algn="l">
              <a:lnSpc>
                <a:spcPct val="100000"/>
              </a:lnSpc>
              <a:spcBef>
                <a:spcPts val="600"/>
              </a:spcBef>
              <a:spcAft>
                <a:spcPts val="0"/>
              </a:spcAft>
              <a:buNone/>
            </a:pPr>
            <a:r>
              <a:t/>
            </a:r>
            <a:endParaRPr/>
          </a:p>
          <a:p>
            <a:pPr indent="0" lvl="1" marL="0" rtl="0" algn="l">
              <a:lnSpc>
                <a:spcPct val="100000"/>
              </a:lnSpc>
              <a:spcBef>
                <a:spcPts val="600"/>
              </a:spcBef>
              <a:spcAft>
                <a:spcPts val="0"/>
              </a:spcAft>
              <a:buClr>
                <a:schemeClr val="dk2"/>
              </a:buClr>
              <a:buSzPts val="1100"/>
              <a:buNone/>
            </a:pPr>
            <a:r>
              <a:t/>
            </a:r>
            <a:endParaRPr/>
          </a:p>
          <a:p>
            <a:pPr indent="0" lvl="0" marL="0" rtl="0" algn="l">
              <a:lnSpc>
                <a:spcPct val="100000"/>
              </a:lnSpc>
              <a:spcBef>
                <a:spcPts val="600"/>
              </a:spcBef>
              <a:spcAft>
                <a:spcPts val="0"/>
              </a:spcAft>
              <a:buClr>
                <a:schemeClr val="dk2"/>
              </a:buClr>
              <a:buSzPts val="1100"/>
              <a:buNone/>
            </a:pPr>
            <a:r>
              <a:t/>
            </a:r>
            <a:endParaRPr/>
          </a:p>
        </p:txBody>
      </p:sp>
      <p:sp>
        <p:nvSpPr>
          <p:cNvPr id="1077" name="Google Shape;1077;p119"/>
          <p:cNvSpPr txBox="1"/>
          <p:nvPr>
            <p:ph idx="2" type="body"/>
          </p:nvPr>
        </p:nvSpPr>
        <p:spPr>
          <a:xfrm>
            <a:off x="627062" y="1543050"/>
            <a:ext cx="2563200" cy="357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Direct JSON-to-LLM Pipeline</a:t>
            </a:r>
            <a:endParaRPr sz="1200"/>
          </a:p>
        </p:txBody>
      </p:sp>
      <p:sp>
        <p:nvSpPr>
          <p:cNvPr id="1078" name="Google Shape;1078;p119"/>
          <p:cNvSpPr txBox="1"/>
          <p:nvPr>
            <p:ph idx="3" type="body"/>
          </p:nvPr>
        </p:nvSpPr>
        <p:spPr>
          <a:xfrm>
            <a:off x="3467101" y="1543050"/>
            <a:ext cx="2563200" cy="357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200"/>
              <a:t>Conditional Preprocessing + LLM</a:t>
            </a:r>
            <a:endParaRPr sz="1200"/>
          </a:p>
        </p:txBody>
      </p:sp>
      <p:sp>
        <p:nvSpPr>
          <p:cNvPr id="1079" name="Google Shape;1079;p119"/>
          <p:cNvSpPr txBox="1"/>
          <p:nvPr>
            <p:ph idx="4" type="body"/>
          </p:nvPr>
        </p:nvSpPr>
        <p:spPr>
          <a:xfrm>
            <a:off x="6310800" y="1543050"/>
            <a:ext cx="2563200" cy="357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None/>
            </a:pPr>
            <a:r>
              <a:rPr lang="en" sz="1200"/>
              <a:t>RAG-Enhanced Retrieval with LLM</a:t>
            </a:r>
            <a:endParaRPr sz="1200"/>
          </a:p>
        </p:txBody>
      </p:sp>
      <p:sp>
        <p:nvSpPr>
          <p:cNvPr id="1080" name="Google Shape;1080;p119"/>
          <p:cNvSpPr txBox="1"/>
          <p:nvPr>
            <p:ph idx="6" type="body"/>
          </p:nvPr>
        </p:nvSpPr>
        <p:spPr>
          <a:xfrm>
            <a:off x="3467101" y="2044702"/>
            <a:ext cx="2563200" cy="2178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2"/>
              </a:buClr>
              <a:buSzPts val="1100"/>
              <a:buNone/>
            </a:pPr>
            <a:r>
              <a:rPr lang="en"/>
              <a:t>Raw JSON was preprocessed into semi-structured natural language chunks. </a:t>
            </a:r>
            <a:endParaRPr/>
          </a:p>
          <a:p>
            <a:pPr indent="0" lvl="0" marL="0" rtl="0" algn="l">
              <a:lnSpc>
                <a:spcPct val="100000"/>
              </a:lnSpc>
              <a:spcBef>
                <a:spcPts val="0"/>
              </a:spcBef>
              <a:spcAft>
                <a:spcPts val="0"/>
              </a:spcAft>
              <a:buClr>
                <a:schemeClr val="dk2"/>
              </a:buClr>
              <a:buSzPts val="1100"/>
              <a:buNone/>
            </a:pPr>
            <a:r>
              <a:t/>
            </a:r>
            <a:endParaRPr b="1">
              <a:solidFill>
                <a:srgbClr val="000000"/>
              </a:solidFill>
            </a:endParaRPr>
          </a:p>
          <a:p>
            <a:pPr indent="0" lvl="0" marL="0" rtl="0" algn="l">
              <a:lnSpc>
                <a:spcPct val="100000"/>
              </a:lnSpc>
              <a:spcBef>
                <a:spcPts val="0"/>
              </a:spcBef>
              <a:spcAft>
                <a:spcPts val="0"/>
              </a:spcAft>
              <a:buClr>
                <a:schemeClr val="dk2"/>
              </a:buClr>
              <a:buSzPts val="1100"/>
              <a:buNone/>
            </a:pPr>
            <a:r>
              <a:rPr b="1" lang="en">
                <a:solidFill>
                  <a:srgbClr val="000000"/>
                </a:solidFill>
              </a:rPr>
              <a:t>Pros:</a:t>
            </a:r>
            <a:r>
              <a:rPr lang="en">
                <a:solidFill>
                  <a:srgbClr val="000000"/>
                </a:solidFill>
              </a:rPr>
              <a:t> Improved control and interpretability; avoided unnecessary API calls</a:t>
            </a:r>
            <a:endParaRPr/>
          </a:p>
          <a:p>
            <a:pPr indent="0" lvl="0" marL="0" rtl="0" algn="l">
              <a:lnSpc>
                <a:spcPct val="100000"/>
              </a:lnSpc>
              <a:spcBef>
                <a:spcPts val="0"/>
              </a:spcBef>
              <a:spcAft>
                <a:spcPts val="0"/>
              </a:spcAft>
              <a:buClr>
                <a:schemeClr val="dk2"/>
              </a:buClr>
              <a:buSzPts val="1100"/>
              <a:buNone/>
            </a:pPr>
            <a:r>
              <a:t/>
            </a:r>
            <a:endParaRPr/>
          </a:p>
          <a:p>
            <a:pPr indent="0" lvl="0" marL="115200" rtl="0" algn="l">
              <a:lnSpc>
                <a:spcPct val="100000"/>
              </a:lnSpc>
              <a:spcBef>
                <a:spcPts val="600"/>
              </a:spcBef>
              <a:spcAft>
                <a:spcPts val="0"/>
              </a:spcAft>
              <a:buNone/>
            </a:pPr>
            <a:r>
              <a:t/>
            </a:r>
            <a:endParaRPr/>
          </a:p>
          <a:p>
            <a:pPr indent="-45350" lvl="1" marL="115200" rtl="0" algn="l">
              <a:lnSpc>
                <a:spcPct val="100000"/>
              </a:lnSpc>
              <a:spcBef>
                <a:spcPts val="600"/>
              </a:spcBef>
              <a:spcAft>
                <a:spcPts val="0"/>
              </a:spcAft>
              <a:buClr>
                <a:schemeClr val="dk2"/>
              </a:buClr>
              <a:buSzPts val="1100"/>
              <a:buNone/>
            </a:pPr>
            <a:r>
              <a:t/>
            </a:r>
            <a:endParaRPr/>
          </a:p>
          <a:p>
            <a:pPr indent="0" lvl="0" marL="0" rtl="0" algn="l">
              <a:lnSpc>
                <a:spcPct val="100000"/>
              </a:lnSpc>
              <a:spcBef>
                <a:spcPts val="600"/>
              </a:spcBef>
              <a:spcAft>
                <a:spcPts val="0"/>
              </a:spcAft>
              <a:buClr>
                <a:schemeClr val="dk2"/>
              </a:buClr>
              <a:buSzPts val="1100"/>
              <a:buNone/>
            </a:pPr>
            <a:r>
              <a:t/>
            </a:r>
            <a:endParaRPr/>
          </a:p>
        </p:txBody>
      </p:sp>
      <p:sp>
        <p:nvSpPr>
          <p:cNvPr id="1081" name="Google Shape;1081;p119"/>
          <p:cNvSpPr txBox="1"/>
          <p:nvPr>
            <p:ph idx="7" type="body"/>
          </p:nvPr>
        </p:nvSpPr>
        <p:spPr>
          <a:xfrm>
            <a:off x="6310800" y="2044702"/>
            <a:ext cx="2563200" cy="2178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None/>
            </a:pPr>
            <a:r>
              <a:rPr lang="en"/>
              <a:t>1. JSON fields were processed into natural language and sample discharge summaries tokenized and embedded using vector representations.</a:t>
            </a:r>
            <a:endParaRPr/>
          </a:p>
          <a:p>
            <a:pPr indent="0" lvl="0" marL="0" rtl="0" algn="l">
              <a:lnSpc>
                <a:spcPct val="100000"/>
              </a:lnSpc>
              <a:spcBef>
                <a:spcPts val="600"/>
              </a:spcBef>
              <a:spcAft>
                <a:spcPts val="0"/>
              </a:spcAft>
              <a:buNone/>
            </a:pPr>
            <a:r>
              <a:rPr lang="en"/>
              <a:t>2. RAG fetched relevant context from the embeddings.</a:t>
            </a:r>
            <a:endParaRPr/>
          </a:p>
          <a:p>
            <a:pPr indent="0" lvl="0" marL="0" rtl="0" algn="l">
              <a:lnSpc>
                <a:spcPct val="100000"/>
              </a:lnSpc>
              <a:spcBef>
                <a:spcPts val="600"/>
              </a:spcBef>
              <a:spcAft>
                <a:spcPts val="0"/>
              </a:spcAft>
              <a:buNone/>
            </a:pPr>
            <a:r>
              <a:rPr lang="en"/>
              <a:t>3. LLM used this retrieved context to generate coherent summaries.</a:t>
            </a:r>
            <a:endParaRPr/>
          </a:p>
          <a:p>
            <a:pPr indent="0" lvl="0" marL="0" rtl="0" algn="l">
              <a:lnSpc>
                <a:spcPct val="100000"/>
              </a:lnSpc>
              <a:spcBef>
                <a:spcPts val="600"/>
              </a:spcBef>
              <a:spcAft>
                <a:spcPts val="0"/>
              </a:spcAft>
              <a:buNone/>
            </a:pPr>
            <a:r>
              <a:rPr b="1" lang="en">
                <a:solidFill>
                  <a:srgbClr val="000000"/>
                </a:solidFill>
              </a:rPr>
              <a:t>Pros:</a:t>
            </a:r>
            <a:r>
              <a:rPr lang="en">
                <a:solidFill>
                  <a:srgbClr val="000000"/>
                </a:solidFill>
              </a:rPr>
              <a:t> Scalable and modular; provided customization.</a:t>
            </a:r>
            <a:br>
              <a:rPr lang="en">
                <a:solidFill>
                  <a:srgbClr val="000000"/>
                </a:solidFill>
              </a:rPr>
            </a:br>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Clr>
                <a:schemeClr val="dk2"/>
              </a:buClr>
              <a:buSzPts val="1100"/>
              <a:buNone/>
            </a:pPr>
            <a:r>
              <a:t/>
            </a:r>
            <a:endParaRPr/>
          </a:p>
        </p:txBody>
      </p:sp>
      <p:cxnSp>
        <p:nvCxnSpPr>
          <p:cNvPr id="1082" name="Google Shape;1082;p119"/>
          <p:cNvCxnSpPr/>
          <p:nvPr/>
        </p:nvCxnSpPr>
        <p:spPr>
          <a:xfrm>
            <a:off x="625475" y="1974737"/>
            <a:ext cx="2565300" cy="0"/>
          </a:xfrm>
          <a:prstGeom prst="straightConnector1">
            <a:avLst/>
          </a:prstGeom>
          <a:noFill/>
          <a:ln cap="flat" cmpd="sng" w="9525">
            <a:solidFill>
              <a:schemeClr val="accent1"/>
            </a:solidFill>
            <a:prstDash val="solid"/>
            <a:miter lim="800000"/>
            <a:headEnd len="sm" w="sm" type="none"/>
            <a:tailEnd len="sm" w="sm" type="none"/>
          </a:ln>
        </p:spPr>
      </p:cxnSp>
      <p:cxnSp>
        <p:nvCxnSpPr>
          <p:cNvPr id="1083" name="Google Shape;1083;p119"/>
          <p:cNvCxnSpPr/>
          <p:nvPr/>
        </p:nvCxnSpPr>
        <p:spPr>
          <a:xfrm>
            <a:off x="3466800" y="1974737"/>
            <a:ext cx="2565300" cy="0"/>
          </a:xfrm>
          <a:prstGeom prst="straightConnector1">
            <a:avLst/>
          </a:prstGeom>
          <a:noFill/>
          <a:ln cap="flat" cmpd="sng" w="9525">
            <a:solidFill>
              <a:schemeClr val="accent1"/>
            </a:solidFill>
            <a:prstDash val="solid"/>
            <a:miter lim="800000"/>
            <a:headEnd len="sm" w="sm" type="none"/>
            <a:tailEnd len="sm" w="sm" type="none"/>
          </a:ln>
        </p:spPr>
      </p:cxnSp>
      <p:cxnSp>
        <p:nvCxnSpPr>
          <p:cNvPr id="1084" name="Google Shape;1084;p119"/>
          <p:cNvCxnSpPr/>
          <p:nvPr/>
        </p:nvCxnSpPr>
        <p:spPr>
          <a:xfrm>
            <a:off x="6310800" y="1974737"/>
            <a:ext cx="256530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20"/>
          <p:cNvSpPr txBox="1"/>
          <p:nvPr>
            <p:ph type="title"/>
          </p:nvPr>
        </p:nvSpPr>
        <p:spPr>
          <a:xfrm>
            <a:off x="627050" y="288925"/>
            <a:ext cx="2563200" cy="949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200"/>
              <a:buFont typeface="Arial"/>
              <a:buNone/>
            </a:pPr>
            <a:r>
              <a:rPr lang="en"/>
              <a:t>Direct JSON to LLM Pipeline</a:t>
            </a:r>
            <a:endParaRPr b="1" sz="1200"/>
          </a:p>
          <a:p>
            <a:pPr indent="0" lvl="0" marL="0" rtl="0" algn="l">
              <a:lnSpc>
                <a:spcPct val="100000"/>
              </a:lnSpc>
              <a:spcBef>
                <a:spcPts val="0"/>
              </a:spcBef>
              <a:spcAft>
                <a:spcPts val="0"/>
              </a:spcAft>
              <a:buClr>
                <a:schemeClr val="dk1"/>
              </a:buClr>
              <a:buSzPts val="2200"/>
              <a:buFont typeface="Arial"/>
              <a:buNone/>
            </a:pPr>
            <a:r>
              <a:t/>
            </a:r>
            <a:endParaRPr/>
          </a:p>
        </p:txBody>
      </p:sp>
      <p:pic>
        <p:nvPicPr>
          <p:cNvPr id="1090" name="Google Shape;1090;p120" title="LLM Project Method 1.mp4">
            <a:hlinkClick r:id="rId3"/>
          </p:cNvPr>
          <p:cNvPicPr preferRelativeResize="0"/>
          <p:nvPr/>
        </p:nvPicPr>
        <p:blipFill>
          <a:blip r:embed="rId4">
            <a:alphaModFix/>
          </a:blip>
          <a:stretch>
            <a:fillRect/>
          </a:stretch>
        </p:blipFill>
        <p:spPr>
          <a:xfrm>
            <a:off x="3646089" y="1103713"/>
            <a:ext cx="5322125" cy="3193281"/>
          </a:xfrm>
          <a:prstGeom prst="rect">
            <a:avLst/>
          </a:prstGeom>
          <a:noFill/>
          <a:ln>
            <a:noFill/>
          </a:ln>
        </p:spPr>
      </p:pic>
      <p:pic>
        <p:nvPicPr>
          <p:cNvPr id="1091" name="Google Shape;1091;p120" title="HIS DSS Process Models - Page 4.png"/>
          <p:cNvPicPr preferRelativeResize="0"/>
          <p:nvPr/>
        </p:nvPicPr>
        <p:blipFill rotWithShape="1">
          <a:blip r:embed="rId5">
            <a:alphaModFix/>
          </a:blip>
          <a:srcRect b="24758" l="39511" r="45743" t="14572"/>
          <a:stretch/>
        </p:blipFill>
        <p:spPr>
          <a:xfrm>
            <a:off x="1044650" y="1054475"/>
            <a:ext cx="1466700" cy="42044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90"/>
                                        </p:tgtEl>
                                        <p:attrNameLst>
                                          <p:attrName>style.visibility</p:attrName>
                                        </p:attrNameLst>
                                      </p:cBhvr>
                                      <p:to>
                                        <p:strVal val="visible"/>
                                      </p:to>
                                    </p:set>
                                    <p:animEffect filter="fade" transition="in">
                                      <p:cBhvr>
                                        <p:cTn dur="1000"/>
                                        <p:tgtEl>
                                          <p:spTgt spid="10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21"/>
          <p:cNvSpPr txBox="1"/>
          <p:nvPr>
            <p:ph type="title"/>
          </p:nvPr>
        </p:nvSpPr>
        <p:spPr>
          <a:xfrm>
            <a:off x="627061" y="288925"/>
            <a:ext cx="2563200" cy="1359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200"/>
              <a:buFont typeface="Arial"/>
              <a:buNone/>
            </a:pPr>
            <a:r>
              <a:rPr lang="en"/>
              <a:t>Conditional Preprocessing+LLM</a:t>
            </a:r>
            <a:endParaRPr b="1" sz="1200"/>
          </a:p>
          <a:p>
            <a:pPr indent="0" lvl="0" marL="0" rtl="0" algn="l">
              <a:lnSpc>
                <a:spcPct val="100000"/>
              </a:lnSpc>
              <a:spcBef>
                <a:spcPts val="0"/>
              </a:spcBef>
              <a:spcAft>
                <a:spcPts val="0"/>
              </a:spcAft>
              <a:buClr>
                <a:schemeClr val="dk1"/>
              </a:buClr>
              <a:buSzPts val="2200"/>
              <a:buFont typeface="Arial"/>
              <a:buNone/>
            </a:pPr>
            <a:r>
              <a:t/>
            </a:r>
            <a:endParaRPr/>
          </a:p>
          <a:p>
            <a:pPr indent="0" lvl="0" marL="0" rtl="0" algn="l">
              <a:lnSpc>
                <a:spcPct val="100000"/>
              </a:lnSpc>
              <a:spcBef>
                <a:spcPts val="0"/>
              </a:spcBef>
              <a:spcAft>
                <a:spcPts val="0"/>
              </a:spcAft>
              <a:buClr>
                <a:schemeClr val="dk1"/>
              </a:buClr>
              <a:buSzPts val="2200"/>
              <a:buFont typeface="Arial"/>
              <a:buNone/>
            </a:pPr>
            <a:r>
              <a:t/>
            </a:r>
            <a:endParaRPr/>
          </a:p>
        </p:txBody>
      </p:sp>
      <p:pic>
        <p:nvPicPr>
          <p:cNvPr id="1097" name="Google Shape;1097;p121" title="LLM Project Method 2.mp4">
            <a:hlinkClick r:id="rId3"/>
          </p:cNvPr>
          <p:cNvPicPr preferRelativeResize="0"/>
          <p:nvPr/>
        </p:nvPicPr>
        <p:blipFill>
          <a:blip r:embed="rId4">
            <a:alphaModFix/>
          </a:blip>
          <a:stretch>
            <a:fillRect/>
          </a:stretch>
        </p:blipFill>
        <p:spPr>
          <a:xfrm>
            <a:off x="3729975" y="1059763"/>
            <a:ext cx="5256562" cy="3281175"/>
          </a:xfrm>
          <a:prstGeom prst="rect">
            <a:avLst/>
          </a:prstGeom>
          <a:noFill/>
          <a:ln>
            <a:noFill/>
          </a:ln>
        </p:spPr>
      </p:pic>
      <p:pic>
        <p:nvPicPr>
          <p:cNvPr id="1098" name="Google Shape;1098;p121" title="HIS DSS Process Models - Page 4.png"/>
          <p:cNvPicPr preferRelativeResize="0"/>
          <p:nvPr/>
        </p:nvPicPr>
        <p:blipFill rotWithShape="1">
          <a:blip r:embed="rId5">
            <a:alphaModFix/>
          </a:blip>
          <a:srcRect b="17625" l="0" r="59779" t="16311"/>
          <a:stretch/>
        </p:blipFill>
        <p:spPr>
          <a:xfrm>
            <a:off x="0" y="1011375"/>
            <a:ext cx="3463925" cy="39641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97"/>
                                        </p:tgtEl>
                                        <p:attrNameLst>
                                          <p:attrName>style.visibility</p:attrName>
                                        </p:attrNameLst>
                                      </p:cBhvr>
                                      <p:to>
                                        <p:strVal val="visible"/>
                                      </p:to>
                                    </p:set>
                                    <p:animEffect filter="fade" transition="in">
                                      <p:cBhvr>
                                        <p:cTn dur="1000"/>
                                        <p:tgtEl>
                                          <p:spTgt spid="10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122"/>
          <p:cNvSpPr txBox="1"/>
          <p:nvPr>
            <p:ph type="title"/>
          </p:nvPr>
        </p:nvSpPr>
        <p:spPr>
          <a:xfrm>
            <a:off x="627061" y="288925"/>
            <a:ext cx="2563200" cy="1359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200"/>
              <a:buFont typeface="Arial"/>
              <a:buNone/>
            </a:pPr>
            <a:r>
              <a:rPr lang="en"/>
              <a:t>RAG-Enhanced Retrieval with LLM</a:t>
            </a:r>
            <a:endParaRPr/>
          </a:p>
          <a:p>
            <a:pPr indent="0" lvl="0" marL="0" rtl="0" algn="l">
              <a:lnSpc>
                <a:spcPct val="100000"/>
              </a:lnSpc>
              <a:spcBef>
                <a:spcPts val="0"/>
              </a:spcBef>
              <a:spcAft>
                <a:spcPts val="0"/>
              </a:spcAft>
              <a:buClr>
                <a:schemeClr val="dk1"/>
              </a:buClr>
              <a:buSzPts val="2200"/>
              <a:buFont typeface="Arial"/>
              <a:buNone/>
            </a:pPr>
            <a:r>
              <a:t/>
            </a:r>
            <a:endParaRPr/>
          </a:p>
        </p:txBody>
      </p:sp>
      <p:pic>
        <p:nvPicPr>
          <p:cNvPr id="1104" name="Google Shape;1104;p122" title="LLM Project Method 3.mp4">
            <a:hlinkClick r:id="rId3"/>
          </p:cNvPr>
          <p:cNvPicPr preferRelativeResize="0"/>
          <p:nvPr/>
        </p:nvPicPr>
        <p:blipFill>
          <a:blip r:embed="rId4">
            <a:alphaModFix/>
          </a:blip>
          <a:stretch>
            <a:fillRect/>
          </a:stretch>
        </p:blipFill>
        <p:spPr>
          <a:xfrm>
            <a:off x="3622925" y="1190475"/>
            <a:ext cx="5368450" cy="3019753"/>
          </a:xfrm>
          <a:prstGeom prst="rect">
            <a:avLst/>
          </a:prstGeom>
          <a:noFill/>
          <a:ln>
            <a:noFill/>
          </a:ln>
        </p:spPr>
      </p:pic>
      <p:pic>
        <p:nvPicPr>
          <p:cNvPr id="1105" name="Google Shape;1105;p122" title="HIS DSS Process Models - Page 4.png"/>
          <p:cNvPicPr preferRelativeResize="0"/>
          <p:nvPr/>
        </p:nvPicPr>
        <p:blipFill rotWithShape="1">
          <a:blip r:embed="rId5">
            <a:alphaModFix/>
          </a:blip>
          <a:srcRect b="4970" l="53641" r="2804" t="0"/>
          <a:stretch/>
        </p:blipFill>
        <p:spPr>
          <a:xfrm>
            <a:off x="388575" y="918998"/>
            <a:ext cx="2778852" cy="4224499"/>
          </a:xfrm>
          <a:prstGeom prst="rect">
            <a:avLst/>
          </a:prstGeom>
          <a:noFill/>
          <a:ln>
            <a:noFill/>
          </a:ln>
        </p:spPr>
      </p:pic>
      <p:pic>
        <p:nvPicPr>
          <p:cNvPr id="1106" name="Google Shape;1106;p122"/>
          <p:cNvPicPr preferRelativeResize="0"/>
          <p:nvPr/>
        </p:nvPicPr>
        <p:blipFill>
          <a:blip r:embed="rId6">
            <a:alphaModFix/>
          </a:blip>
          <a:stretch>
            <a:fillRect/>
          </a:stretch>
        </p:blipFill>
        <p:spPr>
          <a:xfrm>
            <a:off x="4006975" y="288925"/>
            <a:ext cx="227200" cy="227200"/>
          </a:xfrm>
          <a:prstGeom prst="rect">
            <a:avLst/>
          </a:prstGeom>
          <a:noFill/>
          <a:ln>
            <a:noFill/>
          </a:ln>
        </p:spPr>
      </p:pic>
      <p:sp>
        <p:nvSpPr>
          <p:cNvPr id="1107" name="Google Shape;1107;p122"/>
          <p:cNvSpPr txBox="1"/>
          <p:nvPr/>
        </p:nvSpPr>
        <p:spPr>
          <a:xfrm>
            <a:off x="4199500" y="358775"/>
            <a:ext cx="42153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We used RAG-generated discharge </a:t>
            </a:r>
            <a:r>
              <a:rPr lang="en" sz="1000">
                <a:solidFill>
                  <a:schemeClr val="dk2"/>
                </a:solidFill>
              </a:rPr>
              <a:t>summaries</a:t>
            </a:r>
            <a:r>
              <a:rPr lang="en" sz="1000">
                <a:solidFill>
                  <a:schemeClr val="dk2"/>
                </a:solidFill>
              </a:rPr>
              <a:t> as structural references to guide output formatting. RAG was later used in the evaluation phase to validate the efficiency and quality of our prototype’s outputs</a:t>
            </a:r>
            <a:endParaRPr sz="10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4"/>
                                        </p:tgtEl>
                                        <p:attrNameLst>
                                          <p:attrName>style.visibility</p:attrName>
                                        </p:attrNameLst>
                                      </p:cBhvr>
                                      <p:to>
                                        <p:strVal val="visible"/>
                                      </p:to>
                                    </p:set>
                                    <p:animEffect filter="fade" transition="in">
                                      <p:cBhvr>
                                        <p:cTn dur="1000"/>
                                        <p:tgtEl>
                                          <p:spTgt spid="1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123"/>
          <p:cNvSpPr txBox="1"/>
          <p:nvPr>
            <p:ph type="title"/>
          </p:nvPr>
        </p:nvSpPr>
        <p:spPr>
          <a:xfrm>
            <a:off x="626399" y="288924"/>
            <a:ext cx="8251200" cy="72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200"/>
              <a:buFont typeface="Arial"/>
              <a:buNone/>
            </a:pPr>
            <a:r>
              <a:rPr lang="en"/>
              <a:t>Prompt Engineering Strategies Used</a:t>
            </a:r>
            <a:endParaRPr/>
          </a:p>
        </p:txBody>
      </p:sp>
      <p:sp>
        <p:nvSpPr>
          <p:cNvPr id="1114" name="Google Shape;1114;p123"/>
          <p:cNvSpPr txBox="1"/>
          <p:nvPr>
            <p:ph idx="2" type="body"/>
          </p:nvPr>
        </p:nvSpPr>
        <p:spPr>
          <a:xfrm>
            <a:off x="628662" y="830850"/>
            <a:ext cx="2563200" cy="357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400"/>
              <a:t>Role Prompting</a:t>
            </a:r>
            <a:endParaRPr sz="1400"/>
          </a:p>
        </p:txBody>
      </p:sp>
      <p:pic>
        <p:nvPicPr>
          <p:cNvPr id="1115" name="Google Shape;1115;p123"/>
          <p:cNvPicPr preferRelativeResize="0"/>
          <p:nvPr/>
        </p:nvPicPr>
        <p:blipFill rotWithShape="1">
          <a:blip r:embed="rId3">
            <a:alphaModFix/>
          </a:blip>
          <a:srcRect b="0" l="2135" r="2106" t="0"/>
          <a:stretch/>
        </p:blipFill>
        <p:spPr>
          <a:xfrm>
            <a:off x="626400" y="1146179"/>
            <a:ext cx="6153826" cy="1067575"/>
          </a:xfrm>
          <a:prstGeom prst="rect">
            <a:avLst/>
          </a:prstGeom>
          <a:noFill/>
          <a:ln>
            <a:noFill/>
          </a:ln>
        </p:spPr>
      </p:pic>
      <p:sp>
        <p:nvSpPr>
          <p:cNvPr id="1116" name="Google Shape;1116;p123"/>
          <p:cNvSpPr txBox="1"/>
          <p:nvPr>
            <p:ph idx="2" type="body"/>
          </p:nvPr>
        </p:nvSpPr>
        <p:spPr>
          <a:xfrm>
            <a:off x="628650" y="2497575"/>
            <a:ext cx="2563200" cy="231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Clr>
                <a:schemeClr val="dk1"/>
              </a:buClr>
              <a:buSzPts val="1100"/>
              <a:buNone/>
            </a:pPr>
            <a:r>
              <a:rPr lang="en" sz="1400"/>
              <a:t>Chain-of-thought Prompting</a:t>
            </a:r>
            <a:endParaRPr sz="1400"/>
          </a:p>
        </p:txBody>
      </p:sp>
      <p:pic>
        <p:nvPicPr>
          <p:cNvPr id="1117" name="Google Shape;1117;p123"/>
          <p:cNvPicPr preferRelativeResize="0"/>
          <p:nvPr/>
        </p:nvPicPr>
        <p:blipFill>
          <a:blip r:embed="rId4">
            <a:alphaModFix/>
          </a:blip>
          <a:stretch>
            <a:fillRect/>
          </a:stretch>
        </p:blipFill>
        <p:spPr>
          <a:xfrm>
            <a:off x="628650" y="2775450"/>
            <a:ext cx="5909649" cy="1698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encora PPT Core Master 16:9">
  <a:themeElements>
    <a:clrScheme name="Cencora 1">
      <a:dk1>
        <a:srgbClr val="461E96"/>
      </a:dk1>
      <a:lt1>
        <a:srgbClr val="FFFFFF"/>
      </a:lt1>
      <a:dk2>
        <a:srgbClr val="3B3B3B"/>
      </a:dk2>
      <a:lt2>
        <a:srgbClr val="F5F5F5"/>
      </a:lt2>
      <a:accent1>
        <a:srgbClr val="461E96"/>
      </a:accent1>
      <a:accent2>
        <a:srgbClr val="00B4E6"/>
      </a:accent2>
      <a:accent3>
        <a:srgbClr val="E6008C"/>
      </a:accent3>
      <a:accent4>
        <a:srgbClr val="00DC8C"/>
      </a:accent4>
      <a:accent5>
        <a:srgbClr val="FFA400"/>
      </a:accent5>
      <a:accent6>
        <a:srgbClr val="6E6E6E"/>
      </a:accent6>
      <a:hlink>
        <a:srgbClr val="0073BE"/>
      </a:hlink>
      <a:folHlink>
        <a:srgbClr val="3B3B3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Cencora PPT Core Library Master 16:9">
  <a:themeElements>
    <a:clrScheme name="Cencora 1">
      <a:dk1>
        <a:srgbClr val="461E96"/>
      </a:dk1>
      <a:lt1>
        <a:srgbClr val="FFFFFF"/>
      </a:lt1>
      <a:dk2>
        <a:srgbClr val="3B3B3B"/>
      </a:dk2>
      <a:lt2>
        <a:srgbClr val="F5F5F5"/>
      </a:lt2>
      <a:accent1>
        <a:srgbClr val="461E96"/>
      </a:accent1>
      <a:accent2>
        <a:srgbClr val="00B4E6"/>
      </a:accent2>
      <a:accent3>
        <a:srgbClr val="E6008C"/>
      </a:accent3>
      <a:accent4>
        <a:srgbClr val="00DC8C"/>
      </a:accent4>
      <a:accent5>
        <a:srgbClr val="FFA400"/>
      </a:accent5>
      <a:accent6>
        <a:srgbClr val="6E6E6E"/>
      </a:accent6>
      <a:hlink>
        <a:srgbClr val="0073BE"/>
      </a:hlink>
      <a:folHlink>
        <a:srgbClr val="3B3B3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