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aven Pro" panose="020B0600070205080204" charset="0"/>
      <p:regular r:id="rId11"/>
      <p:bold r:id="rId12"/>
    </p:embeddedFont>
    <p:embeddedFont>
      <p:font typeface="Nunito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1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7431cf026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7431cf026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431cf026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7431cf026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2ba58d9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2ba58d9c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7431cf026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7431cf026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7431cf026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7431cf026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7431cf026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7431cf026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2b33d8f6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2b33d8f6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sphyg/weather-dataset-rattle-packag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20927368/how-to-normalize-a-confusion-matr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Presentation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73125" y="34867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60" dirty="0"/>
              <a:t>CS-UY 4563</a:t>
            </a:r>
            <a:endParaRPr sz="146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60" dirty="0"/>
              <a:t>2:00PM Section</a:t>
            </a:r>
            <a:endParaRPr sz="146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60" dirty="0"/>
              <a:t>04/30/2021</a:t>
            </a:r>
            <a:endParaRPr sz="146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60" dirty="0"/>
              <a:t>Prof. Linda M. Sellie</a:t>
            </a:r>
            <a:endParaRPr sz="146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60" dirty="0"/>
              <a:t>Zijie Xiong, Aditya Dheer</a:t>
            </a:r>
            <a:endParaRPr sz="14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r>
              <a:rPr lang="en"/>
              <a:t>	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We used data set form kaggle containing 145,461 records of weather observations all across Australia.</a:t>
            </a:r>
            <a:endParaRPr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Preprocessing</a:t>
            </a:r>
            <a:endParaRPr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Seperate the last column as the target variable and drop out the location name and date.</a:t>
            </a:r>
            <a:endParaRPr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Drop out all wind-direction columns because variation is too large.</a:t>
            </a:r>
            <a:endParaRPr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Drop out lines with null values as target value.</a:t>
            </a:r>
            <a:endParaRPr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Replace null value in other columns with mean value of that column.</a:t>
            </a:r>
            <a:endParaRPr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Separate into training set of 105,590 records and test set of 35,197 records.</a:t>
            </a:r>
            <a:endParaRPr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Preprocess both sets with “sklearn.preprocessing”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236875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Logistic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5975" y="1346150"/>
            <a:ext cx="6670500" cy="3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Tried 26 different versions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Regularization: L1, L2, none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6 different c-values were tried: [0.01, 0.1, 1, 10, 100, 1000]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Two different threshold values: 0.5 and 0.2 for predicting 1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Only a slight improvement was seen in test accuracy by varying hyperparameters. Highest accuracy achieved was 84.39% (l2, C=0.1).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Models didn’t overfit or underfit since only a small difference was seen in the training and test accuracy which is to be expected.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High number of false negatives were seen when the threshold was set to 0.5 however changing it 0.2 for predicting 1, significantly decreased the best test accuracy to 77.76% (l1, C = 10).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Confusion matrix for both are shown on the next slide.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112925" y="1766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Logistic Regression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375" y="786000"/>
            <a:ext cx="3685126" cy="3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701" y="786000"/>
            <a:ext cx="3563268" cy="36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1232525" y="4448750"/>
            <a:ext cx="3214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Figure: Normalized (per row) confusion matrix for Logistic Regression parameters with the highest test accuracy (Regularization = “l2”, C = 0.01)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5575175" y="4448750"/>
            <a:ext cx="32148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Figure: Normalized (per row) confusion matrix for Logistic Regression (lower threshold) parameters with the highest test accuracy (Regularization = “l1”, C = 10)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227300" y="5508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Support Vector Machine(SVM)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708527" y="1712600"/>
            <a:ext cx="41361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12 different parameters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Linear Polynomial, Radial-basis-function kernels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4 different C-values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105,000 Training/35,000 Test samples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No worries of overfitting or underfitting, but divided performance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Bad performance  in correctly predicting rainy days.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Best test accuracy was 85.2061% using RBF kernel, C = 10</a:t>
            </a:r>
            <a:endParaRPr sz="1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600" y="1235000"/>
            <a:ext cx="3378075" cy="34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Neural Networks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18"/>
          <p:cNvSpPr txBox="1">
            <a:spLocks noGrp="1"/>
          </p:cNvSpPr>
          <p:nvPr>
            <p:ph type="body" idx="1"/>
          </p:nvPr>
        </p:nvSpPr>
        <p:spPr>
          <a:xfrm>
            <a:off x="932925" y="1349220"/>
            <a:ext cx="4131000" cy="3150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18 different variations were tried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3 different activation function: ReLU, tanh, sigmoid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Alphas: [0, 0.001, 0.01, 0.1, 1, 10]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Learning rate: 0.01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Max iterations: 2000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Total 10 hidden layers (used sklearn’s implementation)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No Issues overfitting or underfitting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Max test accuracy: 85.28% 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Activation: tanh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Alpha: 0.01</a:t>
            </a:r>
            <a:endParaRPr sz="1400" dirty="0">
              <a:solidFill>
                <a:schemeClr val="lt1"/>
              </a:solidFill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00" y="746075"/>
            <a:ext cx="3713250" cy="384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Conclusion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9" name="Google Shape;319;p19"/>
          <p:cNvSpPr txBox="1">
            <a:spLocks noGrp="1"/>
          </p:cNvSpPr>
          <p:nvPr>
            <p:ph type="body" idx="1"/>
          </p:nvPr>
        </p:nvSpPr>
        <p:spPr>
          <a:xfrm>
            <a:off x="1056750" y="1350609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All 3 models have a high number of false negatives.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Linear Regression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Include more relevant feature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Improvements for SVM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Using different kernel functions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Include more relevant feature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Neural networks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Include more relevant feature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Increase the size of the training data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Over all the highest accuracy is 85.2874% using neural networks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We prefer logistic regression with lower threshold for a decrease false negative</a:t>
            </a:r>
            <a:endParaRPr sz="1400" dirty="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400" dirty="0">
                <a:solidFill>
                  <a:schemeClr val="lt1"/>
                </a:solidFill>
              </a:rPr>
              <a:t>Accuracy is 77.9612%</a:t>
            </a:r>
            <a:endParaRPr sz="1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>
            <a:spLocks noGrp="1"/>
          </p:cNvSpPr>
          <p:nvPr>
            <p:ph type="title"/>
          </p:nvPr>
        </p:nvSpPr>
        <p:spPr>
          <a:xfrm>
            <a:off x="575400" y="10327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Works Cited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body" idx="4294967295"/>
          </p:nvPr>
        </p:nvSpPr>
        <p:spPr>
          <a:xfrm>
            <a:off x="728400" y="1193275"/>
            <a:ext cx="7030500" cy="47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Rain in Australia Predict next-day rain in Australia: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https://www.kaggle.com/datasets/jsphyg/weather-dataset-rattle-package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Confusion Matrix: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https://stackoverflow.com/questions/20927368/how-to-normalize-a-confusion-matrix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Logistic Regression sklearn: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https://scikit-learn.org/stable/modules/generated/sklearn.linear_model.LogisticRegression.html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MLP classifier sklearn: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https://scikit-learn.org/stable/modules/generated/sklearn.neural_network.MLPClassifier.html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Replace missing observations with mean: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https://thispointer.com/pandas-replace-nan-with-mean-or-average-in-dataframe-using-fillna/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全屏显示(16:9)</PresentationFormat>
  <Paragraphs>70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Maven Pro</vt:lpstr>
      <vt:lpstr>Nunito</vt:lpstr>
      <vt:lpstr>Arial</vt:lpstr>
      <vt:lpstr>Momentum</vt:lpstr>
      <vt:lpstr>Final Project Presentation</vt:lpstr>
      <vt:lpstr>Introduction </vt:lpstr>
      <vt:lpstr>Logistic Regression</vt:lpstr>
      <vt:lpstr>Logistic Regression</vt:lpstr>
      <vt:lpstr>Support Vector Machine(SVM)</vt:lpstr>
      <vt:lpstr>Neural Networks</vt:lpstr>
      <vt:lpstr>Conclusion</vt:lpstr>
      <vt:lpstr>Works Cited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cp:lastModifiedBy>ZijieXiong</cp:lastModifiedBy>
  <cp:revision>1</cp:revision>
  <dcterms:modified xsi:type="dcterms:W3CDTF">2022-05-03T00:16:59Z</dcterms:modified>
</cp:coreProperties>
</file>