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>
      <p:cViewPr>
        <p:scale>
          <a:sx n="100" d="100"/>
          <a:sy n="100" d="100"/>
        </p:scale>
        <p:origin x="-28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/>
          <p:cNvSpPr/>
          <p:nvPr userDrawn="1"/>
        </p:nvSpPr>
        <p:spPr>
          <a:xfrm>
            <a:off x="1526721" y="607816"/>
            <a:ext cx="6090558" cy="5250482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112201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92" y="5979197"/>
            <a:ext cx="608214" cy="7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Hexagon 11"/>
          <p:cNvSpPr/>
          <p:nvPr userDrawn="1"/>
        </p:nvSpPr>
        <p:spPr>
          <a:xfrm>
            <a:off x="-2144684" y="0"/>
            <a:ext cx="4255663" cy="68580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Hexagon 12"/>
          <p:cNvSpPr/>
          <p:nvPr userDrawn="1"/>
        </p:nvSpPr>
        <p:spPr>
          <a:xfrm>
            <a:off x="-2924174" y="-460615"/>
            <a:ext cx="4827322" cy="7779230"/>
          </a:xfrm>
          <a:prstGeom prst="hexagon">
            <a:avLst/>
          </a:pr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39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537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85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4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0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/>
          <p:cNvSpPr/>
          <p:nvPr userDrawn="1"/>
        </p:nvSpPr>
        <p:spPr>
          <a:xfrm flipV="1">
            <a:off x="0" y="-3"/>
            <a:ext cx="7829550" cy="1690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6866164" y="5243612"/>
            <a:ext cx="2277834" cy="16143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89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55" y="6279107"/>
            <a:ext cx="407114" cy="4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2U49usFo1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200" dirty="0" smtClean="0"/>
              <a:t>Komponen elektronika </a:t>
            </a:r>
            <a:br>
              <a:rPr lang="id-ID" sz="3200" dirty="0" smtClean="0"/>
            </a:br>
            <a:r>
              <a:rPr lang="id-ID" sz="3200" dirty="0" smtClean="0"/>
              <a:t>dan pcb design (kicad)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Salman galileo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Transducer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Transducer adalah suatu alat yang dapat mengubah suatu bentuk energi ke bentuk energi lainnya.</a:t>
            </a:r>
          </a:p>
          <a:p>
            <a:r>
              <a:rPr lang="id-ID" dirty="0" smtClean="0"/>
              <a:t>Berdasarkan fungsinya, transducer terbagi 2 yaitu transducer input dan transducer output.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4" y="4069557"/>
            <a:ext cx="682273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Transducer input vs transducer output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Transducer input adalah transducer yang dapat mengubah energi fisik menjadi sinyal listrik.</a:t>
            </a:r>
          </a:p>
          <a:p>
            <a:pPr marL="0" indent="0">
              <a:buNone/>
            </a:pPr>
            <a:r>
              <a:rPr lang="id-ID" dirty="0" smtClean="0"/>
              <a:t>Contoh : LDR (Light Dependent Resistor) mengubah cahaya menjadi resistansi (hambatan).</a:t>
            </a:r>
          </a:p>
          <a:p>
            <a:r>
              <a:rPr lang="id-ID" dirty="0" smtClean="0"/>
              <a:t>Transducer output adalah transducer yang dapat mengubah sinyal listrik menjadi energi fisik.</a:t>
            </a:r>
          </a:p>
          <a:p>
            <a:pPr marL="0" indent="0">
              <a:buNone/>
            </a:pPr>
            <a:r>
              <a:rPr lang="id-ID" dirty="0" smtClean="0"/>
              <a:t>Contoh : LED (Light Emitting Diode) mengubah listrik menjadi energi cahaya.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29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jenis sensor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2975" y="1352550"/>
            <a:ext cx="3593592" cy="4552950"/>
          </a:xfrm>
        </p:spPr>
        <p:txBody>
          <a:bodyPr/>
          <a:lstStyle/>
          <a:p>
            <a:r>
              <a:rPr lang="id-ID" dirty="0" smtClean="0"/>
              <a:t>Sensor Temperatur Kelembapan</a:t>
            </a:r>
          </a:p>
          <a:p>
            <a:pPr marL="0" indent="0">
              <a:buNone/>
            </a:pPr>
            <a:r>
              <a:rPr lang="id-ID" dirty="0" smtClean="0"/>
              <a:t>Contoh : DHT11, DHT22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85846" y="1333500"/>
            <a:ext cx="3593592" cy="4572000"/>
          </a:xfrm>
        </p:spPr>
        <p:txBody>
          <a:bodyPr/>
          <a:lstStyle/>
          <a:p>
            <a:r>
              <a:rPr lang="id-ID" dirty="0" smtClean="0"/>
              <a:t>Sensor Jarak</a:t>
            </a:r>
          </a:p>
          <a:p>
            <a:pPr marL="0" indent="0">
              <a:buNone/>
            </a:pPr>
            <a:r>
              <a:rPr lang="id-ID" dirty="0"/>
              <a:t>Contoh : SHARP GP2Y0A21YK0F, </a:t>
            </a:r>
            <a:r>
              <a:rPr lang="id-ID" dirty="0" smtClean="0"/>
              <a:t>HC-SR04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Sensor Intensitas Cahaya</a:t>
            </a:r>
          </a:p>
          <a:p>
            <a:pPr marL="0" indent="0">
              <a:buNone/>
            </a:pPr>
            <a:r>
              <a:rPr lang="id-ID" dirty="0" smtClean="0"/>
              <a:t>Contoh : Photoresistor, dll.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 smtClean="0"/>
              <a:t>Sensor Gerak (PIR)</a:t>
            </a:r>
          </a:p>
          <a:p>
            <a:endParaRPr lang="id-ID" dirty="0"/>
          </a:p>
          <a:p>
            <a:r>
              <a:rPr lang="id-ID" dirty="0" smtClean="0"/>
              <a:t>Dll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676525"/>
            <a:ext cx="3435533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jenis sensor</a:t>
            </a:r>
            <a:endParaRPr lang="id-ID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058861"/>
            <a:ext cx="5686426" cy="568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3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sensor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Cara kerja sensor accelerometer :</a:t>
            </a:r>
          </a:p>
          <a:p>
            <a:pPr marL="0" indent="0">
              <a:buNone/>
            </a:pPr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www.youtube.com/watch?v=i2U49usFo10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25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PCB DESIGN (KICAD)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74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Pcb design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Manufacturing Parameter</a:t>
            </a:r>
          </a:p>
          <a:p>
            <a:r>
              <a:rPr lang="en-US" dirty="0"/>
              <a:t>PCB Design with software (</a:t>
            </a:r>
            <a:r>
              <a:rPr lang="en-US" dirty="0" err="1"/>
              <a:t>KiCAD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22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Manufacturing parameter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Package</a:t>
            </a:r>
          </a:p>
          <a:p>
            <a:r>
              <a:rPr lang="en-US" dirty="0"/>
              <a:t>PCB Manufacturing Capability (Spectra)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3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Component package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98" y="1149160"/>
            <a:ext cx="3070368" cy="2844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98" y="4344969"/>
            <a:ext cx="3093267" cy="231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5" y="1267486"/>
            <a:ext cx="3209337" cy="2607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8" y="4344969"/>
            <a:ext cx="238125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Manufacturing Capability (spectra)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Minimum Width (10 mils = 0.254 mm)</a:t>
            </a:r>
          </a:p>
          <a:p>
            <a:r>
              <a:rPr lang="en-US" dirty="0"/>
              <a:t>spacing (0.3 mm)</a:t>
            </a:r>
          </a:p>
          <a:p>
            <a:r>
              <a:rPr lang="en-US" dirty="0"/>
              <a:t>Min hole (0.9 mm)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32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elektronika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 with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symbol &amp; footprint</a:t>
            </a:r>
          </a:p>
          <a:p>
            <a:r>
              <a:rPr lang="en-US" dirty="0"/>
              <a:t>Create schematic</a:t>
            </a:r>
          </a:p>
          <a:p>
            <a:r>
              <a:rPr lang="en-US" dirty="0"/>
              <a:t>Associate symbol with footprint</a:t>
            </a:r>
          </a:p>
          <a:p>
            <a:r>
              <a:rPr lang="en-US" dirty="0"/>
              <a:t>Create PCB (component placement and routing)</a:t>
            </a:r>
          </a:p>
          <a:p>
            <a:r>
              <a:rPr lang="en-US" dirty="0"/>
              <a:t>Rule Check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03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elektronika 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Resistor</a:t>
            </a:r>
          </a:p>
          <a:p>
            <a:pPr marL="0" indent="0">
              <a:buNone/>
            </a:pPr>
            <a:r>
              <a:rPr lang="id-ID" dirty="0" smtClean="0"/>
              <a:t>Adalah komponen pasif yang berguna untuk mengatur dan menghambat tegangan listrik dalam sebuah rangkaian.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4" y="3476624"/>
            <a:ext cx="297808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Komponen elektronika dasar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Kapasitor</a:t>
            </a:r>
          </a:p>
          <a:p>
            <a:pPr marL="0" indent="0">
              <a:buNone/>
            </a:pPr>
            <a:r>
              <a:rPr lang="id-ID" dirty="0" smtClean="0"/>
              <a:t>Nama lain : Kondensator, berfungsi untuk menyimpan energi yang ada didalam medan listrik.</a:t>
            </a:r>
          </a:p>
          <a:p>
            <a:pPr marL="0" indent="0">
              <a:buNone/>
            </a:pPr>
            <a:endParaRPr lang="id-ID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431028"/>
            <a:ext cx="4895850" cy="335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5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elektronika 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Induktor</a:t>
            </a:r>
          </a:p>
          <a:p>
            <a:pPr marL="0" indent="0">
              <a:buNone/>
            </a:pPr>
            <a:r>
              <a:rPr lang="id-ID" dirty="0" smtClean="0"/>
              <a:t>Sering disebut reaktor, yang berfungsi sebagai penyimpan energi dimedan magnet akibat tegangan listrik yang melaluinya.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429000"/>
            <a:ext cx="5029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elektronika dasar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Dioda</a:t>
            </a:r>
          </a:p>
          <a:p>
            <a:pPr marL="0" indent="0">
              <a:buNone/>
            </a:pPr>
            <a:r>
              <a:rPr lang="id-ID" dirty="0" smtClean="0"/>
              <a:t>Sebagai penyearah arus.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Transistor</a:t>
            </a:r>
          </a:p>
          <a:p>
            <a:pPr marL="0" indent="0">
              <a:buNone/>
            </a:pPr>
            <a:r>
              <a:rPr lang="id-ID" dirty="0" smtClean="0"/>
              <a:t>Sebagai switch dan penguat.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114675"/>
            <a:ext cx="283283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70" y="3209925"/>
            <a:ext cx="48578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elektronika 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Integrated Circuit (IC)</a:t>
            </a:r>
          </a:p>
          <a:p>
            <a:pPr marL="0" indent="0">
              <a:buNone/>
            </a:pPr>
            <a:r>
              <a:rPr lang="id-ID" dirty="0" smtClean="0"/>
              <a:t>Terdiri dari ribuan bahakan jutaan transistor, dan berfungsi sebagai otaknya rangkaian.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Saklar (Switch)</a:t>
            </a:r>
          </a:p>
          <a:p>
            <a:pPr marL="0" indent="0">
              <a:buNone/>
            </a:pPr>
            <a:r>
              <a:rPr lang="id-ID" dirty="0" smtClean="0"/>
              <a:t>Sebagai On/Off rangkaian elektronika.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876674"/>
            <a:ext cx="4127749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838961"/>
            <a:ext cx="4243388" cy="193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Sensor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9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Sensor merupakan transducer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Sensor merupakan alat yang dapat digunakan untuk mendeteksi sesuatu (ex : suhu, kecepatan, jarak, dll) dan sering berfungsi untuk mengukur magnitude (besaran) sesuatu.</a:t>
            </a:r>
          </a:p>
          <a:p>
            <a:r>
              <a:rPr lang="id-ID" dirty="0" smtClean="0"/>
              <a:t>Sensor merupakan contoh transducer.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81450"/>
            <a:ext cx="1611244" cy="22621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4175" y="4441030"/>
            <a:ext cx="340995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 smtClean="0"/>
              <a:t>Apa Itu Transducer ?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303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4C8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81</TotalTime>
  <Words>370</Words>
  <Application>Microsoft Office PowerPoint</Application>
  <PresentationFormat>On-screen Show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Badge</vt:lpstr>
      <vt:lpstr>Komponen elektronika  dan pcb design (kicad)</vt:lpstr>
      <vt:lpstr>Komponen elektronika</vt:lpstr>
      <vt:lpstr>Komponen elektronika dasar</vt:lpstr>
      <vt:lpstr>Komponen elektronika dasar</vt:lpstr>
      <vt:lpstr>Komponen elektronika dasar</vt:lpstr>
      <vt:lpstr>Komponen elektronika dasar</vt:lpstr>
      <vt:lpstr>Komponen elektronika dasar</vt:lpstr>
      <vt:lpstr>Sensor</vt:lpstr>
      <vt:lpstr>Sensor merupakan transducer</vt:lpstr>
      <vt:lpstr>Transducer</vt:lpstr>
      <vt:lpstr>Transducer input vs transducer output</vt:lpstr>
      <vt:lpstr>Jenis jenis sensor</vt:lpstr>
      <vt:lpstr>Jenis jenis sensor</vt:lpstr>
      <vt:lpstr>Cara kerja sensor</vt:lpstr>
      <vt:lpstr>PCB DESIGN (KICAD)</vt:lpstr>
      <vt:lpstr>Pcb design</vt:lpstr>
      <vt:lpstr>Manufacturing parameter</vt:lpstr>
      <vt:lpstr>Component package</vt:lpstr>
      <vt:lpstr>PCB Manufacturing Capability (spectra)</vt:lpstr>
      <vt:lpstr>PCB Design with software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Arsenic Bismuth</dc:creator>
  <cp:lastModifiedBy>ASUS</cp:lastModifiedBy>
  <cp:revision>8</cp:revision>
  <dcterms:created xsi:type="dcterms:W3CDTF">2017-09-01T11:42:32Z</dcterms:created>
  <dcterms:modified xsi:type="dcterms:W3CDTF">2017-09-05T13:12:47Z</dcterms:modified>
</cp:coreProperties>
</file>