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0" r:id="rId4"/>
    <p:sldId id="257" r:id="rId5"/>
    <p:sldId id="259" r:id="rId6"/>
    <p:sldId id="273" r:id="rId7"/>
    <p:sldId id="271" r:id="rId8"/>
    <p:sldId id="266" r:id="rId9"/>
    <p:sldId id="260" r:id="rId10"/>
    <p:sldId id="261" r:id="rId11"/>
    <p:sldId id="262" r:id="rId12"/>
    <p:sldId id="267" r:id="rId13"/>
    <p:sldId id="272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224F7-0404-4E82-8890-B2D025C3F277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D"/>
        </a:p>
      </dgm:t>
    </dgm:pt>
    <dgm:pt modelId="{BADC5D90-9C13-4996-92A2-3B4F9A760A5C}">
      <dgm:prSet phldrT="[Text]"/>
      <dgm:spPr/>
      <dgm:t>
        <a:bodyPr/>
        <a:lstStyle/>
        <a:p>
          <a:r>
            <a:rPr lang="en-ID" dirty="0" err="1"/>
            <a:t>Janjian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client</a:t>
          </a:r>
        </a:p>
      </dgm:t>
    </dgm:pt>
    <dgm:pt modelId="{BEDC5AE4-60D2-4D4B-BBEE-5DC906560468}" type="parTrans" cxnId="{B82DDE99-5023-4BFD-A6C7-9089D64895CE}">
      <dgm:prSet/>
      <dgm:spPr/>
      <dgm:t>
        <a:bodyPr/>
        <a:lstStyle/>
        <a:p>
          <a:endParaRPr lang="en-ID"/>
        </a:p>
      </dgm:t>
    </dgm:pt>
    <dgm:pt modelId="{583705DE-6A84-474F-8901-89E3C680807B}" type="sibTrans" cxnId="{B82DDE99-5023-4BFD-A6C7-9089D64895CE}">
      <dgm:prSet/>
      <dgm:spPr/>
      <dgm:t>
        <a:bodyPr/>
        <a:lstStyle/>
        <a:p>
          <a:endParaRPr lang="en-ID"/>
        </a:p>
      </dgm:t>
    </dgm:pt>
    <dgm:pt modelId="{C03840BC-8D0B-4A04-9EDE-AE4647B26AC2}">
      <dgm:prSet phldrT="[Text]"/>
      <dgm:spPr/>
      <dgm:t>
        <a:bodyPr/>
        <a:lstStyle/>
        <a:p>
          <a:r>
            <a:rPr lang="en-ID" dirty="0"/>
            <a:t>Minta </a:t>
          </a:r>
          <a:r>
            <a:rPr lang="en-ID" dirty="0" err="1"/>
            <a:t>deskripsi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5FE4FE10-9538-4B47-BE6A-6EF6C58DE7BA}" type="parTrans" cxnId="{C49C317B-CCEF-4AC5-8ECC-FFD7E5059605}">
      <dgm:prSet/>
      <dgm:spPr/>
      <dgm:t>
        <a:bodyPr/>
        <a:lstStyle/>
        <a:p>
          <a:endParaRPr lang="en-ID"/>
        </a:p>
      </dgm:t>
    </dgm:pt>
    <dgm:pt modelId="{F79D691B-BBEF-4CB0-91D8-6DC4F65BBDA1}" type="sibTrans" cxnId="{C49C317B-CCEF-4AC5-8ECC-FFD7E5059605}">
      <dgm:prSet/>
      <dgm:spPr/>
      <dgm:t>
        <a:bodyPr/>
        <a:lstStyle/>
        <a:p>
          <a:endParaRPr lang="en-ID"/>
        </a:p>
      </dgm:t>
    </dgm:pt>
    <dgm:pt modelId="{884A710E-5292-4F2D-9F31-71199C77B820}">
      <dgm:prSet phldrT="[Text]"/>
      <dgm:spPr/>
      <dgm:t>
        <a:bodyPr/>
        <a:lstStyle/>
        <a:p>
          <a:r>
            <a:rPr lang="en-ID" dirty="0" err="1"/>
            <a:t>Analisis</a:t>
          </a:r>
          <a:r>
            <a:rPr lang="en-ID" dirty="0"/>
            <a:t> </a:t>
          </a:r>
          <a:r>
            <a:rPr lang="en-ID" dirty="0" err="1"/>
            <a:t>singkat</a:t>
          </a:r>
          <a:r>
            <a:rPr lang="en-ID" dirty="0"/>
            <a:t>, </a:t>
          </a:r>
          <a:r>
            <a:rPr lang="en-ID" dirty="0" err="1"/>
            <a:t>berikan</a:t>
          </a:r>
          <a:r>
            <a:rPr lang="en-ID" dirty="0"/>
            <a:t> </a:t>
          </a:r>
          <a:r>
            <a:rPr lang="en-ID" dirty="0" err="1"/>
            <a:t>alternatif</a:t>
          </a:r>
          <a:r>
            <a:rPr lang="en-ID" dirty="0"/>
            <a:t> </a:t>
          </a:r>
          <a:r>
            <a:rPr lang="en-ID" dirty="0" err="1"/>
            <a:t>solusi</a:t>
          </a:r>
          <a:endParaRPr lang="en-ID" dirty="0"/>
        </a:p>
      </dgm:t>
    </dgm:pt>
    <dgm:pt modelId="{9C638CCE-0F0B-41AD-A7A8-17FAB5F30116}" type="parTrans" cxnId="{77E7826E-A1E9-47C5-8DBE-5AF0FAB3E537}">
      <dgm:prSet/>
      <dgm:spPr/>
      <dgm:t>
        <a:bodyPr/>
        <a:lstStyle/>
        <a:p>
          <a:endParaRPr lang="en-ID"/>
        </a:p>
      </dgm:t>
    </dgm:pt>
    <dgm:pt modelId="{713808A3-0A4D-43B0-990C-1660CF150BE7}" type="sibTrans" cxnId="{77E7826E-A1E9-47C5-8DBE-5AF0FAB3E537}">
      <dgm:prSet/>
      <dgm:spPr/>
      <dgm:t>
        <a:bodyPr/>
        <a:lstStyle/>
        <a:p>
          <a:endParaRPr lang="en-ID"/>
        </a:p>
      </dgm:t>
    </dgm:pt>
    <dgm:pt modelId="{F2DB23EC-AD41-4D17-A7AE-DF31D25DB48E}">
      <dgm:prSet phldrT="[Text]"/>
      <dgm:spPr/>
      <dgm:t>
        <a:bodyPr/>
        <a:lstStyle/>
        <a:p>
          <a:r>
            <a:rPr lang="en-ID" dirty="0"/>
            <a:t>Minta </a:t>
          </a:r>
          <a:r>
            <a:rPr lang="en-ID" dirty="0" err="1"/>
            <a:t>pendapat</a:t>
          </a:r>
          <a:r>
            <a:rPr lang="en-ID" dirty="0"/>
            <a:t> </a:t>
          </a:r>
          <a:r>
            <a:rPr lang="en-ID" dirty="0" err="1"/>
            <a:t>atau</a:t>
          </a:r>
          <a:r>
            <a:rPr lang="en-ID" dirty="0"/>
            <a:t> </a:t>
          </a:r>
          <a:r>
            <a:rPr lang="en-ID" dirty="0" err="1"/>
            <a:t>komentar</a:t>
          </a:r>
          <a:endParaRPr lang="en-ID" dirty="0"/>
        </a:p>
      </dgm:t>
    </dgm:pt>
    <dgm:pt modelId="{30C81DA8-C4EA-4842-B3F1-413FBD5FFBA5}" type="parTrans" cxnId="{80702062-C3B4-411A-BDB0-D54E01263A03}">
      <dgm:prSet/>
      <dgm:spPr/>
      <dgm:t>
        <a:bodyPr/>
        <a:lstStyle/>
        <a:p>
          <a:endParaRPr lang="en-ID"/>
        </a:p>
      </dgm:t>
    </dgm:pt>
    <dgm:pt modelId="{8B8EC99D-1EA3-4101-A82C-1C8BCE933405}" type="sibTrans" cxnId="{80702062-C3B4-411A-BDB0-D54E01263A03}">
      <dgm:prSet/>
      <dgm:spPr/>
      <dgm:t>
        <a:bodyPr/>
        <a:lstStyle/>
        <a:p>
          <a:endParaRPr lang="en-ID"/>
        </a:p>
      </dgm:t>
    </dgm:pt>
    <dgm:pt modelId="{878A171D-88C7-48E6-B471-EB0668174703}">
      <dgm:prSet phldrT="[Text]"/>
      <dgm:spPr/>
      <dgm:t>
        <a:bodyPr/>
        <a:lstStyle/>
        <a:p>
          <a:r>
            <a:rPr lang="en-ID" dirty="0" err="1"/>
            <a:t>Tetapkan</a:t>
          </a:r>
          <a:r>
            <a:rPr lang="en-ID" dirty="0"/>
            <a:t> </a:t>
          </a:r>
          <a:r>
            <a:rPr lang="en-ID" dirty="0" err="1"/>
            <a:t>pengerjaan</a:t>
          </a:r>
          <a:r>
            <a:rPr lang="en-ID" dirty="0"/>
            <a:t> </a:t>
          </a:r>
          <a:r>
            <a:rPr lang="en-ID" dirty="0" err="1"/>
            <a:t>proyek</a:t>
          </a:r>
          <a:r>
            <a:rPr lang="en-ID" dirty="0"/>
            <a:t> fix</a:t>
          </a:r>
        </a:p>
      </dgm:t>
    </dgm:pt>
    <dgm:pt modelId="{FB8ED699-0866-4DB8-989E-46A615037511}" type="parTrans" cxnId="{A7F2A1F5-C27A-404F-A5AD-E2349AEF3754}">
      <dgm:prSet/>
      <dgm:spPr/>
      <dgm:t>
        <a:bodyPr/>
        <a:lstStyle/>
        <a:p>
          <a:endParaRPr lang="en-ID"/>
        </a:p>
      </dgm:t>
    </dgm:pt>
    <dgm:pt modelId="{FA13BAB7-8C86-4B67-A367-177CD89DF955}" type="sibTrans" cxnId="{A7F2A1F5-C27A-404F-A5AD-E2349AEF3754}">
      <dgm:prSet/>
      <dgm:spPr/>
      <dgm:t>
        <a:bodyPr/>
        <a:lstStyle/>
        <a:p>
          <a:endParaRPr lang="en-ID"/>
        </a:p>
      </dgm:t>
    </dgm:pt>
    <dgm:pt modelId="{9ABDB9D9-C8A1-4CC6-AACA-15913ABB7274}">
      <dgm:prSet phldrT="[Text]"/>
      <dgm:spPr/>
      <dgm:t>
        <a:bodyPr/>
        <a:lstStyle/>
        <a:p>
          <a:r>
            <a:rPr lang="en-ID" dirty="0" err="1"/>
            <a:t>Perjanjian</a:t>
          </a:r>
          <a:r>
            <a:rPr lang="en-ID" dirty="0"/>
            <a:t> deadline </a:t>
          </a:r>
          <a:r>
            <a:rPr lang="en-ID" dirty="0" err="1"/>
            <a:t>dan</a:t>
          </a:r>
          <a:r>
            <a:rPr lang="en-ID" dirty="0"/>
            <a:t> fee</a:t>
          </a:r>
        </a:p>
      </dgm:t>
    </dgm:pt>
    <dgm:pt modelId="{667BCEE7-D0D5-47E9-89B1-616307762B2C}" type="parTrans" cxnId="{5CD20EA7-0C5B-47A9-821E-0978DA554612}">
      <dgm:prSet/>
      <dgm:spPr/>
      <dgm:t>
        <a:bodyPr/>
        <a:lstStyle/>
        <a:p>
          <a:endParaRPr lang="en-ID"/>
        </a:p>
      </dgm:t>
    </dgm:pt>
    <dgm:pt modelId="{F2C93C35-1A75-40E6-883A-9C6BD66299AF}" type="sibTrans" cxnId="{5CD20EA7-0C5B-47A9-821E-0978DA554612}">
      <dgm:prSet/>
      <dgm:spPr/>
      <dgm:t>
        <a:bodyPr/>
        <a:lstStyle/>
        <a:p>
          <a:endParaRPr lang="en-ID"/>
        </a:p>
      </dgm:t>
    </dgm:pt>
    <dgm:pt modelId="{D093515E-321B-46C1-8CB4-956D8028DEEA}">
      <dgm:prSet phldrT="[Text]"/>
      <dgm:spPr/>
      <dgm:t>
        <a:bodyPr/>
        <a:lstStyle/>
        <a:p>
          <a:r>
            <a:rPr lang="en-ID" dirty="0" err="1"/>
            <a:t>Lakukan</a:t>
          </a:r>
          <a:r>
            <a:rPr lang="en-ID" dirty="0"/>
            <a:t> </a:t>
          </a:r>
          <a:r>
            <a:rPr lang="en-ID" dirty="0" err="1"/>
            <a:t>negosiasi</a:t>
          </a:r>
          <a:endParaRPr lang="en-ID" dirty="0"/>
        </a:p>
      </dgm:t>
    </dgm:pt>
    <dgm:pt modelId="{22BB61BF-F5C4-4C5A-AF9A-0F591ADE6ABB}" type="parTrans" cxnId="{EE8F132F-A564-486F-8ADB-B088F0A59040}">
      <dgm:prSet/>
      <dgm:spPr/>
      <dgm:t>
        <a:bodyPr/>
        <a:lstStyle/>
        <a:p>
          <a:endParaRPr lang="en-ID"/>
        </a:p>
      </dgm:t>
    </dgm:pt>
    <dgm:pt modelId="{A77AE0A9-76B8-4BD4-866F-9DB8EC6DAEF0}" type="sibTrans" cxnId="{EE8F132F-A564-486F-8ADB-B088F0A59040}">
      <dgm:prSet/>
      <dgm:spPr/>
      <dgm:t>
        <a:bodyPr/>
        <a:lstStyle/>
        <a:p>
          <a:endParaRPr lang="en-ID"/>
        </a:p>
      </dgm:t>
    </dgm:pt>
    <dgm:pt modelId="{A75EE4FA-596D-4C5E-8315-1CDE47071F4E}">
      <dgm:prSet phldrT="[Text]"/>
      <dgm:spPr/>
      <dgm:t>
        <a:bodyPr/>
        <a:lstStyle/>
        <a:p>
          <a:r>
            <a:rPr lang="en-ID" dirty="0" err="1"/>
            <a:t>Kesepakatan</a:t>
          </a:r>
          <a:r>
            <a:rPr lang="en-ID" dirty="0"/>
            <a:t> </a:t>
          </a:r>
          <a:r>
            <a:rPr lang="en-ID" dirty="0" err="1"/>
            <a:t>kru</a:t>
          </a:r>
          <a:r>
            <a:rPr lang="en-ID" dirty="0"/>
            <a:t> </a:t>
          </a:r>
          <a:r>
            <a:rPr lang="en-ID" dirty="0" err="1"/>
            <a:t>dan</a:t>
          </a:r>
          <a:r>
            <a:rPr lang="en-ID" dirty="0"/>
            <a:t> client</a:t>
          </a:r>
        </a:p>
      </dgm:t>
    </dgm:pt>
    <dgm:pt modelId="{34B97DAA-8261-4AB8-9A82-6417876DE9D5}" type="parTrans" cxnId="{E4E6C74D-2908-4318-A93F-88EEEE4EFC6F}">
      <dgm:prSet/>
      <dgm:spPr/>
      <dgm:t>
        <a:bodyPr/>
        <a:lstStyle/>
        <a:p>
          <a:endParaRPr lang="en-ID"/>
        </a:p>
      </dgm:t>
    </dgm:pt>
    <dgm:pt modelId="{60EE98C1-20F6-4ED0-862C-A03D69A9D250}" type="sibTrans" cxnId="{E4E6C74D-2908-4318-A93F-88EEEE4EFC6F}">
      <dgm:prSet/>
      <dgm:spPr/>
      <dgm:t>
        <a:bodyPr/>
        <a:lstStyle/>
        <a:p>
          <a:endParaRPr lang="en-ID"/>
        </a:p>
      </dgm:t>
    </dgm:pt>
    <dgm:pt modelId="{CC125690-1A5B-40BB-B38D-3BB9AB78843B}">
      <dgm:prSet phldrT="[Text]"/>
      <dgm:spPr/>
      <dgm:t>
        <a:bodyPr/>
        <a:lstStyle/>
        <a:p>
          <a:r>
            <a:rPr lang="en-ID" dirty="0" err="1"/>
            <a:t>Kerjakan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67C42FAF-E810-44F1-84EE-B3A2EABA6304}" type="parTrans" cxnId="{54D87E82-74D7-4656-AA4B-A27378E9098E}">
      <dgm:prSet/>
      <dgm:spPr/>
      <dgm:t>
        <a:bodyPr/>
        <a:lstStyle/>
        <a:p>
          <a:endParaRPr lang="en-ID"/>
        </a:p>
      </dgm:t>
    </dgm:pt>
    <dgm:pt modelId="{ECEE90FA-8D78-4015-AD97-8E5DEF1635CD}" type="sibTrans" cxnId="{54D87E82-74D7-4656-AA4B-A27378E9098E}">
      <dgm:prSet/>
      <dgm:spPr/>
      <dgm:t>
        <a:bodyPr/>
        <a:lstStyle/>
        <a:p>
          <a:endParaRPr lang="en-ID"/>
        </a:p>
      </dgm:t>
    </dgm:pt>
    <dgm:pt modelId="{2582195A-9851-4971-BEF6-295EC3678079}" type="pres">
      <dgm:prSet presAssocID="{695224F7-0404-4E82-8890-B2D025C3F277}" presName="Name0" presStyleCnt="0">
        <dgm:presLayoutVars>
          <dgm:dir/>
          <dgm:resizeHandles/>
        </dgm:presLayoutVars>
      </dgm:prSet>
      <dgm:spPr/>
    </dgm:pt>
    <dgm:pt modelId="{5286232D-F93A-445C-BBA8-887D1185A9B0}" type="pres">
      <dgm:prSet presAssocID="{BADC5D90-9C13-4996-92A2-3B4F9A760A5C}" presName="compNode" presStyleCnt="0"/>
      <dgm:spPr/>
    </dgm:pt>
    <dgm:pt modelId="{1A602A91-DA3C-41CF-9D5F-5A125B65654C}" type="pres">
      <dgm:prSet presAssocID="{BADC5D90-9C13-4996-92A2-3B4F9A760A5C}" presName="dummyConnPt" presStyleCnt="0"/>
      <dgm:spPr/>
    </dgm:pt>
    <dgm:pt modelId="{2B5BB7DF-0DE0-4FD0-82B8-2BE08035B50A}" type="pres">
      <dgm:prSet presAssocID="{BADC5D90-9C13-4996-92A2-3B4F9A760A5C}" presName="node" presStyleLbl="node1" presStyleIdx="0" presStyleCnt="9">
        <dgm:presLayoutVars>
          <dgm:bulletEnabled val="1"/>
        </dgm:presLayoutVars>
      </dgm:prSet>
      <dgm:spPr/>
    </dgm:pt>
    <dgm:pt modelId="{8981FCE0-B9EA-4447-958B-879034D99B33}" type="pres">
      <dgm:prSet presAssocID="{583705DE-6A84-474F-8901-89E3C680807B}" presName="sibTrans" presStyleLbl="bgSibTrans2D1" presStyleIdx="0" presStyleCnt="8"/>
      <dgm:spPr/>
    </dgm:pt>
    <dgm:pt modelId="{ABFAB1D2-1836-432B-8E93-0580DD921B2C}" type="pres">
      <dgm:prSet presAssocID="{C03840BC-8D0B-4A04-9EDE-AE4647B26AC2}" presName="compNode" presStyleCnt="0"/>
      <dgm:spPr/>
    </dgm:pt>
    <dgm:pt modelId="{D74E56E4-A731-4F2B-8AF8-5E055CB526EA}" type="pres">
      <dgm:prSet presAssocID="{C03840BC-8D0B-4A04-9EDE-AE4647B26AC2}" presName="dummyConnPt" presStyleCnt="0"/>
      <dgm:spPr/>
    </dgm:pt>
    <dgm:pt modelId="{07398D58-FDDC-4B1E-A375-B6BF04B2241F}" type="pres">
      <dgm:prSet presAssocID="{C03840BC-8D0B-4A04-9EDE-AE4647B26AC2}" presName="node" presStyleLbl="node1" presStyleIdx="1" presStyleCnt="9">
        <dgm:presLayoutVars>
          <dgm:bulletEnabled val="1"/>
        </dgm:presLayoutVars>
      </dgm:prSet>
      <dgm:spPr/>
    </dgm:pt>
    <dgm:pt modelId="{604111D2-F189-423C-ACA7-34DF970E2493}" type="pres">
      <dgm:prSet presAssocID="{F79D691B-BBEF-4CB0-91D8-6DC4F65BBDA1}" presName="sibTrans" presStyleLbl="bgSibTrans2D1" presStyleIdx="1" presStyleCnt="8"/>
      <dgm:spPr/>
    </dgm:pt>
    <dgm:pt modelId="{244D749C-E977-4153-85C2-47A0432850BC}" type="pres">
      <dgm:prSet presAssocID="{884A710E-5292-4F2D-9F31-71199C77B820}" presName="compNode" presStyleCnt="0"/>
      <dgm:spPr/>
    </dgm:pt>
    <dgm:pt modelId="{57C0EFDF-B338-4FDC-ACD1-B0DD31B51EF2}" type="pres">
      <dgm:prSet presAssocID="{884A710E-5292-4F2D-9F31-71199C77B820}" presName="dummyConnPt" presStyleCnt="0"/>
      <dgm:spPr/>
    </dgm:pt>
    <dgm:pt modelId="{B4A2B919-F412-4C7B-9C4A-626C8D720119}" type="pres">
      <dgm:prSet presAssocID="{884A710E-5292-4F2D-9F31-71199C77B820}" presName="node" presStyleLbl="node1" presStyleIdx="2" presStyleCnt="9">
        <dgm:presLayoutVars>
          <dgm:bulletEnabled val="1"/>
        </dgm:presLayoutVars>
      </dgm:prSet>
      <dgm:spPr/>
    </dgm:pt>
    <dgm:pt modelId="{06FF78A9-1E2D-4CCF-96A3-0B0E34020538}" type="pres">
      <dgm:prSet presAssocID="{713808A3-0A4D-43B0-990C-1660CF150BE7}" presName="sibTrans" presStyleLbl="bgSibTrans2D1" presStyleIdx="2" presStyleCnt="8"/>
      <dgm:spPr/>
    </dgm:pt>
    <dgm:pt modelId="{5A6C2190-91AA-4113-B27A-F58A6A15AABC}" type="pres">
      <dgm:prSet presAssocID="{F2DB23EC-AD41-4D17-A7AE-DF31D25DB48E}" presName="compNode" presStyleCnt="0"/>
      <dgm:spPr/>
    </dgm:pt>
    <dgm:pt modelId="{39E0BCFC-C347-4962-94FB-43DC995D1CD2}" type="pres">
      <dgm:prSet presAssocID="{F2DB23EC-AD41-4D17-A7AE-DF31D25DB48E}" presName="dummyConnPt" presStyleCnt="0"/>
      <dgm:spPr/>
    </dgm:pt>
    <dgm:pt modelId="{5657258D-72F5-42C6-9290-0E82082981A0}" type="pres">
      <dgm:prSet presAssocID="{F2DB23EC-AD41-4D17-A7AE-DF31D25DB48E}" presName="node" presStyleLbl="node1" presStyleIdx="3" presStyleCnt="9">
        <dgm:presLayoutVars>
          <dgm:bulletEnabled val="1"/>
        </dgm:presLayoutVars>
      </dgm:prSet>
      <dgm:spPr/>
    </dgm:pt>
    <dgm:pt modelId="{1409A6B3-9F31-45D1-91A5-EB2ED2E118B2}" type="pres">
      <dgm:prSet presAssocID="{8B8EC99D-1EA3-4101-A82C-1C8BCE933405}" presName="sibTrans" presStyleLbl="bgSibTrans2D1" presStyleIdx="3" presStyleCnt="8"/>
      <dgm:spPr/>
    </dgm:pt>
    <dgm:pt modelId="{44B427AD-64C8-4D1C-9996-42369107243D}" type="pres">
      <dgm:prSet presAssocID="{878A171D-88C7-48E6-B471-EB0668174703}" presName="compNode" presStyleCnt="0"/>
      <dgm:spPr/>
    </dgm:pt>
    <dgm:pt modelId="{569DE2DC-F4B9-4CDD-8E0E-A2973337C839}" type="pres">
      <dgm:prSet presAssocID="{878A171D-88C7-48E6-B471-EB0668174703}" presName="dummyConnPt" presStyleCnt="0"/>
      <dgm:spPr/>
    </dgm:pt>
    <dgm:pt modelId="{075DA539-38C9-4113-AC75-61064D0FBEF4}" type="pres">
      <dgm:prSet presAssocID="{878A171D-88C7-48E6-B471-EB0668174703}" presName="node" presStyleLbl="node1" presStyleIdx="4" presStyleCnt="9">
        <dgm:presLayoutVars>
          <dgm:bulletEnabled val="1"/>
        </dgm:presLayoutVars>
      </dgm:prSet>
      <dgm:spPr/>
    </dgm:pt>
    <dgm:pt modelId="{DEEFC6FF-877F-4944-AA95-3E093CD12263}" type="pres">
      <dgm:prSet presAssocID="{FA13BAB7-8C86-4B67-A367-177CD89DF955}" presName="sibTrans" presStyleLbl="bgSibTrans2D1" presStyleIdx="4" presStyleCnt="8"/>
      <dgm:spPr/>
    </dgm:pt>
    <dgm:pt modelId="{62E005D8-3423-40C5-AA3F-E7391BD4D030}" type="pres">
      <dgm:prSet presAssocID="{9ABDB9D9-C8A1-4CC6-AACA-15913ABB7274}" presName="compNode" presStyleCnt="0"/>
      <dgm:spPr/>
    </dgm:pt>
    <dgm:pt modelId="{07A8FC59-4C0C-4816-BCE0-FFE7CD77CBDA}" type="pres">
      <dgm:prSet presAssocID="{9ABDB9D9-C8A1-4CC6-AACA-15913ABB7274}" presName="dummyConnPt" presStyleCnt="0"/>
      <dgm:spPr/>
    </dgm:pt>
    <dgm:pt modelId="{A8F9A080-E3D8-47B3-9E28-356B368F5EF0}" type="pres">
      <dgm:prSet presAssocID="{9ABDB9D9-C8A1-4CC6-AACA-15913ABB7274}" presName="node" presStyleLbl="node1" presStyleIdx="5" presStyleCnt="9">
        <dgm:presLayoutVars>
          <dgm:bulletEnabled val="1"/>
        </dgm:presLayoutVars>
      </dgm:prSet>
      <dgm:spPr/>
    </dgm:pt>
    <dgm:pt modelId="{832FAF9F-FA0F-491B-A4B3-5E286526A7D0}" type="pres">
      <dgm:prSet presAssocID="{F2C93C35-1A75-40E6-883A-9C6BD66299AF}" presName="sibTrans" presStyleLbl="bgSibTrans2D1" presStyleIdx="5" presStyleCnt="8"/>
      <dgm:spPr/>
    </dgm:pt>
    <dgm:pt modelId="{5D5C6CFE-BB22-43F5-B5A6-2A4000F904DB}" type="pres">
      <dgm:prSet presAssocID="{D093515E-321B-46C1-8CB4-956D8028DEEA}" presName="compNode" presStyleCnt="0"/>
      <dgm:spPr/>
    </dgm:pt>
    <dgm:pt modelId="{AC54AC39-B63B-4259-A9FB-68F165F92126}" type="pres">
      <dgm:prSet presAssocID="{D093515E-321B-46C1-8CB4-956D8028DEEA}" presName="dummyConnPt" presStyleCnt="0"/>
      <dgm:spPr/>
    </dgm:pt>
    <dgm:pt modelId="{5063BBBD-3FEB-4508-9080-ADE0B1E88DF2}" type="pres">
      <dgm:prSet presAssocID="{D093515E-321B-46C1-8CB4-956D8028DEEA}" presName="node" presStyleLbl="node1" presStyleIdx="6" presStyleCnt="9">
        <dgm:presLayoutVars>
          <dgm:bulletEnabled val="1"/>
        </dgm:presLayoutVars>
      </dgm:prSet>
      <dgm:spPr/>
    </dgm:pt>
    <dgm:pt modelId="{F466BD0C-3284-4EA5-B0B7-A3C56BB11F02}" type="pres">
      <dgm:prSet presAssocID="{A77AE0A9-76B8-4BD4-866F-9DB8EC6DAEF0}" presName="sibTrans" presStyleLbl="bgSibTrans2D1" presStyleIdx="6" presStyleCnt="8"/>
      <dgm:spPr/>
    </dgm:pt>
    <dgm:pt modelId="{FDB0C125-6C5F-4CFD-8D9E-8ED66CBAEFFA}" type="pres">
      <dgm:prSet presAssocID="{A75EE4FA-596D-4C5E-8315-1CDE47071F4E}" presName="compNode" presStyleCnt="0"/>
      <dgm:spPr/>
    </dgm:pt>
    <dgm:pt modelId="{08FDC760-504A-4222-8131-76B7B745AB90}" type="pres">
      <dgm:prSet presAssocID="{A75EE4FA-596D-4C5E-8315-1CDE47071F4E}" presName="dummyConnPt" presStyleCnt="0"/>
      <dgm:spPr/>
    </dgm:pt>
    <dgm:pt modelId="{18A128A0-65D3-4E18-8024-F9F8793F22D7}" type="pres">
      <dgm:prSet presAssocID="{A75EE4FA-596D-4C5E-8315-1CDE47071F4E}" presName="node" presStyleLbl="node1" presStyleIdx="7" presStyleCnt="9">
        <dgm:presLayoutVars>
          <dgm:bulletEnabled val="1"/>
        </dgm:presLayoutVars>
      </dgm:prSet>
      <dgm:spPr/>
    </dgm:pt>
    <dgm:pt modelId="{B4762200-7034-494D-8C9A-2F8A7ACCEAAD}" type="pres">
      <dgm:prSet presAssocID="{60EE98C1-20F6-4ED0-862C-A03D69A9D250}" presName="sibTrans" presStyleLbl="bgSibTrans2D1" presStyleIdx="7" presStyleCnt="8"/>
      <dgm:spPr/>
    </dgm:pt>
    <dgm:pt modelId="{3654CA9E-5812-4675-B72E-7D17998BDC5E}" type="pres">
      <dgm:prSet presAssocID="{CC125690-1A5B-40BB-B38D-3BB9AB78843B}" presName="compNode" presStyleCnt="0"/>
      <dgm:spPr/>
    </dgm:pt>
    <dgm:pt modelId="{BC10554B-0739-4A72-8D2E-3FD3C91B45BB}" type="pres">
      <dgm:prSet presAssocID="{CC125690-1A5B-40BB-B38D-3BB9AB78843B}" presName="dummyConnPt" presStyleCnt="0"/>
      <dgm:spPr/>
    </dgm:pt>
    <dgm:pt modelId="{BB27F009-2695-4C48-BF51-F23CEB67A8B0}" type="pres">
      <dgm:prSet presAssocID="{CC125690-1A5B-40BB-B38D-3BB9AB78843B}" presName="node" presStyleLbl="node1" presStyleIdx="8" presStyleCnt="9">
        <dgm:presLayoutVars>
          <dgm:bulletEnabled val="1"/>
        </dgm:presLayoutVars>
      </dgm:prSet>
      <dgm:spPr/>
    </dgm:pt>
  </dgm:ptLst>
  <dgm:cxnLst>
    <dgm:cxn modelId="{4DEA2122-682E-473B-99CE-8FA5F3033462}" type="presOf" srcId="{F2DB23EC-AD41-4D17-A7AE-DF31D25DB48E}" destId="{5657258D-72F5-42C6-9290-0E82082981A0}" srcOrd="0" destOrd="0" presId="urn:microsoft.com/office/officeart/2005/8/layout/bProcess4"/>
    <dgm:cxn modelId="{EE8F132F-A564-486F-8ADB-B088F0A59040}" srcId="{695224F7-0404-4E82-8890-B2D025C3F277}" destId="{D093515E-321B-46C1-8CB4-956D8028DEEA}" srcOrd="6" destOrd="0" parTransId="{22BB61BF-F5C4-4C5A-AF9A-0F591ADE6ABB}" sibTransId="{A77AE0A9-76B8-4BD4-866F-9DB8EC6DAEF0}"/>
    <dgm:cxn modelId="{05F42241-CB41-45C7-9E4F-35E2A83F08F4}" type="presOf" srcId="{878A171D-88C7-48E6-B471-EB0668174703}" destId="{075DA539-38C9-4113-AC75-61064D0FBEF4}" srcOrd="0" destOrd="0" presId="urn:microsoft.com/office/officeart/2005/8/layout/bProcess4"/>
    <dgm:cxn modelId="{80702062-C3B4-411A-BDB0-D54E01263A03}" srcId="{695224F7-0404-4E82-8890-B2D025C3F277}" destId="{F2DB23EC-AD41-4D17-A7AE-DF31D25DB48E}" srcOrd="3" destOrd="0" parTransId="{30C81DA8-C4EA-4842-B3F1-413FBD5FFBA5}" sibTransId="{8B8EC99D-1EA3-4101-A82C-1C8BCE933405}"/>
    <dgm:cxn modelId="{4A196445-3A48-4212-8146-1B786D82D5B1}" type="presOf" srcId="{CC125690-1A5B-40BB-B38D-3BB9AB78843B}" destId="{BB27F009-2695-4C48-BF51-F23CEB67A8B0}" srcOrd="0" destOrd="0" presId="urn:microsoft.com/office/officeart/2005/8/layout/bProcess4"/>
    <dgm:cxn modelId="{D890AB45-51E7-4C70-8966-A59724F62EB9}" type="presOf" srcId="{9ABDB9D9-C8A1-4CC6-AACA-15913ABB7274}" destId="{A8F9A080-E3D8-47B3-9E28-356B368F5EF0}" srcOrd="0" destOrd="0" presId="urn:microsoft.com/office/officeart/2005/8/layout/bProcess4"/>
    <dgm:cxn modelId="{F0B3C167-8642-4D3F-911B-192E6F2D0990}" type="presOf" srcId="{F79D691B-BBEF-4CB0-91D8-6DC4F65BBDA1}" destId="{604111D2-F189-423C-ACA7-34DF970E2493}" srcOrd="0" destOrd="0" presId="urn:microsoft.com/office/officeart/2005/8/layout/bProcess4"/>
    <dgm:cxn modelId="{BA10106C-A5BA-46C8-9434-04BD18E87FAC}" type="presOf" srcId="{583705DE-6A84-474F-8901-89E3C680807B}" destId="{8981FCE0-B9EA-4447-958B-879034D99B33}" srcOrd="0" destOrd="0" presId="urn:microsoft.com/office/officeart/2005/8/layout/bProcess4"/>
    <dgm:cxn modelId="{E4E6C74D-2908-4318-A93F-88EEEE4EFC6F}" srcId="{695224F7-0404-4E82-8890-B2D025C3F277}" destId="{A75EE4FA-596D-4C5E-8315-1CDE47071F4E}" srcOrd="7" destOrd="0" parTransId="{34B97DAA-8261-4AB8-9A82-6417876DE9D5}" sibTransId="{60EE98C1-20F6-4ED0-862C-A03D69A9D250}"/>
    <dgm:cxn modelId="{77E7826E-A1E9-47C5-8DBE-5AF0FAB3E537}" srcId="{695224F7-0404-4E82-8890-B2D025C3F277}" destId="{884A710E-5292-4F2D-9F31-71199C77B820}" srcOrd="2" destOrd="0" parTransId="{9C638CCE-0F0B-41AD-A7A8-17FAB5F30116}" sibTransId="{713808A3-0A4D-43B0-990C-1660CF150BE7}"/>
    <dgm:cxn modelId="{9762DC6E-3928-4E04-8BB5-87A0C086A01E}" type="presOf" srcId="{BADC5D90-9C13-4996-92A2-3B4F9A760A5C}" destId="{2B5BB7DF-0DE0-4FD0-82B8-2BE08035B50A}" srcOrd="0" destOrd="0" presId="urn:microsoft.com/office/officeart/2005/8/layout/bProcess4"/>
    <dgm:cxn modelId="{E4F05559-115A-4943-8AAB-C271E443E29F}" type="presOf" srcId="{C03840BC-8D0B-4A04-9EDE-AE4647B26AC2}" destId="{07398D58-FDDC-4B1E-A375-B6BF04B2241F}" srcOrd="0" destOrd="0" presId="urn:microsoft.com/office/officeart/2005/8/layout/bProcess4"/>
    <dgm:cxn modelId="{C49C317B-CCEF-4AC5-8ECC-FFD7E5059605}" srcId="{695224F7-0404-4E82-8890-B2D025C3F277}" destId="{C03840BC-8D0B-4A04-9EDE-AE4647B26AC2}" srcOrd="1" destOrd="0" parTransId="{5FE4FE10-9538-4B47-BE6A-6EF6C58DE7BA}" sibTransId="{F79D691B-BBEF-4CB0-91D8-6DC4F65BBDA1}"/>
    <dgm:cxn modelId="{54D87E82-74D7-4656-AA4B-A27378E9098E}" srcId="{695224F7-0404-4E82-8890-B2D025C3F277}" destId="{CC125690-1A5B-40BB-B38D-3BB9AB78843B}" srcOrd="8" destOrd="0" parTransId="{67C42FAF-E810-44F1-84EE-B3A2EABA6304}" sibTransId="{ECEE90FA-8D78-4015-AD97-8E5DEF1635CD}"/>
    <dgm:cxn modelId="{B82DDE99-5023-4BFD-A6C7-9089D64895CE}" srcId="{695224F7-0404-4E82-8890-B2D025C3F277}" destId="{BADC5D90-9C13-4996-92A2-3B4F9A760A5C}" srcOrd="0" destOrd="0" parTransId="{BEDC5AE4-60D2-4D4B-BBEE-5DC906560468}" sibTransId="{583705DE-6A84-474F-8901-89E3C680807B}"/>
    <dgm:cxn modelId="{59D419A3-4C12-44A8-82E3-9E874A34364F}" type="presOf" srcId="{A77AE0A9-76B8-4BD4-866F-9DB8EC6DAEF0}" destId="{F466BD0C-3284-4EA5-B0B7-A3C56BB11F02}" srcOrd="0" destOrd="0" presId="urn:microsoft.com/office/officeart/2005/8/layout/bProcess4"/>
    <dgm:cxn modelId="{5CD20EA7-0C5B-47A9-821E-0978DA554612}" srcId="{695224F7-0404-4E82-8890-B2D025C3F277}" destId="{9ABDB9D9-C8A1-4CC6-AACA-15913ABB7274}" srcOrd="5" destOrd="0" parTransId="{667BCEE7-D0D5-47E9-89B1-616307762B2C}" sibTransId="{F2C93C35-1A75-40E6-883A-9C6BD66299AF}"/>
    <dgm:cxn modelId="{560C96B9-98B2-46D1-A830-603AC37E1E95}" type="presOf" srcId="{A75EE4FA-596D-4C5E-8315-1CDE47071F4E}" destId="{18A128A0-65D3-4E18-8024-F9F8793F22D7}" srcOrd="0" destOrd="0" presId="urn:microsoft.com/office/officeart/2005/8/layout/bProcess4"/>
    <dgm:cxn modelId="{ED6891CB-84EE-4E52-8BE8-0E3B8F917CDB}" type="presOf" srcId="{8B8EC99D-1EA3-4101-A82C-1C8BCE933405}" destId="{1409A6B3-9F31-45D1-91A5-EB2ED2E118B2}" srcOrd="0" destOrd="0" presId="urn:microsoft.com/office/officeart/2005/8/layout/bProcess4"/>
    <dgm:cxn modelId="{2836CACE-795B-4319-B185-9F51AB4616B8}" type="presOf" srcId="{884A710E-5292-4F2D-9F31-71199C77B820}" destId="{B4A2B919-F412-4C7B-9C4A-626C8D720119}" srcOrd="0" destOrd="0" presId="urn:microsoft.com/office/officeart/2005/8/layout/bProcess4"/>
    <dgm:cxn modelId="{53B2B4D1-5356-4E6B-A54F-5611B257D6E9}" type="presOf" srcId="{60EE98C1-20F6-4ED0-862C-A03D69A9D250}" destId="{B4762200-7034-494D-8C9A-2F8A7ACCEAAD}" srcOrd="0" destOrd="0" presId="urn:microsoft.com/office/officeart/2005/8/layout/bProcess4"/>
    <dgm:cxn modelId="{E905EAD5-290A-4EF2-BF30-8751557EFEB7}" type="presOf" srcId="{FA13BAB7-8C86-4B67-A367-177CD89DF955}" destId="{DEEFC6FF-877F-4944-AA95-3E093CD12263}" srcOrd="0" destOrd="0" presId="urn:microsoft.com/office/officeart/2005/8/layout/bProcess4"/>
    <dgm:cxn modelId="{617D7DDA-5155-427C-AA22-2A4702C81302}" type="presOf" srcId="{713808A3-0A4D-43B0-990C-1660CF150BE7}" destId="{06FF78A9-1E2D-4CCF-96A3-0B0E34020538}" srcOrd="0" destOrd="0" presId="urn:microsoft.com/office/officeart/2005/8/layout/bProcess4"/>
    <dgm:cxn modelId="{3EABE9EF-1CD8-4DE8-9D47-2A9D416738B6}" type="presOf" srcId="{695224F7-0404-4E82-8890-B2D025C3F277}" destId="{2582195A-9851-4971-BEF6-295EC3678079}" srcOrd="0" destOrd="0" presId="urn:microsoft.com/office/officeart/2005/8/layout/bProcess4"/>
    <dgm:cxn modelId="{A7F2A1F5-C27A-404F-A5AD-E2349AEF3754}" srcId="{695224F7-0404-4E82-8890-B2D025C3F277}" destId="{878A171D-88C7-48E6-B471-EB0668174703}" srcOrd="4" destOrd="0" parTransId="{FB8ED699-0866-4DB8-989E-46A615037511}" sibTransId="{FA13BAB7-8C86-4B67-A367-177CD89DF955}"/>
    <dgm:cxn modelId="{A11C2BF7-A033-4210-B8C4-894B74434CF9}" type="presOf" srcId="{D093515E-321B-46C1-8CB4-956D8028DEEA}" destId="{5063BBBD-3FEB-4508-9080-ADE0B1E88DF2}" srcOrd="0" destOrd="0" presId="urn:microsoft.com/office/officeart/2005/8/layout/bProcess4"/>
    <dgm:cxn modelId="{FECEC3FB-2EA8-44B5-8404-8B83A5EA6708}" type="presOf" srcId="{F2C93C35-1A75-40E6-883A-9C6BD66299AF}" destId="{832FAF9F-FA0F-491B-A4B3-5E286526A7D0}" srcOrd="0" destOrd="0" presId="urn:microsoft.com/office/officeart/2005/8/layout/bProcess4"/>
    <dgm:cxn modelId="{64404718-7B55-4D27-A025-1C3EBFA2A33E}" type="presParOf" srcId="{2582195A-9851-4971-BEF6-295EC3678079}" destId="{5286232D-F93A-445C-BBA8-887D1185A9B0}" srcOrd="0" destOrd="0" presId="urn:microsoft.com/office/officeart/2005/8/layout/bProcess4"/>
    <dgm:cxn modelId="{986B09CA-85FE-4642-97CD-3A1E02D48519}" type="presParOf" srcId="{5286232D-F93A-445C-BBA8-887D1185A9B0}" destId="{1A602A91-DA3C-41CF-9D5F-5A125B65654C}" srcOrd="0" destOrd="0" presId="urn:microsoft.com/office/officeart/2005/8/layout/bProcess4"/>
    <dgm:cxn modelId="{8472F020-6990-48EF-914D-5A86119C81D1}" type="presParOf" srcId="{5286232D-F93A-445C-BBA8-887D1185A9B0}" destId="{2B5BB7DF-0DE0-4FD0-82B8-2BE08035B50A}" srcOrd="1" destOrd="0" presId="urn:microsoft.com/office/officeart/2005/8/layout/bProcess4"/>
    <dgm:cxn modelId="{68875472-7BCB-4779-BA67-BC3B8B98CDF4}" type="presParOf" srcId="{2582195A-9851-4971-BEF6-295EC3678079}" destId="{8981FCE0-B9EA-4447-958B-879034D99B33}" srcOrd="1" destOrd="0" presId="urn:microsoft.com/office/officeart/2005/8/layout/bProcess4"/>
    <dgm:cxn modelId="{4D14DFBA-D372-4C6B-B501-A454658C4275}" type="presParOf" srcId="{2582195A-9851-4971-BEF6-295EC3678079}" destId="{ABFAB1D2-1836-432B-8E93-0580DD921B2C}" srcOrd="2" destOrd="0" presId="urn:microsoft.com/office/officeart/2005/8/layout/bProcess4"/>
    <dgm:cxn modelId="{BF6D38B0-ADFB-426E-9A27-AC9048F3821B}" type="presParOf" srcId="{ABFAB1D2-1836-432B-8E93-0580DD921B2C}" destId="{D74E56E4-A731-4F2B-8AF8-5E055CB526EA}" srcOrd="0" destOrd="0" presId="urn:microsoft.com/office/officeart/2005/8/layout/bProcess4"/>
    <dgm:cxn modelId="{FD41A206-D896-44F7-BDC8-D05B70CD7D56}" type="presParOf" srcId="{ABFAB1D2-1836-432B-8E93-0580DD921B2C}" destId="{07398D58-FDDC-4B1E-A375-B6BF04B2241F}" srcOrd="1" destOrd="0" presId="urn:microsoft.com/office/officeart/2005/8/layout/bProcess4"/>
    <dgm:cxn modelId="{6AEF9121-C462-44AE-ABEB-99893D695563}" type="presParOf" srcId="{2582195A-9851-4971-BEF6-295EC3678079}" destId="{604111D2-F189-423C-ACA7-34DF970E2493}" srcOrd="3" destOrd="0" presId="urn:microsoft.com/office/officeart/2005/8/layout/bProcess4"/>
    <dgm:cxn modelId="{269725EF-DFBD-4166-B989-E54D5C6D11F0}" type="presParOf" srcId="{2582195A-9851-4971-BEF6-295EC3678079}" destId="{244D749C-E977-4153-85C2-47A0432850BC}" srcOrd="4" destOrd="0" presId="urn:microsoft.com/office/officeart/2005/8/layout/bProcess4"/>
    <dgm:cxn modelId="{98C28179-8117-4ED0-B30A-3355EB750C1B}" type="presParOf" srcId="{244D749C-E977-4153-85C2-47A0432850BC}" destId="{57C0EFDF-B338-4FDC-ACD1-B0DD31B51EF2}" srcOrd="0" destOrd="0" presId="urn:microsoft.com/office/officeart/2005/8/layout/bProcess4"/>
    <dgm:cxn modelId="{7A252CB1-F01F-4E4C-8120-2054102BE783}" type="presParOf" srcId="{244D749C-E977-4153-85C2-47A0432850BC}" destId="{B4A2B919-F412-4C7B-9C4A-626C8D720119}" srcOrd="1" destOrd="0" presId="urn:microsoft.com/office/officeart/2005/8/layout/bProcess4"/>
    <dgm:cxn modelId="{BB07AA62-645D-4B14-BB13-4C5EE347A145}" type="presParOf" srcId="{2582195A-9851-4971-BEF6-295EC3678079}" destId="{06FF78A9-1E2D-4CCF-96A3-0B0E34020538}" srcOrd="5" destOrd="0" presId="urn:microsoft.com/office/officeart/2005/8/layout/bProcess4"/>
    <dgm:cxn modelId="{F7D61FA0-9CF0-4F22-86D5-111D72ACA8D4}" type="presParOf" srcId="{2582195A-9851-4971-BEF6-295EC3678079}" destId="{5A6C2190-91AA-4113-B27A-F58A6A15AABC}" srcOrd="6" destOrd="0" presId="urn:microsoft.com/office/officeart/2005/8/layout/bProcess4"/>
    <dgm:cxn modelId="{681DD8C5-55D0-47EC-B3CD-55E2B5FB29F4}" type="presParOf" srcId="{5A6C2190-91AA-4113-B27A-F58A6A15AABC}" destId="{39E0BCFC-C347-4962-94FB-43DC995D1CD2}" srcOrd="0" destOrd="0" presId="urn:microsoft.com/office/officeart/2005/8/layout/bProcess4"/>
    <dgm:cxn modelId="{56F315D7-BCFC-447B-8D60-0B00CBCDE4A0}" type="presParOf" srcId="{5A6C2190-91AA-4113-B27A-F58A6A15AABC}" destId="{5657258D-72F5-42C6-9290-0E82082981A0}" srcOrd="1" destOrd="0" presId="urn:microsoft.com/office/officeart/2005/8/layout/bProcess4"/>
    <dgm:cxn modelId="{9513440A-44F5-4BE0-A98C-ED35AB95DA65}" type="presParOf" srcId="{2582195A-9851-4971-BEF6-295EC3678079}" destId="{1409A6B3-9F31-45D1-91A5-EB2ED2E118B2}" srcOrd="7" destOrd="0" presId="urn:microsoft.com/office/officeart/2005/8/layout/bProcess4"/>
    <dgm:cxn modelId="{601C0A97-E073-4D4E-82B5-B0B5F454C88E}" type="presParOf" srcId="{2582195A-9851-4971-BEF6-295EC3678079}" destId="{44B427AD-64C8-4D1C-9996-42369107243D}" srcOrd="8" destOrd="0" presId="urn:microsoft.com/office/officeart/2005/8/layout/bProcess4"/>
    <dgm:cxn modelId="{21497F1C-B62C-45AD-9E0A-F47C32D64B85}" type="presParOf" srcId="{44B427AD-64C8-4D1C-9996-42369107243D}" destId="{569DE2DC-F4B9-4CDD-8E0E-A2973337C839}" srcOrd="0" destOrd="0" presId="urn:microsoft.com/office/officeart/2005/8/layout/bProcess4"/>
    <dgm:cxn modelId="{5AB895E8-6779-43FB-8343-3BFD147A11C0}" type="presParOf" srcId="{44B427AD-64C8-4D1C-9996-42369107243D}" destId="{075DA539-38C9-4113-AC75-61064D0FBEF4}" srcOrd="1" destOrd="0" presId="urn:microsoft.com/office/officeart/2005/8/layout/bProcess4"/>
    <dgm:cxn modelId="{07AB42AC-4790-45EC-B813-1B6AEEEA56B6}" type="presParOf" srcId="{2582195A-9851-4971-BEF6-295EC3678079}" destId="{DEEFC6FF-877F-4944-AA95-3E093CD12263}" srcOrd="9" destOrd="0" presId="urn:microsoft.com/office/officeart/2005/8/layout/bProcess4"/>
    <dgm:cxn modelId="{E4B3B4A5-743B-4ECA-B234-B3FD6943EC3F}" type="presParOf" srcId="{2582195A-9851-4971-BEF6-295EC3678079}" destId="{62E005D8-3423-40C5-AA3F-E7391BD4D030}" srcOrd="10" destOrd="0" presId="urn:microsoft.com/office/officeart/2005/8/layout/bProcess4"/>
    <dgm:cxn modelId="{21697668-8C35-4D2D-B732-FA8EFF168FF0}" type="presParOf" srcId="{62E005D8-3423-40C5-AA3F-E7391BD4D030}" destId="{07A8FC59-4C0C-4816-BCE0-FFE7CD77CBDA}" srcOrd="0" destOrd="0" presId="urn:microsoft.com/office/officeart/2005/8/layout/bProcess4"/>
    <dgm:cxn modelId="{4A1300EF-659B-4B17-A91D-5BFBAED655D2}" type="presParOf" srcId="{62E005D8-3423-40C5-AA3F-E7391BD4D030}" destId="{A8F9A080-E3D8-47B3-9E28-356B368F5EF0}" srcOrd="1" destOrd="0" presId="urn:microsoft.com/office/officeart/2005/8/layout/bProcess4"/>
    <dgm:cxn modelId="{3EF22AFE-CFB7-48C0-AEBF-0CE26E7DA318}" type="presParOf" srcId="{2582195A-9851-4971-BEF6-295EC3678079}" destId="{832FAF9F-FA0F-491B-A4B3-5E286526A7D0}" srcOrd="11" destOrd="0" presId="urn:microsoft.com/office/officeart/2005/8/layout/bProcess4"/>
    <dgm:cxn modelId="{E56EEC38-C951-4B97-8069-AD515F37D87C}" type="presParOf" srcId="{2582195A-9851-4971-BEF6-295EC3678079}" destId="{5D5C6CFE-BB22-43F5-B5A6-2A4000F904DB}" srcOrd="12" destOrd="0" presId="urn:microsoft.com/office/officeart/2005/8/layout/bProcess4"/>
    <dgm:cxn modelId="{D9582A5D-0D81-420F-ACAE-CD092836FFA0}" type="presParOf" srcId="{5D5C6CFE-BB22-43F5-B5A6-2A4000F904DB}" destId="{AC54AC39-B63B-4259-A9FB-68F165F92126}" srcOrd="0" destOrd="0" presId="urn:microsoft.com/office/officeart/2005/8/layout/bProcess4"/>
    <dgm:cxn modelId="{6C3B7F88-232E-4CCD-AE27-D8B167BA95E1}" type="presParOf" srcId="{5D5C6CFE-BB22-43F5-B5A6-2A4000F904DB}" destId="{5063BBBD-3FEB-4508-9080-ADE0B1E88DF2}" srcOrd="1" destOrd="0" presId="urn:microsoft.com/office/officeart/2005/8/layout/bProcess4"/>
    <dgm:cxn modelId="{7788C0E5-37FC-46F9-9806-E99F2546DEA3}" type="presParOf" srcId="{2582195A-9851-4971-BEF6-295EC3678079}" destId="{F466BD0C-3284-4EA5-B0B7-A3C56BB11F02}" srcOrd="13" destOrd="0" presId="urn:microsoft.com/office/officeart/2005/8/layout/bProcess4"/>
    <dgm:cxn modelId="{2D805B01-F6DF-404A-B902-2C5BA58309E5}" type="presParOf" srcId="{2582195A-9851-4971-BEF6-295EC3678079}" destId="{FDB0C125-6C5F-4CFD-8D9E-8ED66CBAEFFA}" srcOrd="14" destOrd="0" presId="urn:microsoft.com/office/officeart/2005/8/layout/bProcess4"/>
    <dgm:cxn modelId="{13F88921-E65F-45D9-9FCA-5FDD3E237AB2}" type="presParOf" srcId="{FDB0C125-6C5F-4CFD-8D9E-8ED66CBAEFFA}" destId="{08FDC760-504A-4222-8131-76B7B745AB90}" srcOrd="0" destOrd="0" presId="urn:microsoft.com/office/officeart/2005/8/layout/bProcess4"/>
    <dgm:cxn modelId="{1FD66104-59E2-43AE-BADB-6227E1A6906D}" type="presParOf" srcId="{FDB0C125-6C5F-4CFD-8D9E-8ED66CBAEFFA}" destId="{18A128A0-65D3-4E18-8024-F9F8793F22D7}" srcOrd="1" destOrd="0" presId="urn:microsoft.com/office/officeart/2005/8/layout/bProcess4"/>
    <dgm:cxn modelId="{8AD51D10-916D-4BFC-8E7C-26CEF3014752}" type="presParOf" srcId="{2582195A-9851-4971-BEF6-295EC3678079}" destId="{B4762200-7034-494D-8C9A-2F8A7ACCEAAD}" srcOrd="15" destOrd="0" presId="urn:microsoft.com/office/officeart/2005/8/layout/bProcess4"/>
    <dgm:cxn modelId="{DB4A349F-72A9-4F04-960D-6894EEF81A55}" type="presParOf" srcId="{2582195A-9851-4971-BEF6-295EC3678079}" destId="{3654CA9E-5812-4675-B72E-7D17998BDC5E}" srcOrd="16" destOrd="0" presId="urn:microsoft.com/office/officeart/2005/8/layout/bProcess4"/>
    <dgm:cxn modelId="{C52F8C60-C1A5-4149-9719-D4F96B8C9155}" type="presParOf" srcId="{3654CA9E-5812-4675-B72E-7D17998BDC5E}" destId="{BC10554B-0739-4A72-8D2E-3FD3C91B45BB}" srcOrd="0" destOrd="0" presId="urn:microsoft.com/office/officeart/2005/8/layout/bProcess4"/>
    <dgm:cxn modelId="{53C7E3B9-15F5-4926-95EF-312D3E1920B8}" type="presParOf" srcId="{3654CA9E-5812-4675-B72E-7D17998BDC5E}" destId="{BB27F009-2695-4C48-BF51-F23CEB67A8B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1FCE0-B9EA-4447-958B-879034D99B33}">
      <dsp:nvSpPr>
        <dsp:cNvPr id="0" name=""/>
        <dsp:cNvSpPr/>
      </dsp:nvSpPr>
      <dsp:spPr>
        <a:xfrm rot="5400000">
          <a:off x="-204202" y="1007017"/>
          <a:ext cx="1566911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BB7DF-0DE0-4FD0-82B8-2BE08035B50A}">
      <dsp:nvSpPr>
        <dsp:cNvPr id="0" name=""/>
        <dsp:cNvSpPr/>
      </dsp:nvSpPr>
      <dsp:spPr>
        <a:xfrm>
          <a:off x="154159" y="3921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Janjian</a:t>
          </a:r>
          <a:r>
            <a:rPr lang="en-ID" sz="2300" kern="1200" dirty="0"/>
            <a:t> </a:t>
          </a:r>
          <a:r>
            <a:rPr lang="en-ID" sz="2300" kern="1200" dirty="0" err="1"/>
            <a:t>dengan</a:t>
          </a:r>
          <a:r>
            <a:rPr lang="en-ID" sz="2300" kern="1200" dirty="0"/>
            <a:t> client</a:t>
          </a:r>
        </a:p>
      </dsp:txBody>
      <dsp:txXfrm>
        <a:off x="191095" y="40857"/>
        <a:ext cx="2027953" cy="1187223"/>
      </dsp:txXfrm>
    </dsp:sp>
    <dsp:sp modelId="{604111D2-F189-423C-ACA7-34DF970E2493}">
      <dsp:nvSpPr>
        <dsp:cNvPr id="0" name=""/>
        <dsp:cNvSpPr/>
      </dsp:nvSpPr>
      <dsp:spPr>
        <a:xfrm rot="5400000">
          <a:off x="-204202" y="2583385"/>
          <a:ext cx="1566911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98D58-FDDC-4B1E-A375-B6BF04B2241F}">
      <dsp:nvSpPr>
        <dsp:cNvPr id="0" name=""/>
        <dsp:cNvSpPr/>
      </dsp:nvSpPr>
      <dsp:spPr>
        <a:xfrm>
          <a:off x="154159" y="1580290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/>
            <a:t>Minta </a:t>
          </a:r>
          <a:r>
            <a:rPr lang="en-ID" sz="2300" kern="1200" dirty="0" err="1"/>
            <a:t>deskripsi</a:t>
          </a:r>
          <a:r>
            <a:rPr lang="en-ID" sz="2300" kern="1200" dirty="0"/>
            <a:t> </a:t>
          </a:r>
          <a:r>
            <a:rPr lang="en-ID" sz="2300" kern="1200" dirty="0" err="1"/>
            <a:t>proyek</a:t>
          </a:r>
          <a:endParaRPr lang="en-ID" sz="2300" kern="1200" dirty="0"/>
        </a:p>
      </dsp:txBody>
      <dsp:txXfrm>
        <a:off x="191095" y="1617226"/>
        <a:ext cx="2027953" cy="1187223"/>
      </dsp:txXfrm>
    </dsp:sp>
    <dsp:sp modelId="{06FF78A9-1E2D-4CCF-96A3-0B0E34020538}">
      <dsp:nvSpPr>
        <dsp:cNvPr id="0" name=""/>
        <dsp:cNvSpPr/>
      </dsp:nvSpPr>
      <dsp:spPr>
        <a:xfrm>
          <a:off x="583981" y="3371570"/>
          <a:ext cx="2785970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2B919-F412-4C7B-9C4A-626C8D720119}">
      <dsp:nvSpPr>
        <dsp:cNvPr id="0" name=""/>
        <dsp:cNvSpPr/>
      </dsp:nvSpPr>
      <dsp:spPr>
        <a:xfrm>
          <a:off x="154159" y="3156659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Analisis</a:t>
          </a:r>
          <a:r>
            <a:rPr lang="en-ID" sz="2300" kern="1200" dirty="0"/>
            <a:t> </a:t>
          </a:r>
          <a:r>
            <a:rPr lang="en-ID" sz="2300" kern="1200" dirty="0" err="1"/>
            <a:t>singkat</a:t>
          </a:r>
          <a:r>
            <a:rPr lang="en-ID" sz="2300" kern="1200" dirty="0"/>
            <a:t>, </a:t>
          </a:r>
          <a:r>
            <a:rPr lang="en-ID" sz="2300" kern="1200" dirty="0" err="1"/>
            <a:t>berikan</a:t>
          </a:r>
          <a:r>
            <a:rPr lang="en-ID" sz="2300" kern="1200" dirty="0"/>
            <a:t> </a:t>
          </a:r>
          <a:r>
            <a:rPr lang="en-ID" sz="2300" kern="1200" dirty="0" err="1"/>
            <a:t>alternatif</a:t>
          </a:r>
          <a:r>
            <a:rPr lang="en-ID" sz="2300" kern="1200" dirty="0"/>
            <a:t> </a:t>
          </a:r>
          <a:r>
            <a:rPr lang="en-ID" sz="2300" kern="1200" dirty="0" err="1"/>
            <a:t>solusi</a:t>
          </a:r>
          <a:endParaRPr lang="en-ID" sz="2300" kern="1200" dirty="0"/>
        </a:p>
      </dsp:txBody>
      <dsp:txXfrm>
        <a:off x="191095" y="3193595"/>
        <a:ext cx="2027953" cy="1187223"/>
      </dsp:txXfrm>
    </dsp:sp>
    <dsp:sp modelId="{1409A6B3-9F31-45D1-91A5-EB2ED2E118B2}">
      <dsp:nvSpPr>
        <dsp:cNvPr id="0" name=""/>
        <dsp:cNvSpPr/>
      </dsp:nvSpPr>
      <dsp:spPr>
        <a:xfrm rot="16200000">
          <a:off x="2591225" y="2583385"/>
          <a:ext cx="1566911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7258D-72F5-42C6-9290-0E82082981A0}">
      <dsp:nvSpPr>
        <dsp:cNvPr id="0" name=""/>
        <dsp:cNvSpPr/>
      </dsp:nvSpPr>
      <dsp:spPr>
        <a:xfrm>
          <a:off x="2949587" y="3156659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/>
            <a:t>Minta </a:t>
          </a:r>
          <a:r>
            <a:rPr lang="en-ID" sz="2300" kern="1200" dirty="0" err="1"/>
            <a:t>pendapat</a:t>
          </a:r>
          <a:r>
            <a:rPr lang="en-ID" sz="2300" kern="1200" dirty="0"/>
            <a:t> </a:t>
          </a:r>
          <a:r>
            <a:rPr lang="en-ID" sz="2300" kern="1200" dirty="0" err="1"/>
            <a:t>atau</a:t>
          </a:r>
          <a:r>
            <a:rPr lang="en-ID" sz="2300" kern="1200" dirty="0"/>
            <a:t> </a:t>
          </a:r>
          <a:r>
            <a:rPr lang="en-ID" sz="2300" kern="1200" dirty="0" err="1"/>
            <a:t>komentar</a:t>
          </a:r>
          <a:endParaRPr lang="en-ID" sz="2300" kern="1200" dirty="0"/>
        </a:p>
      </dsp:txBody>
      <dsp:txXfrm>
        <a:off x="2986523" y="3193595"/>
        <a:ext cx="2027953" cy="1187223"/>
      </dsp:txXfrm>
    </dsp:sp>
    <dsp:sp modelId="{DEEFC6FF-877F-4944-AA95-3E093CD12263}">
      <dsp:nvSpPr>
        <dsp:cNvPr id="0" name=""/>
        <dsp:cNvSpPr/>
      </dsp:nvSpPr>
      <dsp:spPr>
        <a:xfrm rot="16200000">
          <a:off x="2591225" y="1007017"/>
          <a:ext cx="1566911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DA539-38C9-4113-AC75-61064D0FBEF4}">
      <dsp:nvSpPr>
        <dsp:cNvPr id="0" name=""/>
        <dsp:cNvSpPr/>
      </dsp:nvSpPr>
      <dsp:spPr>
        <a:xfrm>
          <a:off x="2949587" y="1580290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Tetapkan</a:t>
          </a:r>
          <a:r>
            <a:rPr lang="en-ID" sz="2300" kern="1200" dirty="0"/>
            <a:t> </a:t>
          </a:r>
          <a:r>
            <a:rPr lang="en-ID" sz="2300" kern="1200" dirty="0" err="1"/>
            <a:t>pengerjaan</a:t>
          </a:r>
          <a:r>
            <a:rPr lang="en-ID" sz="2300" kern="1200" dirty="0"/>
            <a:t> </a:t>
          </a:r>
          <a:r>
            <a:rPr lang="en-ID" sz="2300" kern="1200" dirty="0" err="1"/>
            <a:t>proyek</a:t>
          </a:r>
          <a:r>
            <a:rPr lang="en-ID" sz="2300" kern="1200" dirty="0"/>
            <a:t> fix</a:t>
          </a:r>
        </a:p>
      </dsp:txBody>
      <dsp:txXfrm>
        <a:off x="2986523" y="1617226"/>
        <a:ext cx="2027953" cy="1187223"/>
      </dsp:txXfrm>
    </dsp:sp>
    <dsp:sp modelId="{832FAF9F-FA0F-491B-A4B3-5E286526A7D0}">
      <dsp:nvSpPr>
        <dsp:cNvPr id="0" name=""/>
        <dsp:cNvSpPr/>
      </dsp:nvSpPr>
      <dsp:spPr>
        <a:xfrm>
          <a:off x="3379409" y="218832"/>
          <a:ext cx="2785970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9A080-E3D8-47B3-9E28-356B368F5EF0}">
      <dsp:nvSpPr>
        <dsp:cNvPr id="0" name=""/>
        <dsp:cNvSpPr/>
      </dsp:nvSpPr>
      <dsp:spPr>
        <a:xfrm>
          <a:off x="2949587" y="3921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Perjanjian</a:t>
          </a:r>
          <a:r>
            <a:rPr lang="en-ID" sz="2300" kern="1200" dirty="0"/>
            <a:t> deadline </a:t>
          </a:r>
          <a:r>
            <a:rPr lang="en-ID" sz="2300" kern="1200" dirty="0" err="1"/>
            <a:t>dan</a:t>
          </a:r>
          <a:r>
            <a:rPr lang="en-ID" sz="2300" kern="1200" dirty="0"/>
            <a:t> fee</a:t>
          </a:r>
        </a:p>
      </dsp:txBody>
      <dsp:txXfrm>
        <a:off x="2986523" y="40857"/>
        <a:ext cx="2027953" cy="1187223"/>
      </dsp:txXfrm>
    </dsp:sp>
    <dsp:sp modelId="{F466BD0C-3284-4EA5-B0B7-A3C56BB11F02}">
      <dsp:nvSpPr>
        <dsp:cNvPr id="0" name=""/>
        <dsp:cNvSpPr/>
      </dsp:nvSpPr>
      <dsp:spPr>
        <a:xfrm rot="5400000">
          <a:off x="5386652" y="1007017"/>
          <a:ext cx="1566911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3BBBD-3FEB-4508-9080-ADE0B1E88DF2}">
      <dsp:nvSpPr>
        <dsp:cNvPr id="0" name=""/>
        <dsp:cNvSpPr/>
      </dsp:nvSpPr>
      <dsp:spPr>
        <a:xfrm>
          <a:off x="5745014" y="3921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Lakukan</a:t>
          </a:r>
          <a:r>
            <a:rPr lang="en-ID" sz="2300" kern="1200" dirty="0"/>
            <a:t> </a:t>
          </a:r>
          <a:r>
            <a:rPr lang="en-ID" sz="2300" kern="1200" dirty="0" err="1"/>
            <a:t>negosiasi</a:t>
          </a:r>
          <a:endParaRPr lang="en-ID" sz="2300" kern="1200" dirty="0"/>
        </a:p>
      </dsp:txBody>
      <dsp:txXfrm>
        <a:off x="5781950" y="40857"/>
        <a:ext cx="2027953" cy="1187223"/>
      </dsp:txXfrm>
    </dsp:sp>
    <dsp:sp modelId="{B4762200-7034-494D-8C9A-2F8A7ACCEAAD}">
      <dsp:nvSpPr>
        <dsp:cNvPr id="0" name=""/>
        <dsp:cNvSpPr/>
      </dsp:nvSpPr>
      <dsp:spPr>
        <a:xfrm rot="5400000">
          <a:off x="5386652" y="2583385"/>
          <a:ext cx="1566911" cy="1891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128A0-65D3-4E18-8024-F9F8793F22D7}">
      <dsp:nvSpPr>
        <dsp:cNvPr id="0" name=""/>
        <dsp:cNvSpPr/>
      </dsp:nvSpPr>
      <dsp:spPr>
        <a:xfrm>
          <a:off x="5745014" y="1580290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Kesepakatan</a:t>
          </a:r>
          <a:r>
            <a:rPr lang="en-ID" sz="2300" kern="1200" dirty="0"/>
            <a:t> </a:t>
          </a:r>
          <a:r>
            <a:rPr lang="en-ID" sz="2300" kern="1200" dirty="0" err="1"/>
            <a:t>kru</a:t>
          </a:r>
          <a:r>
            <a:rPr lang="en-ID" sz="2300" kern="1200" dirty="0"/>
            <a:t> </a:t>
          </a:r>
          <a:r>
            <a:rPr lang="en-ID" sz="2300" kern="1200" dirty="0" err="1"/>
            <a:t>dan</a:t>
          </a:r>
          <a:r>
            <a:rPr lang="en-ID" sz="2300" kern="1200" dirty="0"/>
            <a:t> client</a:t>
          </a:r>
        </a:p>
      </dsp:txBody>
      <dsp:txXfrm>
        <a:off x="5781950" y="1617226"/>
        <a:ext cx="2027953" cy="1187223"/>
      </dsp:txXfrm>
    </dsp:sp>
    <dsp:sp modelId="{BB27F009-2695-4C48-BF51-F23CEB67A8B0}">
      <dsp:nvSpPr>
        <dsp:cNvPr id="0" name=""/>
        <dsp:cNvSpPr/>
      </dsp:nvSpPr>
      <dsp:spPr>
        <a:xfrm>
          <a:off x="5745014" y="3156659"/>
          <a:ext cx="2101825" cy="1261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 err="1"/>
            <a:t>Kerjakan</a:t>
          </a:r>
          <a:r>
            <a:rPr lang="en-ID" sz="2300" kern="1200" dirty="0"/>
            <a:t> </a:t>
          </a:r>
          <a:r>
            <a:rPr lang="en-ID" sz="2300" kern="1200" dirty="0" err="1"/>
            <a:t>proyek</a:t>
          </a:r>
          <a:endParaRPr lang="en-ID" sz="2300" kern="1200" dirty="0"/>
        </a:p>
      </dsp:txBody>
      <dsp:txXfrm>
        <a:off x="5781950" y="3193595"/>
        <a:ext cx="2027953" cy="1187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/>
          <p:cNvSpPr/>
          <p:nvPr userDrawn="1"/>
        </p:nvSpPr>
        <p:spPr>
          <a:xfrm>
            <a:off x="1526721" y="607816"/>
            <a:ext cx="6090558" cy="5250482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112201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92" y="5979197"/>
            <a:ext cx="608214" cy="7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Hexagon 11"/>
          <p:cNvSpPr/>
          <p:nvPr userDrawn="1"/>
        </p:nvSpPr>
        <p:spPr>
          <a:xfrm>
            <a:off x="-2144684" y="0"/>
            <a:ext cx="4255663" cy="68580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Hexagon 12"/>
          <p:cNvSpPr/>
          <p:nvPr userDrawn="1"/>
        </p:nvSpPr>
        <p:spPr>
          <a:xfrm>
            <a:off x="-2924174" y="-460615"/>
            <a:ext cx="4827322" cy="7779230"/>
          </a:xfrm>
          <a:prstGeom prst="hexagon">
            <a:avLst/>
          </a:pr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39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5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85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49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0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/>
          <p:cNvSpPr/>
          <p:nvPr userDrawn="1"/>
        </p:nvSpPr>
        <p:spPr>
          <a:xfrm flipV="1">
            <a:off x="0" y="-3"/>
            <a:ext cx="7829550" cy="1690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6866164" y="5243612"/>
            <a:ext cx="2277834" cy="16143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89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55" y="6279107"/>
            <a:ext cx="407114" cy="4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52" y="717213"/>
            <a:ext cx="7738814" cy="4394988"/>
          </a:xfrm>
        </p:spPr>
        <p:txBody>
          <a:bodyPr/>
          <a:lstStyle/>
          <a:p>
            <a:r>
              <a:rPr lang="en-US" dirty="0"/>
              <a:t>Skill </a:t>
            </a:r>
            <a:r>
              <a:rPr lang="en-US" dirty="0" err="1"/>
              <a:t>Komunikasi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944" y="5112201"/>
            <a:ext cx="6034030" cy="742279"/>
          </a:xfrm>
        </p:spPr>
        <p:txBody>
          <a:bodyPr/>
          <a:lstStyle/>
          <a:p>
            <a:r>
              <a:rPr lang="en-US" dirty="0"/>
              <a:t>Day 6 </a:t>
            </a:r>
            <a:r>
              <a:rPr lang="en-US" dirty="0" err="1"/>
              <a:t>kaderisasi</a:t>
            </a:r>
            <a:r>
              <a:rPr lang="en-US" dirty="0"/>
              <a:t> workshop</a:t>
            </a:r>
          </a:p>
          <a:p>
            <a:r>
              <a:rPr lang="en-US" dirty="0"/>
              <a:t>25 November 2017</a:t>
            </a:r>
          </a:p>
        </p:txBody>
      </p:sp>
    </p:spTree>
    <p:extLst>
      <p:ext uri="{BB962C8B-B14F-4D97-AF65-F5344CB8AC3E}">
        <p14:creationId xmlns:p14="http://schemas.microsoft.com/office/powerpoint/2010/main" val="416737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735F-B57B-42A4-ADAE-11C83822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Negotiation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CD91-7EDD-42AD-AF2F-889E1C05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/>
              <a:t>Mirror words selectively</a:t>
            </a:r>
          </a:p>
          <a:p>
            <a:r>
              <a:rPr lang="en-ID" sz="3200" dirty="0"/>
              <a:t>Practice tactical empathy</a:t>
            </a:r>
          </a:p>
          <a:p>
            <a:r>
              <a:rPr lang="en-ID" sz="3200" dirty="0"/>
              <a:t>Get to a “no”</a:t>
            </a:r>
          </a:p>
          <a:p>
            <a:r>
              <a:rPr lang="en-ID" sz="3200" dirty="0"/>
              <a:t>Trigger “that’s right”</a:t>
            </a:r>
          </a:p>
          <a:p>
            <a:r>
              <a:rPr lang="en-ID" sz="3200" dirty="0"/>
              <a:t>Create the illusion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36995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596D-8614-491C-B08E-7B381BF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Communicate with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8390-6DDA-4BAB-8338-A3EDAD07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Ketahui</a:t>
            </a:r>
            <a:r>
              <a:rPr lang="en-ID" sz="2800" dirty="0"/>
              <a:t> </a:t>
            </a:r>
            <a:r>
              <a:rPr lang="en-ID" sz="2800" dirty="0" err="1"/>
              <a:t>latar</a:t>
            </a:r>
            <a:r>
              <a:rPr lang="en-ID" sz="2800" dirty="0"/>
              <a:t> </a:t>
            </a:r>
            <a:r>
              <a:rPr lang="en-ID" sz="2800" dirty="0" err="1"/>
              <a:t>belakang</a:t>
            </a:r>
            <a:r>
              <a:rPr lang="en-ID" sz="2800" dirty="0"/>
              <a:t> client</a:t>
            </a:r>
          </a:p>
          <a:p>
            <a:pPr lvl="1"/>
            <a:r>
              <a:rPr lang="en-ID" sz="2600" dirty="0" err="1"/>
              <a:t>analisis</a:t>
            </a:r>
            <a:endParaRPr lang="en-ID" sz="2600" dirty="0"/>
          </a:p>
          <a:p>
            <a:endParaRPr lang="en-ID" sz="2800" dirty="0"/>
          </a:p>
          <a:p>
            <a:r>
              <a:rPr lang="en-ID" sz="2800" dirty="0" err="1"/>
              <a:t>Buat</a:t>
            </a:r>
            <a:r>
              <a:rPr lang="en-ID" sz="2800" dirty="0"/>
              <a:t> </a:t>
            </a:r>
            <a:r>
              <a:rPr lang="en-ID" sz="2800" dirty="0" err="1"/>
              <a:t>sosok</a:t>
            </a:r>
            <a:r>
              <a:rPr lang="en-ID" sz="2800" dirty="0"/>
              <a:t> (ex : </a:t>
            </a:r>
            <a:r>
              <a:rPr lang="en-ID" sz="2800" dirty="0" err="1"/>
              <a:t>paham</a:t>
            </a:r>
            <a:r>
              <a:rPr lang="en-ID" sz="2800" dirty="0"/>
              <a:t>, professional)</a:t>
            </a:r>
          </a:p>
          <a:p>
            <a:r>
              <a:rPr lang="en-ID" sz="2800" dirty="0" err="1"/>
              <a:t>Gunakan</a:t>
            </a:r>
            <a:r>
              <a:rPr lang="en-ID" sz="2800" dirty="0"/>
              <a:t> </a:t>
            </a:r>
            <a:r>
              <a:rPr lang="en-ID" sz="2800" dirty="0" err="1"/>
              <a:t>cerita</a:t>
            </a:r>
            <a:r>
              <a:rPr lang="en-ID" sz="2800" dirty="0"/>
              <a:t> (ex : </a:t>
            </a:r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proyek</a:t>
            </a:r>
            <a:r>
              <a:rPr lang="en-ID" sz="2800" dirty="0"/>
              <a:t>)</a:t>
            </a: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26929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6D3-A5BE-437E-9F6A-0A05A45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proyek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9DF0-92BA-4F69-81C4-EE9F53BF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Prinsip</a:t>
            </a:r>
            <a:r>
              <a:rPr lang="en-ID" sz="2800" dirty="0"/>
              <a:t> MAN HOUR</a:t>
            </a:r>
          </a:p>
          <a:p>
            <a:r>
              <a:rPr lang="en-ID" sz="2800" dirty="0"/>
              <a:t>Deadline</a:t>
            </a:r>
          </a:p>
          <a:p>
            <a:r>
              <a:rPr lang="en-ID" sz="2800" dirty="0" err="1"/>
              <a:t>Ketahui</a:t>
            </a:r>
            <a:r>
              <a:rPr lang="en-ID" sz="2800" dirty="0"/>
              <a:t> </a:t>
            </a:r>
            <a:r>
              <a:rPr lang="en-ID" sz="2800" dirty="0" err="1"/>
              <a:t>harga</a:t>
            </a:r>
            <a:r>
              <a:rPr lang="en-ID" sz="2800" dirty="0"/>
              <a:t> </a:t>
            </a:r>
            <a:r>
              <a:rPr lang="en-ID" sz="2800" dirty="0" err="1"/>
              <a:t>pasar</a:t>
            </a:r>
            <a:endParaRPr lang="en-ID" sz="2800" dirty="0"/>
          </a:p>
          <a:p>
            <a:r>
              <a:rPr lang="en-ID" sz="2800" dirty="0" err="1"/>
              <a:t>Pahami</a:t>
            </a:r>
            <a:r>
              <a:rPr lang="en-ID" sz="2800" dirty="0"/>
              <a:t> </a:t>
            </a:r>
            <a:r>
              <a:rPr lang="en-ID" sz="2800" dirty="0" err="1"/>
              <a:t>tujuan</a:t>
            </a:r>
            <a:r>
              <a:rPr lang="en-ID" sz="2800" dirty="0"/>
              <a:t> </a:t>
            </a:r>
            <a:r>
              <a:rPr lang="en-ID" sz="2800" dirty="0" err="1"/>
              <a:t>pembuatan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 (ex : TA, </a:t>
            </a:r>
            <a:r>
              <a:rPr lang="en-ID" sz="2800" dirty="0" err="1"/>
              <a:t>tugas</a:t>
            </a:r>
            <a:r>
              <a:rPr lang="en-ID" sz="2800" dirty="0"/>
              <a:t> </a:t>
            </a:r>
            <a:r>
              <a:rPr lang="en-ID" sz="2800" dirty="0" err="1"/>
              <a:t>kuliah</a:t>
            </a:r>
            <a:r>
              <a:rPr lang="en-ID" sz="2800" dirty="0"/>
              <a:t>, </a:t>
            </a:r>
            <a:r>
              <a:rPr lang="en-ID" sz="2800" dirty="0" err="1"/>
              <a:t>lomba</a:t>
            </a:r>
            <a:r>
              <a:rPr lang="en-ID" sz="2800" dirty="0"/>
              <a:t>, </a:t>
            </a:r>
            <a:r>
              <a:rPr lang="en-ID" sz="2800" dirty="0" err="1"/>
              <a:t>riset</a:t>
            </a:r>
            <a:r>
              <a:rPr lang="en-ID" sz="2800" dirty="0"/>
              <a:t>)</a:t>
            </a:r>
          </a:p>
          <a:p>
            <a:r>
              <a:rPr lang="en-ID" sz="2800" dirty="0" err="1"/>
              <a:t>Pisahkan</a:t>
            </a:r>
            <a:r>
              <a:rPr lang="en-ID" sz="2800" dirty="0"/>
              <a:t> </a:t>
            </a:r>
            <a:r>
              <a:rPr lang="en-ID" sz="2800" dirty="0" err="1"/>
              <a:t>uang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uang</a:t>
            </a:r>
            <a:r>
              <a:rPr lang="en-ID" sz="2800" dirty="0"/>
              <a:t> </a:t>
            </a:r>
            <a:r>
              <a:rPr lang="en-ID" sz="2800" dirty="0" err="1"/>
              <a:t>jasa</a:t>
            </a:r>
            <a:endParaRPr lang="en-ID" sz="2800" dirty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0636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9717-51EA-474B-844A-94D0A3D8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ATTACKS AND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3FD7-672B-47C3-8380-4390E49A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sz="2800" dirty="0" err="1"/>
              <a:t>Perkuliahan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tugas</a:t>
            </a:r>
            <a:endParaRPr lang="en-ID" sz="2800" dirty="0"/>
          </a:p>
          <a:p>
            <a:r>
              <a:rPr lang="en-ID" sz="2800" dirty="0"/>
              <a:t>Deadline (don’t always use this)</a:t>
            </a:r>
          </a:p>
          <a:p>
            <a:r>
              <a:rPr lang="en-ID" sz="2800" dirty="0"/>
              <a:t>Proses </a:t>
            </a:r>
            <a:r>
              <a:rPr lang="en-ID" sz="2800" dirty="0" err="1"/>
              <a:t>pengerjaan</a:t>
            </a:r>
            <a:endParaRPr lang="en-ID" sz="2800" dirty="0"/>
          </a:p>
          <a:p>
            <a:r>
              <a:rPr lang="en-ID" sz="2800" dirty="0"/>
              <a:t>Proses </a:t>
            </a:r>
            <a:r>
              <a:rPr lang="en-ID" sz="2800" dirty="0" err="1"/>
              <a:t>manufaktur</a:t>
            </a:r>
            <a:r>
              <a:rPr lang="en-ID" sz="2800" dirty="0"/>
              <a:t> (</a:t>
            </a:r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)</a:t>
            </a:r>
          </a:p>
          <a:p>
            <a:r>
              <a:rPr lang="en-ID" sz="2800" dirty="0"/>
              <a:t>Acts professional</a:t>
            </a:r>
          </a:p>
          <a:p>
            <a:r>
              <a:rPr lang="en-ID" sz="2800" dirty="0" err="1"/>
              <a:t>Tawarkan</a:t>
            </a:r>
            <a:r>
              <a:rPr lang="en-ID" sz="2800" dirty="0"/>
              <a:t> </a:t>
            </a:r>
            <a:r>
              <a:rPr lang="en-ID" sz="2800" dirty="0" err="1"/>
              <a:t>fitur</a:t>
            </a:r>
            <a:r>
              <a:rPr lang="en-ID" sz="2800" dirty="0"/>
              <a:t> </a:t>
            </a:r>
            <a:r>
              <a:rPr lang="en-ID" sz="2800" dirty="0" err="1"/>
              <a:t>tambahan</a:t>
            </a:r>
            <a:endParaRPr lang="en-ID" sz="2800" dirty="0"/>
          </a:p>
          <a:p>
            <a:r>
              <a:rPr lang="en-ID" sz="2800" dirty="0" err="1"/>
              <a:t>Tawarkan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implementasi</a:t>
            </a:r>
            <a:r>
              <a:rPr lang="en-ID" sz="2800" dirty="0"/>
              <a:t> lain</a:t>
            </a:r>
          </a:p>
          <a:p>
            <a:endParaRPr lang="en-ID" sz="2800" dirty="0"/>
          </a:p>
          <a:p>
            <a:pPr marL="0" indent="0">
              <a:buNone/>
            </a:pPr>
            <a:r>
              <a:rPr lang="en-ID" sz="2800" dirty="0"/>
              <a:t>“</a:t>
            </a:r>
            <a:r>
              <a:rPr lang="en-ID" sz="2800" dirty="0" err="1"/>
              <a:t>Siapkan</a:t>
            </a:r>
            <a:r>
              <a:rPr lang="en-ID" sz="2800" dirty="0"/>
              <a:t> </a:t>
            </a:r>
            <a:r>
              <a:rPr lang="en-ID" sz="2800" dirty="0" err="1"/>
              <a:t>pedang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perisai</a:t>
            </a:r>
            <a:r>
              <a:rPr lang="en-ID" sz="2800" dirty="0"/>
              <a:t> </a:t>
            </a:r>
            <a:r>
              <a:rPr lang="en-ID" sz="2800" dirty="0" err="1"/>
              <a:t>sebelum</a:t>
            </a:r>
            <a:r>
              <a:rPr lang="en-ID" sz="2800" dirty="0"/>
              <a:t> </a:t>
            </a:r>
            <a:r>
              <a:rPr lang="en-ID" sz="2800" dirty="0" err="1"/>
              <a:t>pertempuran</a:t>
            </a:r>
            <a:r>
              <a:rPr lang="en-ID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57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D272-C6CD-4562-AC59-1495E90F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1964733"/>
          </a:xfrm>
        </p:spPr>
        <p:txBody>
          <a:bodyPr>
            <a:normAutofit fontScale="90000"/>
          </a:bodyPr>
          <a:lstStyle/>
          <a:p>
            <a:r>
              <a:rPr lang="en-ID" sz="7200" dirty="0"/>
              <a:t>TERIMA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1B4A7-E8A7-4F42-8511-597206CE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2198" y="4642338"/>
            <a:ext cx="5263116" cy="1468579"/>
          </a:xfrm>
        </p:spPr>
        <p:txBody>
          <a:bodyPr>
            <a:normAutofit/>
          </a:bodyPr>
          <a:lstStyle/>
          <a:p>
            <a:r>
              <a:rPr lang="en-ID" sz="1600" dirty="0"/>
              <a:t>SKILL KOMUNIKASI SANGAT BERMANFAAT UNTUK DITERAPKAN DI MANAPUN DAN KAPANPUN, MENJADI SOFT SKILL PALING PENTING DI DUNIA KERJA</a:t>
            </a:r>
          </a:p>
        </p:txBody>
      </p:sp>
    </p:spTree>
    <p:extLst>
      <p:ext uri="{BB962C8B-B14F-4D97-AF65-F5344CB8AC3E}">
        <p14:creationId xmlns:p14="http://schemas.microsoft.com/office/powerpoint/2010/main" val="22882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073890"/>
            <a:ext cx="6780628" cy="2214166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4318781"/>
            <a:ext cx="5263116" cy="1792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cap="none" spc="0" dirty="0"/>
              <a:t>“The biggest communication problem is we do not listen to understand. We listen to reply.”</a:t>
            </a:r>
          </a:p>
        </p:txBody>
      </p:sp>
    </p:spTree>
    <p:extLst>
      <p:ext uri="{BB962C8B-B14F-4D97-AF65-F5344CB8AC3E}">
        <p14:creationId xmlns:p14="http://schemas.microsoft.com/office/powerpoint/2010/main" val="164367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0DDC47E-88F2-46E6-9D6A-1A72D39D14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1A8481-012E-45B3-9EB5-B318AFAC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92A33-71B5-402D-BAA3-3FEDA000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2" descr="https://cdn.lynda.com/course/170778/170778-636190606665464953-16x9.jpg">
            <a:extLst>
              <a:ext uri="{FF2B5EF4-FFF2-40B4-BE49-F238E27FC236}">
                <a16:creationId xmlns:a16="http://schemas.microsoft.com/office/drawing/2014/main" id="{3B77AD6D-1A79-44D4-BF0B-DCCF58F7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6935"/>
            <a:ext cx="9144000" cy="52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9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 KOMUNIKASI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58462"/>
            <a:ext cx="7633742" cy="471715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SOURCE</a:t>
            </a:r>
          </a:p>
          <a:p>
            <a:r>
              <a:rPr lang="en-US" sz="2800" dirty="0"/>
              <a:t>MESSAGE</a:t>
            </a:r>
          </a:p>
          <a:p>
            <a:r>
              <a:rPr lang="en-US" sz="2800" dirty="0"/>
              <a:t>CHANNEL</a:t>
            </a:r>
          </a:p>
          <a:p>
            <a:r>
              <a:rPr lang="en-US" sz="2800" dirty="0"/>
              <a:t>RECEIVER</a:t>
            </a:r>
          </a:p>
          <a:p>
            <a:r>
              <a:rPr lang="en-US" sz="2800" dirty="0"/>
              <a:t>FEEDBACK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additional</a:t>
            </a:r>
          </a:p>
          <a:p>
            <a:r>
              <a:rPr lang="en-US" sz="2800" dirty="0"/>
              <a:t>BARRIER</a:t>
            </a:r>
          </a:p>
          <a:p>
            <a:r>
              <a:rPr lang="en-US" sz="2800" dirty="0"/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9797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33988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Listening</a:t>
            </a:r>
          </a:p>
          <a:p>
            <a:r>
              <a:rPr lang="en-US" sz="2800" dirty="0"/>
              <a:t>Nonverbal communication</a:t>
            </a:r>
          </a:p>
          <a:p>
            <a:r>
              <a:rPr lang="en-US" sz="2800" dirty="0"/>
              <a:t>Clarity and concision</a:t>
            </a:r>
          </a:p>
          <a:p>
            <a:r>
              <a:rPr lang="en-US" sz="2800" dirty="0"/>
              <a:t>Friendliness</a:t>
            </a:r>
          </a:p>
          <a:p>
            <a:r>
              <a:rPr lang="en-US" sz="2800" dirty="0"/>
              <a:t>Confidence</a:t>
            </a:r>
          </a:p>
          <a:p>
            <a:r>
              <a:rPr lang="en-US" sz="2800" dirty="0"/>
              <a:t>Empathy</a:t>
            </a:r>
          </a:p>
          <a:p>
            <a:r>
              <a:rPr lang="en-US" sz="2800" dirty="0"/>
              <a:t>Open-minded</a:t>
            </a:r>
          </a:p>
          <a:p>
            <a:r>
              <a:rPr lang="en-US" sz="2800" dirty="0"/>
              <a:t>Respect</a:t>
            </a:r>
          </a:p>
          <a:p>
            <a:r>
              <a:rPr lang="en-US" sz="2800" dirty="0"/>
              <a:t>Feedback</a:t>
            </a:r>
          </a:p>
          <a:p>
            <a:r>
              <a:rPr lang="en-US" sz="2800" dirty="0"/>
              <a:t>Picking the right medium</a:t>
            </a:r>
          </a:p>
        </p:txBody>
      </p:sp>
    </p:spTree>
    <p:extLst>
      <p:ext uri="{BB962C8B-B14F-4D97-AF65-F5344CB8AC3E}">
        <p14:creationId xmlns:p14="http://schemas.microsoft.com/office/powerpoint/2010/main" val="40162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7A5B-3839-4586-8E7D-F8DFBB6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B734-F060-46AC-AC92-0C90F561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langsung</a:t>
            </a:r>
            <a:endParaRPr lang="en-ID" dirty="0"/>
          </a:p>
          <a:p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lawan</a:t>
            </a:r>
            <a:r>
              <a:rPr lang="en-ID" dirty="0"/>
              <a:t> </a:t>
            </a:r>
            <a:r>
              <a:rPr lang="en-ID" dirty="0" err="1"/>
              <a:t>bicara</a:t>
            </a:r>
            <a:endParaRPr lang="en-ID" dirty="0"/>
          </a:p>
          <a:p>
            <a:endParaRPr lang="en-ID" dirty="0"/>
          </a:p>
          <a:p>
            <a:r>
              <a:rPr lang="en-ID" dirty="0"/>
              <a:t>A</a:t>
            </a:r>
          </a:p>
          <a:p>
            <a:pPr marL="0" indent="0">
              <a:buNone/>
            </a:pP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endParaRPr lang="en-ID" dirty="0"/>
          </a:p>
          <a:p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gambar</a:t>
            </a:r>
            <a:endParaRPr lang="en-ID" dirty="0"/>
          </a:p>
          <a:p>
            <a:r>
              <a:rPr lang="en-ID" dirty="0" err="1"/>
              <a:t>Jelaskan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chart, </a:t>
            </a:r>
          </a:p>
        </p:txBody>
      </p:sp>
    </p:spTree>
    <p:extLst>
      <p:ext uri="{BB962C8B-B14F-4D97-AF65-F5344CB8AC3E}">
        <p14:creationId xmlns:p14="http://schemas.microsoft.com/office/powerpoint/2010/main" val="34406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10C6-061C-40CA-90CD-50E73DB9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B376-A034-4DDE-BA15-5162FE86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050" name="Picture 2" descr="http://makambaonline.com/wp-content/uploads/2017/02/10-top-communication-skills-for-professionals.jpg">
            <a:extLst>
              <a:ext uri="{FF2B5EF4-FFF2-40B4-BE49-F238E27FC236}">
                <a16:creationId xmlns:a16="http://schemas.microsoft.com/office/drawing/2014/main" id="{8FA63908-482B-4178-AA75-51480688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2ABF-7F83-4124-9C9C-98A55C4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ALUR KOMUNIKASI PROYEK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EFCE33-B2DE-4EE0-B3E6-3289F24C7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98131"/>
              </p:ext>
            </p:extLst>
          </p:nvPr>
        </p:nvGraphicFramePr>
        <p:xfrm>
          <a:off x="571501" y="1758462"/>
          <a:ext cx="8001000" cy="442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47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F446-19E1-4F0F-B17F-1534D0BD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How to win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A797-AE9F-4A2A-AB48-3DF0B420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Focus on the first 5 minutes</a:t>
            </a:r>
          </a:p>
          <a:p>
            <a:r>
              <a:rPr lang="en-ID" sz="2800" dirty="0"/>
              <a:t>Start higher than what you’d feel satisfied with</a:t>
            </a:r>
          </a:p>
          <a:p>
            <a:r>
              <a:rPr lang="en-ID" sz="2800" dirty="0"/>
              <a:t>Make argument first</a:t>
            </a:r>
          </a:p>
          <a:p>
            <a:r>
              <a:rPr lang="en-ID" sz="2800" dirty="0"/>
              <a:t>Show that you’re passionate</a:t>
            </a:r>
          </a:p>
        </p:txBody>
      </p:sp>
    </p:spTree>
    <p:extLst>
      <p:ext uri="{BB962C8B-B14F-4D97-AF65-F5344CB8AC3E}">
        <p14:creationId xmlns:p14="http://schemas.microsoft.com/office/powerpoint/2010/main" val="11614572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4C8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276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Skill Komunikasi</vt:lpstr>
      <vt:lpstr>Communication</vt:lpstr>
      <vt:lpstr>PowerPoint Presentation</vt:lpstr>
      <vt:lpstr>ELEMEN KOMUNIKASI</vt:lpstr>
      <vt:lpstr>TOP 10 communication skills</vt:lpstr>
      <vt:lpstr>Tips and tricks</vt:lpstr>
      <vt:lpstr>PowerPoint Presentation</vt:lpstr>
      <vt:lpstr>ALUR KOMUNIKASI PROYEK</vt:lpstr>
      <vt:lpstr>How to win negotiation</vt:lpstr>
      <vt:lpstr>Negotiation tactics</vt:lpstr>
      <vt:lpstr>Communicate with client</vt:lpstr>
      <vt:lpstr>Menentukan harga proyek</vt:lpstr>
      <vt:lpstr>ATTACKS AND DEFENSES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Arsenic Bismuth</dc:creator>
  <cp:lastModifiedBy>Umar Al Faruqi</cp:lastModifiedBy>
  <cp:revision>13</cp:revision>
  <dcterms:created xsi:type="dcterms:W3CDTF">2017-09-01T11:42:32Z</dcterms:created>
  <dcterms:modified xsi:type="dcterms:W3CDTF">2017-11-25T00:26:15Z</dcterms:modified>
</cp:coreProperties>
</file>