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57" r:id="rId6"/>
    <p:sldId id="259" r:id="rId7"/>
    <p:sldId id="260" r:id="rId8"/>
    <p:sldId id="269" r:id="rId9"/>
    <p:sldId id="274" r:id="rId10"/>
    <p:sldId id="275" r:id="rId11"/>
    <p:sldId id="276" r:id="rId12"/>
    <p:sldId id="277" r:id="rId13"/>
    <p:sldId id="278" r:id="rId14"/>
    <p:sldId id="270" r:id="rId15"/>
    <p:sldId id="279" r:id="rId16"/>
    <p:sldId id="273" r:id="rId17"/>
    <p:sldId id="271" r:id="rId18"/>
    <p:sldId id="265" r:id="rId19"/>
    <p:sldId id="272" r:id="rId20"/>
    <p:sldId id="264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86CFE-6561-44B0-9DD0-947446D1DFD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D"/>
        </a:p>
      </dgm:t>
    </dgm:pt>
    <dgm:pt modelId="{10EF96FB-0853-4365-9279-3ACFD5E2F74A}">
      <dgm:prSet phldrT="[Text]"/>
      <dgm:spPr/>
      <dgm:t>
        <a:bodyPr/>
        <a:lstStyle/>
        <a:p>
          <a:r>
            <a:rPr lang="en-ID" b="1" dirty="0" err="1"/>
            <a:t>Inititation</a:t>
          </a:r>
          <a:r>
            <a:rPr lang="en-ID" b="1" dirty="0"/>
            <a:t> </a:t>
          </a:r>
          <a:r>
            <a:rPr lang="en-ID" b="0" dirty="0"/>
            <a:t>: project conception</a:t>
          </a:r>
          <a:endParaRPr lang="en-ID" b="1" dirty="0"/>
        </a:p>
      </dgm:t>
    </dgm:pt>
    <dgm:pt modelId="{06C38EA1-DB50-4A1A-A452-C10AC7BB5D5B}" type="parTrans" cxnId="{1C4AAA55-2A5C-4526-85B0-81D7592CC455}">
      <dgm:prSet/>
      <dgm:spPr/>
      <dgm:t>
        <a:bodyPr/>
        <a:lstStyle/>
        <a:p>
          <a:endParaRPr lang="en-ID"/>
        </a:p>
      </dgm:t>
    </dgm:pt>
    <dgm:pt modelId="{86FF66EB-1E84-4360-BA86-41908F2FD999}" type="sibTrans" cxnId="{1C4AAA55-2A5C-4526-85B0-81D7592CC455}">
      <dgm:prSet/>
      <dgm:spPr/>
      <dgm:t>
        <a:bodyPr/>
        <a:lstStyle/>
        <a:p>
          <a:endParaRPr lang="en-ID"/>
        </a:p>
      </dgm:t>
    </dgm:pt>
    <dgm:pt modelId="{F66E5B55-6854-4FC7-B4F8-B50615CA85B5}">
      <dgm:prSet phldrT="[Text]"/>
      <dgm:spPr/>
      <dgm:t>
        <a:bodyPr/>
        <a:lstStyle/>
        <a:p>
          <a:r>
            <a:rPr lang="en-ID" b="1" dirty="0"/>
            <a:t>Close</a:t>
          </a:r>
          <a:r>
            <a:rPr lang="en-ID" dirty="0"/>
            <a:t> : project finishing</a:t>
          </a:r>
        </a:p>
      </dgm:t>
    </dgm:pt>
    <dgm:pt modelId="{EA52DDBC-51A1-4F8C-9190-9ED131DB36FF}" type="parTrans" cxnId="{E7EBCA28-4608-403B-A3E8-989DE59802E0}">
      <dgm:prSet/>
      <dgm:spPr/>
      <dgm:t>
        <a:bodyPr/>
        <a:lstStyle/>
        <a:p>
          <a:endParaRPr lang="en-ID"/>
        </a:p>
      </dgm:t>
    </dgm:pt>
    <dgm:pt modelId="{D407F589-2BA6-4558-87F9-CA6A94169DB2}" type="sibTrans" cxnId="{E7EBCA28-4608-403B-A3E8-989DE59802E0}">
      <dgm:prSet/>
      <dgm:spPr/>
      <dgm:t>
        <a:bodyPr/>
        <a:lstStyle/>
        <a:p>
          <a:endParaRPr lang="en-ID"/>
        </a:p>
      </dgm:t>
    </dgm:pt>
    <dgm:pt modelId="{C5EF1D5F-F926-4BA7-86CB-F1322A835296}">
      <dgm:prSet/>
      <dgm:spPr/>
      <dgm:t>
        <a:bodyPr/>
        <a:lstStyle/>
        <a:p>
          <a:r>
            <a:rPr lang="en-ID" b="1" dirty="0"/>
            <a:t>Planning</a:t>
          </a:r>
          <a:r>
            <a:rPr lang="en-ID" b="0" dirty="0"/>
            <a:t> : project definition</a:t>
          </a:r>
          <a:endParaRPr lang="en-ID" b="1" dirty="0"/>
        </a:p>
      </dgm:t>
    </dgm:pt>
    <dgm:pt modelId="{23EC6D49-EA6B-4F2A-82A6-231004575116}" type="parTrans" cxnId="{AB58831E-AB69-46D0-B65F-D5D2112E0C38}">
      <dgm:prSet/>
      <dgm:spPr/>
      <dgm:t>
        <a:bodyPr/>
        <a:lstStyle/>
        <a:p>
          <a:endParaRPr lang="en-ID"/>
        </a:p>
      </dgm:t>
    </dgm:pt>
    <dgm:pt modelId="{F2865F19-2594-4285-9C2F-F4F0F835C437}" type="sibTrans" cxnId="{AB58831E-AB69-46D0-B65F-D5D2112E0C38}">
      <dgm:prSet/>
      <dgm:spPr/>
      <dgm:t>
        <a:bodyPr/>
        <a:lstStyle/>
        <a:p>
          <a:endParaRPr lang="en-ID"/>
        </a:p>
      </dgm:t>
    </dgm:pt>
    <dgm:pt modelId="{8462033C-12A1-4521-9750-F18D4BB77349}">
      <dgm:prSet/>
      <dgm:spPr/>
      <dgm:t>
        <a:bodyPr/>
        <a:lstStyle/>
        <a:p>
          <a:r>
            <a:rPr lang="en-ID" b="1" dirty="0"/>
            <a:t>Control</a:t>
          </a:r>
          <a:r>
            <a:rPr lang="en-ID" b="0" dirty="0"/>
            <a:t> : project performance</a:t>
          </a:r>
          <a:endParaRPr lang="en-ID" b="1" dirty="0"/>
        </a:p>
      </dgm:t>
    </dgm:pt>
    <dgm:pt modelId="{D9339117-AFBF-4F88-95CB-033EBC8BF4A1}" type="parTrans" cxnId="{1F539906-93DA-4D8B-A9AC-41595A0F32B7}">
      <dgm:prSet/>
      <dgm:spPr/>
      <dgm:t>
        <a:bodyPr/>
        <a:lstStyle/>
        <a:p>
          <a:endParaRPr lang="en-ID"/>
        </a:p>
      </dgm:t>
    </dgm:pt>
    <dgm:pt modelId="{63E78A79-270E-4BB9-BA7C-88E04B825449}" type="sibTrans" cxnId="{1F539906-93DA-4D8B-A9AC-41595A0F32B7}">
      <dgm:prSet/>
      <dgm:spPr/>
      <dgm:t>
        <a:bodyPr/>
        <a:lstStyle/>
        <a:p>
          <a:endParaRPr lang="en-ID"/>
        </a:p>
      </dgm:t>
    </dgm:pt>
    <dgm:pt modelId="{28E68B57-903D-479B-B2EF-E6AC6E30E1E9}">
      <dgm:prSet/>
      <dgm:spPr/>
      <dgm:t>
        <a:bodyPr/>
        <a:lstStyle/>
        <a:p>
          <a:r>
            <a:rPr lang="en-ID" b="1" dirty="0"/>
            <a:t>Execution </a:t>
          </a:r>
          <a:r>
            <a:rPr lang="en-ID" b="0" dirty="0"/>
            <a:t>: project launch</a:t>
          </a:r>
          <a:endParaRPr lang="en-ID" b="1" dirty="0"/>
        </a:p>
      </dgm:t>
    </dgm:pt>
    <dgm:pt modelId="{464352D9-299C-4AAD-A1A7-A544648C2132}" type="parTrans" cxnId="{19517E45-7106-4028-98F9-B20C37FC1D2B}">
      <dgm:prSet/>
      <dgm:spPr/>
      <dgm:t>
        <a:bodyPr/>
        <a:lstStyle/>
        <a:p>
          <a:endParaRPr lang="en-ID"/>
        </a:p>
      </dgm:t>
    </dgm:pt>
    <dgm:pt modelId="{CA01AC99-1581-4AC5-9E7D-56CB0C37EDC4}" type="sibTrans" cxnId="{19517E45-7106-4028-98F9-B20C37FC1D2B}">
      <dgm:prSet/>
      <dgm:spPr/>
      <dgm:t>
        <a:bodyPr/>
        <a:lstStyle/>
        <a:p>
          <a:endParaRPr lang="en-ID"/>
        </a:p>
      </dgm:t>
    </dgm:pt>
    <dgm:pt modelId="{144732D6-ACDC-4E6C-8775-17C31B7A5CD1}" type="pres">
      <dgm:prSet presAssocID="{19A86CFE-6561-44B0-9DD0-947446D1DFDB}" presName="outerComposite" presStyleCnt="0">
        <dgm:presLayoutVars>
          <dgm:chMax val="5"/>
          <dgm:dir/>
          <dgm:resizeHandles val="exact"/>
        </dgm:presLayoutVars>
      </dgm:prSet>
      <dgm:spPr/>
    </dgm:pt>
    <dgm:pt modelId="{25DF64C5-CAE3-4F56-BB7D-AB286097690B}" type="pres">
      <dgm:prSet presAssocID="{19A86CFE-6561-44B0-9DD0-947446D1DFDB}" presName="dummyMaxCanvas" presStyleCnt="0">
        <dgm:presLayoutVars/>
      </dgm:prSet>
      <dgm:spPr/>
    </dgm:pt>
    <dgm:pt modelId="{05EDDFC5-4F10-4C06-AF18-BACF23091004}" type="pres">
      <dgm:prSet presAssocID="{19A86CFE-6561-44B0-9DD0-947446D1DFDB}" presName="FiveNodes_1" presStyleLbl="node1" presStyleIdx="0" presStyleCnt="5">
        <dgm:presLayoutVars>
          <dgm:bulletEnabled val="1"/>
        </dgm:presLayoutVars>
      </dgm:prSet>
      <dgm:spPr/>
    </dgm:pt>
    <dgm:pt modelId="{9EA38ADA-C430-4287-B7BC-D8D078F745FB}" type="pres">
      <dgm:prSet presAssocID="{19A86CFE-6561-44B0-9DD0-947446D1DFDB}" presName="FiveNodes_2" presStyleLbl="node1" presStyleIdx="1" presStyleCnt="5">
        <dgm:presLayoutVars>
          <dgm:bulletEnabled val="1"/>
        </dgm:presLayoutVars>
      </dgm:prSet>
      <dgm:spPr/>
    </dgm:pt>
    <dgm:pt modelId="{D0F17DF4-8723-4F39-971C-1A7AA80C3F45}" type="pres">
      <dgm:prSet presAssocID="{19A86CFE-6561-44B0-9DD0-947446D1DFDB}" presName="FiveNodes_3" presStyleLbl="node1" presStyleIdx="2" presStyleCnt="5">
        <dgm:presLayoutVars>
          <dgm:bulletEnabled val="1"/>
        </dgm:presLayoutVars>
      </dgm:prSet>
      <dgm:spPr/>
    </dgm:pt>
    <dgm:pt modelId="{AFD01D02-58E2-4A3B-824A-2A616D399493}" type="pres">
      <dgm:prSet presAssocID="{19A86CFE-6561-44B0-9DD0-947446D1DFDB}" presName="FiveNodes_4" presStyleLbl="node1" presStyleIdx="3" presStyleCnt="5">
        <dgm:presLayoutVars>
          <dgm:bulletEnabled val="1"/>
        </dgm:presLayoutVars>
      </dgm:prSet>
      <dgm:spPr/>
    </dgm:pt>
    <dgm:pt modelId="{0684170A-A0B1-402F-BC39-7FC1AA330703}" type="pres">
      <dgm:prSet presAssocID="{19A86CFE-6561-44B0-9DD0-947446D1DFDB}" presName="FiveNodes_5" presStyleLbl="node1" presStyleIdx="4" presStyleCnt="5">
        <dgm:presLayoutVars>
          <dgm:bulletEnabled val="1"/>
        </dgm:presLayoutVars>
      </dgm:prSet>
      <dgm:spPr/>
    </dgm:pt>
    <dgm:pt modelId="{B135170F-9278-479C-843A-239E28905B25}" type="pres">
      <dgm:prSet presAssocID="{19A86CFE-6561-44B0-9DD0-947446D1DFDB}" presName="FiveConn_1-2" presStyleLbl="fgAccFollowNode1" presStyleIdx="0" presStyleCnt="4">
        <dgm:presLayoutVars>
          <dgm:bulletEnabled val="1"/>
        </dgm:presLayoutVars>
      </dgm:prSet>
      <dgm:spPr/>
    </dgm:pt>
    <dgm:pt modelId="{EDA19734-39D0-4190-A0AA-448287C0B9E2}" type="pres">
      <dgm:prSet presAssocID="{19A86CFE-6561-44B0-9DD0-947446D1DFDB}" presName="FiveConn_2-3" presStyleLbl="fgAccFollowNode1" presStyleIdx="1" presStyleCnt="4">
        <dgm:presLayoutVars>
          <dgm:bulletEnabled val="1"/>
        </dgm:presLayoutVars>
      </dgm:prSet>
      <dgm:spPr/>
    </dgm:pt>
    <dgm:pt modelId="{EA30F70B-6822-459B-8BFF-F222DC0F169D}" type="pres">
      <dgm:prSet presAssocID="{19A86CFE-6561-44B0-9DD0-947446D1DFDB}" presName="FiveConn_3-4" presStyleLbl="fgAccFollowNode1" presStyleIdx="2" presStyleCnt="4">
        <dgm:presLayoutVars>
          <dgm:bulletEnabled val="1"/>
        </dgm:presLayoutVars>
      </dgm:prSet>
      <dgm:spPr/>
    </dgm:pt>
    <dgm:pt modelId="{87B2AE6C-16A5-47A0-9AD2-6A55746829D3}" type="pres">
      <dgm:prSet presAssocID="{19A86CFE-6561-44B0-9DD0-947446D1DFDB}" presName="FiveConn_4-5" presStyleLbl="fgAccFollowNode1" presStyleIdx="3" presStyleCnt="4">
        <dgm:presLayoutVars>
          <dgm:bulletEnabled val="1"/>
        </dgm:presLayoutVars>
      </dgm:prSet>
      <dgm:spPr/>
    </dgm:pt>
    <dgm:pt modelId="{BE3226CF-44BE-4C14-947C-AA25AE2FFF3F}" type="pres">
      <dgm:prSet presAssocID="{19A86CFE-6561-44B0-9DD0-947446D1DFDB}" presName="FiveNodes_1_text" presStyleLbl="node1" presStyleIdx="4" presStyleCnt="5">
        <dgm:presLayoutVars>
          <dgm:bulletEnabled val="1"/>
        </dgm:presLayoutVars>
      </dgm:prSet>
      <dgm:spPr/>
    </dgm:pt>
    <dgm:pt modelId="{AFD48F1E-7B4E-40B5-827D-8BB7ECE1A297}" type="pres">
      <dgm:prSet presAssocID="{19A86CFE-6561-44B0-9DD0-947446D1DFDB}" presName="FiveNodes_2_text" presStyleLbl="node1" presStyleIdx="4" presStyleCnt="5">
        <dgm:presLayoutVars>
          <dgm:bulletEnabled val="1"/>
        </dgm:presLayoutVars>
      </dgm:prSet>
      <dgm:spPr/>
    </dgm:pt>
    <dgm:pt modelId="{A6681782-ECE9-42AD-9C91-7900B487F5D5}" type="pres">
      <dgm:prSet presAssocID="{19A86CFE-6561-44B0-9DD0-947446D1DFDB}" presName="FiveNodes_3_text" presStyleLbl="node1" presStyleIdx="4" presStyleCnt="5">
        <dgm:presLayoutVars>
          <dgm:bulletEnabled val="1"/>
        </dgm:presLayoutVars>
      </dgm:prSet>
      <dgm:spPr/>
    </dgm:pt>
    <dgm:pt modelId="{1CE7EF2D-766E-4E25-AAA7-EE4782D2A1C4}" type="pres">
      <dgm:prSet presAssocID="{19A86CFE-6561-44B0-9DD0-947446D1DFDB}" presName="FiveNodes_4_text" presStyleLbl="node1" presStyleIdx="4" presStyleCnt="5">
        <dgm:presLayoutVars>
          <dgm:bulletEnabled val="1"/>
        </dgm:presLayoutVars>
      </dgm:prSet>
      <dgm:spPr/>
    </dgm:pt>
    <dgm:pt modelId="{83AF0752-134C-49FC-A211-A15568D3B388}" type="pres">
      <dgm:prSet presAssocID="{19A86CFE-6561-44B0-9DD0-947446D1DFD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F539906-93DA-4D8B-A9AC-41595A0F32B7}" srcId="{19A86CFE-6561-44B0-9DD0-947446D1DFDB}" destId="{8462033C-12A1-4521-9750-F18D4BB77349}" srcOrd="3" destOrd="0" parTransId="{D9339117-AFBF-4F88-95CB-033EBC8BF4A1}" sibTransId="{63E78A79-270E-4BB9-BA7C-88E04B825449}"/>
    <dgm:cxn modelId="{A8F8B712-D3EC-4DF4-A56B-A7B98CF74D79}" type="presOf" srcId="{10EF96FB-0853-4365-9279-3ACFD5E2F74A}" destId="{05EDDFC5-4F10-4C06-AF18-BACF23091004}" srcOrd="0" destOrd="0" presId="urn:microsoft.com/office/officeart/2005/8/layout/vProcess5"/>
    <dgm:cxn modelId="{2344C013-11B8-4D12-894B-CF8349DC1D5D}" type="presOf" srcId="{86FF66EB-1E84-4360-BA86-41908F2FD999}" destId="{B135170F-9278-479C-843A-239E28905B25}" srcOrd="0" destOrd="0" presId="urn:microsoft.com/office/officeart/2005/8/layout/vProcess5"/>
    <dgm:cxn modelId="{F375E51C-3AF8-46E9-800B-6E4FAFC72E96}" type="presOf" srcId="{F66E5B55-6854-4FC7-B4F8-B50615CA85B5}" destId="{83AF0752-134C-49FC-A211-A15568D3B388}" srcOrd="1" destOrd="0" presId="urn:microsoft.com/office/officeart/2005/8/layout/vProcess5"/>
    <dgm:cxn modelId="{AB58831E-AB69-46D0-B65F-D5D2112E0C38}" srcId="{19A86CFE-6561-44B0-9DD0-947446D1DFDB}" destId="{C5EF1D5F-F926-4BA7-86CB-F1322A835296}" srcOrd="1" destOrd="0" parTransId="{23EC6D49-EA6B-4F2A-82A6-231004575116}" sibTransId="{F2865F19-2594-4285-9C2F-F4F0F835C437}"/>
    <dgm:cxn modelId="{E7EBCA28-4608-403B-A3E8-989DE59802E0}" srcId="{19A86CFE-6561-44B0-9DD0-947446D1DFDB}" destId="{F66E5B55-6854-4FC7-B4F8-B50615CA85B5}" srcOrd="4" destOrd="0" parTransId="{EA52DDBC-51A1-4F8C-9190-9ED131DB36FF}" sibTransId="{D407F589-2BA6-4558-87F9-CA6A94169DB2}"/>
    <dgm:cxn modelId="{EADDC532-2A00-4433-8B2E-BA224BCBE226}" type="presOf" srcId="{28E68B57-903D-479B-B2EF-E6AC6E30E1E9}" destId="{D0F17DF4-8723-4F39-971C-1A7AA80C3F45}" srcOrd="0" destOrd="0" presId="urn:microsoft.com/office/officeart/2005/8/layout/vProcess5"/>
    <dgm:cxn modelId="{19517E45-7106-4028-98F9-B20C37FC1D2B}" srcId="{19A86CFE-6561-44B0-9DD0-947446D1DFDB}" destId="{28E68B57-903D-479B-B2EF-E6AC6E30E1E9}" srcOrd="2" destOrd="0" parTransId="{464352D9-299C-4AAD-A1A7-A544648C2132}" sibTransId="{CA01AC99-1581-4AC5-9E7D-56CB0C37EDC4}"/>
    <dgm:cxn modelId="{9887ED69-7CEC-4958-9079-7B1786F3E6F8}" type="presOf" srcId="{C5EF1D5F-F926-4BA7-86CB-F1322A835296}" destId="{AFD48F1E-7B4E-40B5-827D-8BB7ECE1A297}" srcOrd="1" destOrd="0" presId="urn:microsoft.com/office/officeart/2005/8/layout/vProcess5"/>
    <dgm:cxn modelId="{56317A6A-883C-44F6-8FF3-1EF9C860340E}" type="presOf" srcId="{8462033C-12A1-4521-9750-F18D4BB77349}" destId="{AFD01D02-58E2-4A3B-824A-2A616D399493}" srcOrd="0" destOrd="0" presId="urn:microsoft.com/office/officeart/2005/8/layout/vProcess5"/>
    <dgm:cxn modelId="{3E7ABA4F-03D4-46BB-8F30-E6EDDFF3C857}" type="presOf" srcId="{CA01AC99-1581-4AC5-9E7D-56CB0C37EDC4}" destId="{EA30F70B-6822-459B-8BFF-F222DC0F169D}" srcOrd="0" destOrd="0" presId="urn:microsoft.com/office/officeart/2005/8/layout/vProcess5"/>
    <dgm:cxn modelId="{1C4AAA55-2A5C-4526-85B0-81D7592CC455}" srcId="{19A86CFE-6561-44B0-9DD0-947446D1DFDB}" destId="{10EF96FB-0853-4365-9279-3ACFD5E2F74A}" srcOrd="0" destOrd="0" parTransId="{06C38EA1-DB50-4A1A-A452-C10AC7BB5D5B}" sibTransId="{86FF66EB-1E84-4360-BA86-41908F2FD999}"/>
    <dgm:cxn modelId="{35319487-A2A0-42F0-9821-C26FCC55EB1C}" type="presOf" srcId="{F2865F19-2594-4285-9C2F-F4F0F835C437}" destId="{EDA19734-39D0-4190-A0AA-448287C0B9E2}" srcOrd="0" destOrd="0" presId="urn:microsoft.com/office/officeart/2005/8/layout/vProcess5"/>
    <dgm:cxn modelId="{D9D6308B-C837-47A0-9661-6367A5058B65}" type="presOf" srcId="{C5EF1D5F-F926-4BA7-86CB-F1322A835296}" destId="{9EA38ADA-C430-4287-B7BC-D8D078F745FB}" srcOrd="0" destOrd="0" presId="urn:microsoft.com/office/officeart/2005/8/layout/vProcess5"/>
    <dgm:cxn modelId="{3040379F-838F-4F12-BDB2-5F9EBC856CE7}" type="presOf" srcId="{28E68B57-903D-479B-B2EF-E6AC6E30E1E9}" destId="{A6681782-ECE9-42AD-9C91-7900B487F5D5}" srcOrd="1" destOrd="0" presId="urn:microsoft.com/office/officeart/2005/8/layout/vProcess5"/>
    <dgm:cxn modelId="{55B735B0-F1BF-4CF1-8B6D-C6623608F86B}" type="presOf" srcId="{19A86CFE-6561-44B0-9DD0-947446D1DFDB}" destId="{144732D6-ACDC-4E6C-8775-17C31B7A5CD1}" srcOrd="0" destOrd="0" presId="urn:microsoft.com/office/officeart/2005/8/layout/vProcess5"/>
    <dgm:cxn modelId="{521380D1-765C-41D9-97BB-46999284B6EE}" type="presOf" srcId="{F66E5B55-6854-4FC7-B4F8-B50615CA85B5}" destId="{0684170A-A0B1-402F-BC39-7FC1AA330703}" srcOrd="0" destOrd="0" presId="urn:microsoft.com/office/officeart/2005/8/layout/vProcess5"/>
    <dgm:cxn modelId="{F022D2D8-71F4-4098-8789-E38AE4218F2D}" type="presOf" srcId="{10EF96FB-0853-4365-9279-3ACFD5E2F74A}" destId="{BE3226CF-44BE-4C14-947C-AA25AE2FFF3F}" srcOrd="1" destOrd="0" presId="urn:microsoft.com/office/officeart/2005/8/layout/vProcess5"/>
    <dgm:cxn modelId="{F98226E0-60B2-4C75-95D6-E3A375D430CA}" type="presOf" srcId="{8462033C-12A1-4521-9750-F18D4BB77349}" destId="{1CE7EF2D-766E-4E25-AAA7-EE4782D2A1C4}" srcOrd="1" destOrd="0" presId="urn:microsoft.com/office/officeart/2005/8/layout/vProcess5"/>
    <dgm:cxn modelId="{F4612CF8-59A6-4852-B180-2C1E2DE2937A}" type="presOf" srcId="{63E78A79-270E-4BB9-BA7C-88E04B825449}" destId="{87B2AE6C-16A5-47A0-9AD2-6A55746829D3}" srcOrd="0" destOrd="0" presId="urn:microsoft.com/office/officeart/2005/8/layout/vProcess5"/>
    <dgm:cxn modelId="{F4CAE551-699F-4320-86F1-B9A6BA5C8642}" type="presParOf" srcId="{144732D6-ACDC-4E6C-8775-17C31B7A5CD1}" destId="{25DF64C5-CAE3-4F56-BB7D-AB286097690B}" srcOrd="0" destOrd="0" presId="urn:microsoft.com/office/officeart/2005/8/layout/vProcess5"/>
    <dgm:cxn modelId="{B0ECCE75-15A2-4859-B595-68A10C4D9707}" type="presParOf" srcId="{144732D6-ACDC-4E6C-8775-17C31B7A5CD1}" destId="{05EDDFC5-4F10-4C06-AF18-BACF23091004}" srcOrd="1" destOrd="0" presId="urn:microsoft.com/office/officeart/2005/8/layout/vProcess5"/>
    <dgm:cxn modelId="{A1015819-8637-4A4C-BBEF-751C5709CD92}" type="presParOf" srcId="{144732D6-ACDC-4E6C-8775-17C31B7A5CD1}" destId="{9EA38ADA-C430-4287-B7BC-D8D078F745FB}" srcOrd="2" destOrd="0" presId="urn:microsoft.com/office/officeart/2005/8/layout/vProcess5"/>
    <dgm:cxn modelId="{39F9A0D3-60EE-4B78-BA29-DB3C373F1BF7}" type="presParOf" srcId="{144732D6-ACDC-4E6C-8775-17C31B7A5CD1}" destId="{D0F17DF4-8723-4F39-971C-1A7AA80C3F45}" srcOrd="3" destOrd="0" presId="urn:microsoft.com/office/officeart/2005/8/layout/vProcess5"/>
    <dgm:cxn modelId="{A9B1C783-D5B2-47F7-A919-5F84DAA8D0F4}" type="presParOf" srcId="{144732D6-ACDC-4E6C-8775-17C31B7A5CD1}" destId="{AFD01D02-58E2-4A3B-824A-2A616D399493}" srcOrd="4" destOrd="0" presId="urn:microsoft.com/office/officeart/2005/8/layout/vProcess5"/>
    <dgm:cxn modelId="{81311550-C0B9-4FF4-89D1-575D50298A0F}" type="presParOf" srcId="{144732D6-ACDC-4E6C-8775-17C31B7A5CD1}" destId="{0684170A-A0B1-402F-BC39-7FC1AA330703}" srcOrd="5" destOrd="0" presId="urn:microsoft.com/office/officeart/2005/8/layout/vProcess5"/>
    <dgm:cxn modelId="{8F8E84E3-66F8-4215-A92F-6D48A0D01D74}" type="presParOf" srcId="{144732D6-ACDC-4E6C-8775-17C31B7A5CD1}" destId="{B135170F-9278-479C-843A-239E28905B25}" srcOrd="6" destOrd="0" presId="urn:microsoft.com/office/officeart/2005/8/layout/vProcess5"/>
    <dgm:cxn modelId="{B155E858-6E37-4683-964F-33E9542F7FDF}" type="presParOf" srcId="{144732D6-ACDC-4E6C-8775-17C31B7A5CD1}" destId="{EDA19734-39D0-4190-A0AA-448287C0B9E2}" srcOrd="7" destOrd="0" presId="urn:microsoft.com/office/officeart/2005/8/layout/vProcess5"/>
    <dgm:cxn modelId="{55A78421-BBCA-4A4D-9175-A0292BCAAC47}" type="presParOf" srcId="{144732D6-ACDC-4E6C-8775-17C31B7A5CD1}" destId="{EA30F70B-6822-459B-8BFF-F222DC0F169D}" srcOrd="8" destOrd="0" presId="urn:microsoft.com/office/officeart/2005/8/layout/vProcess5"/>
    <dgm:cxn modelId="{16347EC0-AAFE-4D19-9C30-7248FC27416E}" type="presParOf" srcId="{144732D6-ACDC-4E6C-8775-17C31B7A5CD1}" destId="{87B2AE6C-16A5-47A0-9AD2-6A55746829D3}" srcOrd="9" destOrd="0" presId="urn:microsoft.com/office/officeart/2005/8/layout/vProcess5"/>
    <dgm:cxn modelId="{43BF75ED-30E6-4F44-91C1-C733AC4962A7}" type="presParOf" srcId="{144732D6-ACDC-4E6C-8775-17C31B7A5CD1}" destId="{BE3226CF-44BE-4C14-947C-AA25AE2FFF3F}" srcOrd="10" destOrd="0" presId="urn:microsoft.com/office/officeart/2005/8/layout/vProcess5"/>
    <dgm:cxn modelId="{20A1ED1C-4317-44E5-BBD2-FCD84D7BC9BF}" type="presParOf" srcId="{144732D6-ACDC-4E6C-8775-17C31B7A5CD1}" destId="{AFD48F1E-7B4E-40B5-827D-8BB7ECE1A297}" srcOrd="11" destOrd="0" presId="urn:microsoft.com/office/officeart/2005/8/layout/vProcess5"/>
    <dgm:cxn modelId="{4125F2BD-CFBC-414B-A16E-5C478F1FA3F8}" type="presParOf" srcId="{144732D6-ACDC-4E6C-8775-17C31B7A5CD1}" destId="{A6681782-ECE9-42AD-9C91-7900B487F5D5}" srcOrd="12" destOrd="0" presId="urn:microsoft.com/office/officeart/2005/8/layout/vProcess5"/>
    <dgm:cxn modelId="{22F56D19-7AEE-4659-9714-37339093E9BF}" type="presParOf" srcId="{144732D6-ACDC-4E6C-8775-17C31B7A5CD1}" destId="{1CE7EF2D-766E-4E25-AAA7-EE4782D2A1C4}" srcOrd="13" destOrd="0" presId="urn:microsoft.com/office/officeart/2005/8/layout/vProcess5"/>
    <dgm:cxn modelId="{304227A6-A3C9-4F0E-8465-1CF7E48D1B6D}" type="presParOf" srcId="{144732D6-ACDC-4E6C-8775-17C31B7A5CD1}" destId="{83AF0752-134C-49FC-A211-A15568D3B38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DFC5-4F10-4C06-AF18-BACF23091004}">
      <dsp:nvSpPr>
        <dsp:cNvPr id="0" name=""/>
        <dsp:cNvSpPr/>
      </dsp:nvSpPr>
      <dsp:spPr>
        <a:xfrm>
          <a:off x="0" y="0"/>
          <a:ext cx="5878400" cy="700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 err="1"/>
            <a:t>Inititation</a:t>
          </a:r>
          <a:r>
            <a:rPr lang="en-ID" sz="2900" b="1" kern="1200" dirty="0"/>
            <a:t> </a:t>
          </a:r>
          <a:r>
            <a:rPr lang="en-ID" sz="2900" b="0" kern="1200" dirty="0"/>
            <a:t>: project conception</a:t>
          </a:r>
          <a:endParaRPr lang="en-ID" sz="2900" b="1" kern="1200" dirty="0"/>
        </a:p>
      </dsp:txBody>
      <dsp:txXfrm>
        <a:off x="20530" y="20530"/>
        <a:ext cx="5040016" cy="659884"/>
      </dsp:txXfrm>
    </dsp:sp>
    <dsp:sp modelId="{9EA38ADA-C430-4287-B7BC-D8D078F745FB}">
      <dsp:nvSpPr>
        <dsp:cNvPr id="0" name=""/>
        <dsp:cNvSpPr/>
      </dsp:nvSpPr>
      <dsp:spPr>
        <a:xfrm>
          <a:off x="438971" y="798298"/>
          <a:ext cx="5878400" cy="700944"/>
        </a:xfrm>
        <a:prstGeom prst="roundRect">
          <a:avLst>
            <a:gd name="adj" fmla="val 10000"/>
          </a:avLst>
        </a:prstGeom>
        <a:solidFill>
          <a:schemeClr val="accent2">
            <a:hueOff val="8838"/>
            <a:satOff val="-8622"/>
            <a:lumOff val="-44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Planning</a:t>
          </a:r>
          <a:r>
            <a:rPr lang="en-ID" sz="2900" b="0" kern="1200" dirty="0"/>
            <a:t> : project definition</a:t>
          </a:r>
          <a:endParaRPr lang="en-ID" sz="2900" b="1" kern="1200" dirty="0"/>
        </a:p>
      </dsp:txBody>
      <dsp:txXfrm>
        <a:off x="459501" y="818828"/>
        <a:ext cx="4942755" cy="659884"/>
      </dsp:txXfrm>
    </dsp:sp>
    <dsp:sp modelId="{D0F17DF4-8723-4F39-971C-1A7AA80C3F45}">
      <dsp:nvSpPr>
        <dsp:cNvPr id="0" name=""/>
        <dsp:cNvSpPr/>
      </dsp:nvSpPr>
      <dsp:spPr>
        <a:xfrm>
          <a:off x="877943" y="1596596"/>
          <a:ext cx="5878400" cy="700944"/>
        </a:xfrm>
        <a:prstGeom prst="roundRect">
          <a:avLst>
            <a:gd name="adj" fmla="val 10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Execution </a:t>
          </a:r>
          <a:r>
            <a:rPr lang="en-ID" sz="2900" b="0" kern="1200" dirty="0"/>
            <a:t>: project launch</a:t>
          </a:r>
          <a:endParaRPr lang="en-ID" sz="2900" b="1" kern="1200" dirty="0"/>
        </a:p>
      </dsp:txBody>
      <dsp:txXfrm>
        <a:off x="898473" y="1617126"/>
        <a:ext cx="4942755" cy="659884"/>
      </dsp:txXfrm>
    </dsp:sp>
    <dsp:sp modelId="{AFD01D02-58E2-4A3B-824A-2A616D399493}">
      <dsp:nvSpPr>
        <dsp:cNvPr id="0" name=""/>
        <dsp:cNvSpPr/>
      </dsp:nvSpPr>
      <dsp:spPr>
        <a:xfrm>
          <a:off x="1316914" y="2394894"/>
          <a:ext cx="5878400" cy="700944"/>
        </a:xfrm>
        <a:prstGeom prst="roundRect">
          <a:avLst>
            <a:gd name="adj" fmla="val 10000"/>
          </a:avLst>
        </a:prstGeom>
        <a:solidFill>
          <a:schemeClr val="accent2">
            <a:hueOff val="26515"/>
            <a:satOff val="-25865"/>
            <a:lumOff val="-13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Control</a:t>
          </a:r>
          <a:r>
            <a:rPr lang="en-ID" sz="2900" b="0" kern="1200" dirty="0"/>
            <a:t> : project performance</a:t>
          </a:r>
          <a:endParaRPr lang="en-ID" sz="2900" b="1" kern="1200" dirty="0"/>
        </a:p>
      </dsp:txBody>
      <dsp:txXfrm>
        <a:off x="1337444" y="2415424"/>
        <a:ext cx="4942755" cy="659884"/>
      </dsp:txXfrm>
    </dsp:sp>
    <dsp:sp modelId="{0684170A-A0B1-402F-BC39-7FC1AA330703}">
      <dsp:nvSpPr>
        <dsp:cNvPr id="0" name=""/>
        <dsp:cNvSpPr/>
      </dsp:nvSpPr>
      <dsp:spPr>
        <a:xfrm>
          <a:off x="1755886" y="3193193"/>
          <a:ext cx="5878400" cy="700944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Close</a:t>
          </a:r>
          <a:r>
            <a:rPr lang="en-ID" sz="2900" kern="1200" dirty="0"/>
            <a:t> : project finishing</a:t>
          </a:r>
        </a:p>
      </dsp:txBody>
      <dsp:txXfrm>
        <a:off x="1776416" y="3213723"/>
        <a:ext cx="4942755" cy="659884"/>
      </dsp:txXfrm>
    </dsp:sp>
    <dsp:sp modelId="{B135170F-9278-479C-843A-239E28905B25}">
      <dsp:nvSpPr>
        <dsp:cNvPr id="0" name=""/>
        <dsp:cNvSpPr/>
      </dsp:nvSpPr>
      <dsp:spPr>
        <a:xfrm>
          <a:off x="5422786" y="512079"/>
          <a:ext cx="455614" cy="455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5525299" y="512079"/>
        <a:ext cx="250588" cy="342850"/>
      </dsp:txXfrm>
    </dsp:sp>
    <dsp:sp modelId="{EDA19734-39D0-4190-A0AA-448287C0B9E2}">
      <dsp:nvSpPr>
        <dsp:cNvPr id="0" name=""/>
        <dsp:cNvSpPr/>
      </dsp:nvSpPr>
      <dsp:spPr>
        <a:xfrm>
          <a:off x="5861758" y="1310377"/>
          <a:ext cx="455614" cy="455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7622"/>
            <a:satOff val="-14549"/>
            <a:lumOff val="-855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87622"/>
              <a:satOff val="-14549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5964271" y="1310377"/>
        <a:ext cx="250588" cy="342850"/>
      </dsp:txXfrm>
    </dsp:sp>
    <dsp:sp modelId="{EA30F70B-6822-459B-8BFF-F222DC0F169D}">
      <dsp:nvSpPr>
        <dsp:cNvPr id="0" name=""/>
        <dsp:cNvSpPr/>
      </dsp:nvSpPr>
      <dsp:spPr>
        <a:xfrm>
          <a:off x="6300729" y="2096993"/>
          <a:ext cx="455614" cy="455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5245"/>
            <a:satOff val="-29098"/>
            <a:lumOff val="-171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175245"/>
              <a:satOff val="-29098"/>
              <a:lumOff val="-1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6403242" y="2096993"/>
        <a:ext cx="250588" cy="342850"/>
      </dsp:txXfrm>
    </dsp:sp>
    <dsp:sp modelId="{87B2AE6C-16A5-47A0-9AD2-6A55746829D3}">
      <dsp:nvSpPr>
        <dsp:cNvPr id="0" name=""/>
        <dsp:cNvSpPr/>
      </dsp:nvSpPr>
      <dsp:spPr>
        <a:xfrm>
          <a:off x="6739701" y="2903079"/>
          <a:ext cx="455614" cy="4556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6842214" y="2903079"/>
        <a:ext cx="250588" cy="34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/>
          <p:cNvSpPr/>
          <p:nvPr userDrawn="1"/>
        </p:nvSpPr>
        <p:spPr>
          <a:xfrm>
            <a:off x="1526721" y="607816"/>
            <a:ext cx="6090558" cy="5250482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112201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92" y="5979197"/>
            <a:ext cx="608214" cy="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Hexagon 11"/>
          <p:cNvSpPr/>
          <p:nvPr userDrawn="1"/>
        </p:nvSpPr>
        <p:spPr>
          <a:xfrm>
            <a:off x="-2144684" y="0"/>
            <a:ext cx="4255663" cy="68580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Hexagon 12"/>
          <p:cNvSpPr/>
          <p:nvPr userDrawn="1"/>
        </p:nvSpPr>
        <p:spPr>
          <a:xfrm>
            <a:off x="-2924174" y="-460615"/>
            <a:ext cx="4827322" cy="7779230"/>
          </a:xfrm>
          <a:prstGeom prst="hexagon">
            <a:avLst/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739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53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85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49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7E09D4C-BB4A-488E-905D-23DCBC6157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0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 userDrawn="1"/>
        </p:nvSpPr>
        <p:spPr>
          <a:xfrm flipV="1">
            <a:off x="0" y="-3"/>
            <a:ext cx="7829550" cy="1690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6866164" y="5243612"/>
            <a:ext cx="2277834" cy="161438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89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C061E-0B0B-4577-9EDA-4AD9973A1852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E09D4C-BB4A-488E-905D-23DCBC6157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55" y="6279107"/>
            <a:ext cx="407114" cy="4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MANAJEMEN PROYEK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6 </a:t>
            </a:r>
            <a:r>
              <a:rPr lang="en-US" dirty="0" err="1"/>
              <a:t>kaderisasi</a:t>
            </a:r>
            <a:r>
              <a:rPr lang="en-US" dirty="0"/>
              <a:t> workshop</a:t>
            </a:r>
          </a:p>
          <a:p>
            <a:r>
              <a:rPr lang="en-US" dirty="0"/>
              <a:t>25 November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EECCE-7F04-4E87-A3CD-3D7DDEA3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C3F0E-4889-4014-8E3D-4EA0F56A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4C495D-30C0-4A4A-9B4D-B5A938C4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4000" cy="43090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BC561-84FE-4F49-8FC9-C0BFA6DFA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461"/>
            <a:ext cx="9144000" cy="4349078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C10D4A3-D711-4FF6-88CF-3332E1027F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680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693F07-AFB2-4D14-BDF1-7CC7908FE5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025FA-93DF-499A-BCCB-A7B2A37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AD961-D100-4F11-B5C7-8EBE674A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E0775-A5F5-44B0-98E2-2B3FB77AC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687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8D789-D7D5-4EB9-9143-74193763E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28" y="215900"/>
            <a:ext cx="385687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22857-3EDD-4763-92F6-583D54BBFA9C}"/>
              </a:ext>
            </a:extLst>
          </p:cNvPr>
          <p:cNvSpPr/>
          <p:nvPr/>
        </p:nvSpPr>
        <p:spPr>
          <a:xfrm>
            <a:off x="51352" y="5372100"/>
            <a:ext cx="104029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61B64-2165-48ED-A655-7F3E3FFF717B}"/>
              </a:ext>
            </a:extLst>
          </p:cNvPr>
          <p:cNvSpPr/>
          <p:nvPr/>
        </p:nvSpPr>
        <p:spPr>
          <a:xfrm>
            <a:off x="5357686" y="5080000"/>
            <a:ext cx="104029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171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1FDB17-F898-4655-8125-B6259338CA7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BCC93-8031-4C43-AFA0-DA50A701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F945A-32FD-4898-9B09-8CCC18AA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FD28-A34D-41D7-AA9A-06463ACEC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06" y="-1"/>
            <a:ext cx="385687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4911BD-5824-413F-B08F-5A6E1A1A7695}"/>
              </a:ext>
            </a:extLst>
          </p:cNvPr>
          <p:cNvSpPr/>
          <p:nvPr/>
        </p:nvSpPr>
        <p:spPr>
          <a:xfrm>
            <a:off x="1042506" y="5270500"/>
            <a:ext cx="104029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5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C205B60-1655-4DCE-A624-D0C220D816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AE592-4B7C-44AC-8B6F-ABBE7462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838"/>
            <a:ext cx="5752381" cy="54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A9738-DF1A-4F1C-822D-2DD43350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81" y="641350"/>
            <a:ext cx="2937721" cy="60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F36-BB65-483B-97A2-2DB4FF0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THIRD step 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DC28-5B34-458B-8C5A-CC08B866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Buat</a:t>
            </a:r>
            <a:r>
              <a:rPr lang="en-ID" sz="3200" dirty="0"/>
              <a:t> </a:t>
            </a:r>
            <a:r>
              <a:rPr lang="en-ID" sz="3200" dirty="0" err="1"/>
              <a:t>rencana</a:t>
            </a:r>
            <a:r>
              <a:rPr lang="en-ID" sz="3200" dirty="0"/>
              <a:t> </a:t>
            </a:r>
            <a:r>
              <a:rPr lang="en-ID" sz="3200" dirty="0" err="1"/>
              <a:t>pengerjaan</a:t>
            </a:r>
            <a:endParaRPr lang="en-ID" sz="3200" dirty="0"/>
          </a:p>
          <a:p>
            <a:pPr lvl="1"/>
            <a:r>
              <a:rPr lang="en-ID" sz="3000" dirty="0"/>
              <a:t>Timeline, timetable, detail</a:t>
            </a:r>
          </a:p>
          <a:p>
            <a:r>
              <a:rPr lang="en-ID" sz="3200" dirty="0" err="1"/>
              <a:t>Laksanakan</a:t>
            </a:r>
            <a:r>
              <a:rPr lang="en-ID" sz="3200" dirty="0"/>
              <a:t> </a:t>
            </a:r>
            <a:r>
              <a:rPr lang="en-ID" sz="3200" dirty="0" err="1"/>
              <a:t>pengerjaan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endParaRPr lang="en-ID" sz="3200" dirty="0"/>
          </a:p>
          <a:p>
            <a:r>
              <a:rPr lang="en-ID" sz="3200" dirty="0" err="1"/>
              <a:t>Progresif</a:t>
            </a:r>
            <a:r>
              <a:rPr lang="en-ID" sz="3200" dirty="0"/>
              <a:t>, </a:t>
            </a:r>
            <a:r>
              <a:rPr lang="en-ID" sz="3200" dirty="0" err="1"/>
              <a:t>orientasi</a:t>
            </a:r>
            <a:r>
              <a:rPr lang="en-ID" sz="3200" dirty="0"/>
              <a:t> </a:t>
            </a:r>
            <a:r>
              <a:rPr lang="en-ID" sz="3200" dirty="0" err="1"/>
              <a:t>hasil</a:t>
            </a:r>
            <a:endParaRPr lang="en-ID" sz="3200" dirty="0"/>
          </a:p>
          <a:p>
            <a:r>
              <a:rPr lang="en-ID" sz="3200" dirty="0"/>
              <a:t>Do what you can do today!</a:t>
            </a:r>
          </a:p>
          <a:p>
            <a:r>
              <a:rPr lang="en-ID" sz="3200" dirty="0"/>
              <a:t>Progress report </a:t>
            </a:r>
            <a:r>
              <a:rPr lang="en-ID" sz="3200" dirty="0" err="1"/>
              <a:t>ke</a:t>
            </a:r>
            <a:r>
              <a:rPr lang="en-ID" sz="3200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178251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BA80-8384-4502-A041-9BFA32C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12686"/>
            <a:ext cx="7633742" cy="446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4800" dirty="0" err="1"/>
              <a:t>Jika</a:t>
            </a:r>
            <a:r>
              <a:rPr lang="en-ID" sz="4800" dirty="0"/>
              <a:t> kalian </a:t>
            </a:r>
            <a:r>
              <a:rPr lang="en-ID" sz="4800" dirty="0" err="1"/>
              <a:t>mendapatkan</a:t>
            </a:r>
            <a:r>
              <a:rPr lang="en-ID" sz="4800" dirty="0"/>
              <a:t> </a:t>
            </a:r>
            <a:r>
              <a:rPr lang="en-ID" sz="4800" dirty="0" err="1"/>
              <a:t>proyek</a:t>
            </a:r>
            <a:r>
              <a:rPr lang="en-ID" sz="4800" dirty="0"/>
              <a:t> </a:t>
            </a:r>
            <a:r>
              <a:rPr lang="en-ID" sz="4800" dirty="0" err="1"/>
              <a:t>hari</a:t>
            </a:r>
            <a:r>
              <a:rPr lang="en-ID" sz="4800" dirty="0"/>
              <a:t> </a:t>
            </a:r>
            <a:r>
              <a:rPr lang="en-ID" sz="4800" dirty="0" err="1"/>
              <a:t>ini</a:t>
            </a:r>
            <a:r>
              <a:rPr lang="en-ID" sz="4800" dirty="0"/>
              <a:t>, deadline 21 </a:t>
            </a:r>
            <a:r>
              <a:rPr lang="en-ID" sz="4800" dirty="0" err="1"/>
              <a:t>Desember</a:t>
            </a:r>
            <a:r>
              <a:rPr lang="en-ID" sz="4800" dirty="0"/>
              <a:t>, </a:t>
            </a:r>
            <a:r>
              <a:rPr lang="en-ID" sz="4800" dirty="0" err="1"/>
              <a:t>berapa</a:t>
            </a:r>
            <a:r>
              <a:rPr lang="en-ID" sz="4800" dirty="0"/>
              <a:t> </a:t>
            </a:r>
            <a:r>
              <a:rPr lang="en-ID" sz="4800" dirty="0" err="1"/>
              <a:t>hari</a:t>
            </a:r>
            <a:r>
              <a:rPr lang="en-ID" sz="4800" dirty="0"/>
              <a:t> yang kalian </a:t>
            </a:r>
            <a:r>
              <a:rPr lang="en-ID" sz="4800" dirty="0" err="1"/>
              <a:t>miliki</a:t>
            </a:r>
            <a:r>
              <a:rPr lang="en-ID" sz="4800" dirty="0"/>
              <a:t> </a:t>
            </a:r>
            <a:r>
              <a:rPr lang="en-ID" sz="4800" dirty="0" err="1"/>
              <a:t>untuk</a:t>
            </a:r>
            <a:r>
              <a:rPr lang="en-ID" sz="4800" dirty="0"/>
              <a:t> </a:t>
            </a:r>
            <a:r>
              <a:rPr lang="en-ID" sz="4800" dirty="0" err="1"/>
              <a:t>mengerjakannya</a:t>
            </a:r>
            <a:r>
              <a:rPr lang="en-ID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33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2C51B-CC2E-42F6-BE53-F488F075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9" y="150156"/>
            <a:ext cx="7633742" cy="1492132"/>
          </a:xfrm>
        </p:spPr>
        <p:txBody>
          <a:bodyPr/>
          <a:lstStyle/>
          <a:p>
            <a:r>
              <a:rPr lang="en-ID" dirty="0"/>
              <a:t>PERANCANGAN TIMETABLE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45739B-F5BF-4F3E-A720-08122DC02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56613"/>
              </p:ext>
            </p:extLst>
          </p:nvPr>
        </p:nvGraphicFramePr>
        <p:xfrm>
          <a:off x="174171" y="1001486"/>
          <a:ext cx="8679545" cy="566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35">
                  <a:extLst>
                    <a:ext uri="{9D8B030D-6E8A-4147-A177-3AD203B41FA5}">
                      <a16:colId xmlns:a16="http://schemas.microsoft.com/office/drawing/2014/main" val="2720374075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1854283668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3425516480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536560903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3693787591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750036490"/>
                    </a:ext>
                  </a:extLst>
                </a:gridCol>
                <a:gridCol w="1239935">
                  <a:extLst>
                    <a:ext uri="{9D8B030D-6E8A-4147-A177-3AD203B41FA5}">
                      <a16:colId xmlns:a16="http://schemas.microsoft.com/office/drawing/2014/main" val="2815744896"/>
                    </a:ext>
                  </a:extLst>
                </a:gridCol>
              </a:tblGrid>
              <a:tr h="509134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SENIN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SELASA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RABU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KAMIS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JUMAT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SABTU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MINGGU</a:t>
                      </a:r>
                    </a:p>
                  </a:txBody>
                  <a:tcPr marL="79446" marR="79446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67626"/>
                  </a:ext>
                </a:extLst>
              </a:tr>
              <a:tr h="1289397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27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  <a:p>
                      <a:pPr algn="ctr"/>
                      <a:endParaRPr lang="en-ID" sz="1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400" b="1" dirty="0" err="1">
                          <a:solidFill>
                            <a:schemeClr val="bg1"/>
                          </a:solidFill>
                        </a:rPr>
                        <a:t>Janjian</a:t>
                      </a:r>
                      <a:endParaRPr lang="en-ID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446" marR="79446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29</a:t>
                      </a:r>
                    </a:p>
                    <a:p>
                      <a:pPr algn="ctr"/>
                      <a:r>
                        <a:rPr lang="en-ID" sz="1400" b="1" dirty="0" err="1"/>
                        <a:t>Buat</a:t>
                      </a:r>
                      <a:r>
                        <a:rPr lang="en-ID" sz="1400" b="1" dirty="0"/>
                        <a:t> </a:t>
                      </a:r>
                      <a:r>
                        <a:rPr lang="en-ID" sz="1400" b="1" dirty="0" err="1"/>
                        <a:t>anggaran</a:t>
                      </a:r>
                      <a:endParaRPr lang="en-ID" sz="1400" b="1" dirty="0"/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30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UTS </a:t>
                      </a:r>
                      <a:r>
                        <a:rPr lang="en-ID" sz="1400" b="1" dirty="0" err="1"/>
                        <a:t>Matek</a:t>
                      </a:r>
                      <a:endParaRPr lang="en-ID" sz="1400" b="1" dirty="0"/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UTS RE</a:t>
                      </a:r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3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 err="1"/>
                        <a:t>Beli</a:t>
                      </a:r>
                      <a:r>
                        <a:rPr lang="en-ID" sz="1400" b="1" dirty="0"/>
                        <a:t> </a:t>
                      </a:r>
                      <a:r>
                        <a:rPr lang="en-ID" sz="1400" b="1" dirty="0" err="1"/>
                        <a:t>barang</a:t>
                      </a:r>
                      <a:endParaRPr lang="en-ID" sz="1400" b="1" dirty="0"/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97820"/>
                  </a:ext>
                </a:extLst>
              </a:tr>
              <a:tr h="1289397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4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5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6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UAS</a:t>
                      </a:r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7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Proses I</a:t>
                      </a:r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8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9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Proses II</a:t>
                      </a:r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10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Acara</a:t>
                      </a:r>
                    </a:p>
                  </a:txBody>
                  <a:tcPr marL="79446" marR="79446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55604"/>
                  </a:ext>
                </a:extLst>
              </a:tr>
              <a:tr h="1289397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11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12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 err="1"/>
                        <a:t>Cetak</a:t>
                      </a:r>
                      <a:r>
                        <a:rPr lang="en-ID" sz="1400" b="1" dirty="0"/>
                        <a:t> PCB</a:t>
                      </a:r>
                    </a:p>
                  </a:txBody>
                  <a:tcPr marL="79446" marR="7944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13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14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15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Proses III</a:t>
                      </a:r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16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17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Finishing</a:t>
                      </a:r>
                    </a:p>
                  </a:txBody>
                  <a:tcPr marL="79446" marR="79446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15866"/>
                  </a:ext>
                </a:extLst>
              </a:tr>
              <a:tr h="1289397"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18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r>
                        <a:rPr lang="en-ID" sz="1400" b="1" dirty="0"/>
                        <a:t>Target </a:t>
                      </a:r>
                      <a:r>
                        <a:rPr lang="en-ID" sz="1400" b="1" dirty="0" err="1"/>
                        <a:t>barang</a:t>
                      </a:r>
                      <a:r>
                        <a:rPr lang="en-ID" sz="1400" b="1" dirty="0"/>
                        <a:t> </a:t>
                      </a:r>
                      <a:r>
                        <a:rPr lang="en-ID" sz="1400" b="1" dirty="0" err="1"/>
                        <a:t>jadi</a:t>
                      </a:r>
                      <a:endParaRPr lang="en-ID" sz="1400" b="1" dirty="0"/>
                    </a:p>
                  </a:txBody>
                  <a:tcPr marL="79446" marR="79446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19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20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  <a:p>
                      <a:pPr algn="ctr"/>
                      <a:endParaRPr lang="en-ID" sz="1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D" sz="1400" b="1" dirty="0">
                          <a:solidFill>
                            <a:schemeClr val="bg1"/>
                          </a:solidFill>
                        </a:rPr>
                        <a:t>Deadline</a:t>
                      </a:r>
                    </a:p>
                  </a:txBody>
                  <a:tcPr marL="79446" marR="79446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22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23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24</a:t>
                      </a:r>
                    </a:p>
                    <a:p>
                      <a:pPr algn="ctr"/>
                      <a:endParaRPr lang="en-ID" sz="1400" b="1" dirty="0"/>
                    </a:p>
                    <a:p>
                      <a:pPr algn="ctr"/>
                      <a:endParaRPr lang="en-ID" sz="1400" b="1" dirty="0"/>
                    </a:p>
                  </a:txBody>
                  <a:tcPr marL="79446" marR="7944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8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32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F36-BB65-483B-97A2-2DB4FF0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FOURTH step :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DC28-5B34-458B-8C5A-CC08B866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Evaluasi</a:t>
            </a:r>
            <a:r>
              <a:rPr lang="en-ID" sz="3200" dirty="0"/>
              <a:t> </a:t>
            </a:r>
            <a:r>
              <a:rPr lang="en-ID" sz="3200" dirty="0" err="1"/>
              <a:t>hasil</a:t>
            </a:r>
            <a:r>
              <a:rPr lang="en-ID" sz="3200" dirty="0"/>
              <a:t> </a:t>
            </a:r>
            <a:r>
              <a:rPr lang="en-ID" sz="3200" dirty="0" err="1"/>
              <a:t>produk</a:t>
            </a:r>
            <a:endParaRPr lang="en-ID" sz="3200" dirty="0"/>
          </a:p>
          <a:p>
            <a:r>
              <a:rPr lang="en-ID" sz="3200" dirty="0" err="1"/>
              <a:t>Cek</a:t>
            </a:r>
            <a:r>
              <a:rPr lang="en-ID" sz="3200" dirty="0"/>
              <a:t> </a:t>
            </a:r>
            <a:r>
              <a:rPr lang="en-ID" sz="3200" dirty="0" err="1"/>
              <a:t>spesifikasi</a:t>
            </a:r>
            <a:endParaRPr lang="en-ID" sz="3200" dirty="0"/>
          </a:p>
          <a:p>
            <a:r>
              <a:rPr lang="en-ID" sz="3200" dirty="0" err="1"/>
              <a:t>Tanyakan</a:t>
            </a:r>
            <a:r>
              <a:rPr lang="en-ID" sz="3200" dirty="0"/>
              <a:t> </a:t>
            </a:r>
            <a:r>
              <a:rPr lang="en-ID" sz="3200" dirty="0" err="1"/>
              <a:t>kepada</a:t>
            </a:r>
            <a:r>
              <a:rPr lang="en-ID" sz="3200" dirty="0"/>
              <a:t> client</a:t>
            </a:r>
          </a:p>
          <a:p>
            <a:r>
              <a:rPr lang="en-ID" sz="3200" dirty="0" err="1"/>
              <a:t>Buat</a:t>
            </a:r>
            <a:r>
              <a:rPr lang="en-ID" sz="3200" dirty="0"/>
              <a:t> </a:t>
            </a:r>
            <a:r>
              <a:rPr lang="en-ID" sz="3200" dirty="0" err="1"/>
              <a:t>laporan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dokumentasi</a:t>
            </a:r>
            <a:endParaRPr lang="en-ID" sz="3200" dirty="0"/>
          </a:p>
          <a:p>
            <a:endParaRPr lang="en-ID" sz="3200" dirty="0"/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25363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58635F1-7D94-4B0F-BEE8-3B2DE6B3CE2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9FE4F-D4B4-4877-BCBE-69385A83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597" y="457200"/>
            <a:ext cx="1860805" cy="5577840"/>
          </a:xfrm>
        </p:spPr>
        <p:txBody>
          <a:bodyPr vert="vert">
            <a:normAutofit/>
          </a:bodyPr>
          <a:lstStyle/>
          <a:p>
            <a:r>
              <a:rPr lang="en-ID" sz="3200" dirty="0" err="1"/>
              <a:t>Siklus</a:t>
            </a:r>
            <a:r>
              <a:rPr lang="en-ID" sz="3200" dirty="0"/>
              <a:t> </a:t>
            </a:r>
            <a:r>
              <a:rPr lang="en-ID" sz="3200" dirty="0" err="1"/>
              <a:t>dasar</a:t>
            </a:r>
            <a:r>
              <a:rPr lang="en-ID" sz="3200" dirty="0"/>
              <a:t> </a:t>
            </a:r>
            <a:r>
              <a:rPr lang="en-ID" sz="3200" dirty="0" err="1"/>
              <a:t>manajemen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endParaRPr lang="en-ID" sz="3200" dirty="0"/>
          </a:p>
        </p:txBody>
      </p:sp>
      <p:pic>
        <p:nvPicPr>
          <p:cNvPr id="5" name="Picture 2" descr="http://3.bp.blogspot.com/-G3tF0Tgs3wc/UqtZJF4kasI/AAAAAAAAFtM/DAj0BDBudBs/s1600/Manajemen+Proyek+Konsep+1.jpg">
            <a:extLst>
              <a:ext uri="{FF2B5EF4-FFF2-40B4-BE49-F238E27FC236}">
                <a16:creationId xmlns:a16="http://schemas.microsoft.com/office/drawing/2014/main" id="{AF94FB27-2907-48F8-9EBD-D24188E2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37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F36-BB65-483B-97A2-2DB4FF0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FiFTH</a:t>
            </a:r>
            <a:r>
              <a:rPr lang="en-ID" dirty="0"/>
              <a:t> step :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DC28-5B34-458B-8C5A-CC08B866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Janjian</a:t>
            </a:r>
            <a:r>
              <a:rPr lang="en-ID" sz="3200" dirty="0"/>
              <a:t> </a:t>
            </a:r>
            <a:r>
              <a:rPr lang="en-ID" sz="3200" dirty="0" err="1"/>
              <a:t>penyerahan</a:t>
            </a:r>
            <a:r>
              <a:rPr lang="en-ID" sz="3200" dirty="0"/>
              <a:t> </a:t>
            </a:r>
            <a:r>
              <a:rPr lang="en-ID" sz="3200" dirty="0" err="1"/>
              <a:t>produk</a:t>
            </a:r>
            <a:endParaRPr lang="en-ID" sz="3200" dirty="0"/>
          </a:p>
          <a:p>
            <a:r>
              <a:rPr lang="en-ID" sz="3200" dirty="0" err="1"/>
              <a:t>Demokan</a:t>
            </a:r>
            <a:r>
              <a:rPr lang="en-ID" sz="3200" dirty="0"/>
              <a:t> </a:t>
            </a:r>
            <a:r>
              <a:rPr lang="en-ID" sz="3200" dirty="0" err="1"/>
              <a:t>hasil</a:t>
            </a:r>
            <a:r>
              <a:rPr lang="en-ID" sz="3200" dirty="0"/>
              <a:t> </a:t>
            </a:r>
            <a:r>
              <a:rPr lang="en-ID" sz="3200" dirty="0" err="1"/>
              <a:t>produk</a:t>
            </a:r>
            <a:endParaRPr lang="en-ID" sz="3200" dirty="0"/>
          </a:p>
          <a:p>
            <a:r>
              <a:rPr lang="en-ID" sz="3200" dirty="0" err="1"/>
              <a:t>Dapat</a:t>
            </a:r>
            <a:r>
              <a:rPr lang="en-ID" sz="3200" dirty="0"/>
              <a:t> fee </a:t>
            </a:r>
            <a:r>
              <a:rPr lang="en-ID" sz="3200" dirty="0" err="1"/>
              <a:t>proyekan</a:t>
            </a:r>
            <a:r>
              <a:rPr lang="en-ID" sz="3200" dirty="0"/>
              <a:t>! YEAY</a:t>
            </a:r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58691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073890"/>
            <a:ext cx="6780628" cy="2214166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4318781"/>
            <a:ext cx="5263116" cy="1792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cap="none" spc="0" dirty="0"/>
              <a:t>“Expect the best, plan for the worst, and prepare to be surprised.” </a:t>
            </a:r>
            <a:r>
              <a:rPr lang="en-US" sz="1800" cap="none" spc="0" dirty="0"/>
              <a:t>-Denis </a:t>
            </a:r>
            <a:r>
              <a:rPr lang="en-US" sz="1800" cap="none" spc="0" dirty="0" err="1"/>
              <a:t>Waitley</a:t>
            </a:r>
            <a:r>
              <a:rPr lang="en-US" sz="1800" cap="none" spc="0" dirty="0"/>
              <a:t>-</a:t>
            </a:r>
            <a:endParaRPr lang="en-US" sz="2400" cap="none" spc="0" dirty="0"/>
          </a:p>
        </p:txBody>
      </p:sp>
    </p:spTree>
    <p:extLst>
      <p:ext uri="{BB962C8B-B14F-4D97-AF65-F5344CB8AC3E}">
        <p14:creationId xmlns:p14="http://schemas.microsoft.com/office/powerpoint/2010/main" val="108350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3615-494A-4AF4-9AA0-37CC1174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600" dirty="0"/>
              <a:t>MB4055 </a:t>
            </a:r>
            <a:r>
              <a:rPr lang="en-ID" sz="3600" dirty="0" err="1"/>
              <a:t>Manajemen</a:t>
            </a:r>
            <a:r>
              <a:rPr lang="en-ID" sz="3600" dirty="0"/>
              <a:t> </a:t>
            </a:r>
            <a:r>
              <a:rPr lang="en-ID" sz="3600" dirty="0" err="1"/>
              <a:t>Proyek</a:t>
            </a:r>
            <a:endParaRPr lang="en-ID" sz="3600" dirty="0"/>
          </a:p>
          <a:p>
            <a:r>
              <a:rPr lang="en-ID" sz="3600" dirty="0"/>
              <a:t>MR3005 </a:t>
            </a:r>
            <a:r>
              <a:rPr lang="en-ID" sz="3600" dirty="0" err="1"/>
              <a:t>Manajemen</a:t>
            </a:r>
            <a:r>
              <a:rPr lang="en-ID" sz="3600" dirty="0"/>
              <a:t> </a:t>
            </a:r>
            <a:r>
              <a:rPr lang="en-ID" sz="3600" dirty="0" err="1"/>
              <a:t>Proyek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01387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B3DE-F05F-42F7-BBB2-462A8918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61257"/>
            <a:ext cx="4618814" cy="6415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5400" b="1" dirty="0"/>
              <a:t>THANK YOU</a:t>
            </a:r>
          </a:p>
          <a:p>
            <a:pPr marL="0" indent="0">
              <a:buNone/>
            </a:pPr>
            <a:endParaRPr lang="en-ID" sz="3600" dirty="0"/>
          </a:p>
          <a:p>
            <a:pPr marL="0" indent="0">
              <a:buNone/>
            </a:pPr>
            <a:r>
              <a:rPr lang="en-ID" sz="3600" dirty="0"/>
              <a:t>SELAMAT DAN SEMANGAT MENGAMBIL PROJECT DI WORKSHOP HME!</a:t>
            </a:r>
          </a:p>
          <a:p>
            <a:pPr marL="0" indent="0">
              <a:buNone/>
            </a:pPr>
            <a:endParaRPr lang="en-ID" sz="3600" dirty="0"/>
          </a:p>
          <a:p>
            <a:pPr marL="0" indent="0" algn="r">
              <a:buNone/>
            </a:pPr>
            <a:r>
              <a:rPr lang="en-ID" sz="1800" dirty="0" err="1"/>
              <a:t>itupun</a:t>
            </a:r>
            <a:r>
              <a:rPr lang="en-ID" sz="1800" dirty="0"/>
              <a:t> </a:t>
            </a:r>
            <a:r>
              <a:rPr lang="en-ID" sz="1800" dirty="0" err="1"/>
              <a:t>kalau</a:t>
            </a:r>
            <a:r>
              <a:rPr lang="en-ID" sz="1800" dirty="0"/>
              <a:t> lulus </a:t>
            </a:r>
            <a:r>
              <a:rPr lang="en-ID" sz="1800" dirty="0" err="1"/>
              <a:t>kader</a:t>
            </a:r>
            <a:r>
              <a:rPr lang="en-ID" sz="1800" dirty="0"/>
              <a:t> </a:t>
            </a:r>
            <a:r>
              <a:rPr lang="en-ID" sz="1800" dirty="0" err="1"/>
              <a:t>jadi</a:t>
            </a:r>
            <a:r>
              <a:rPr lang="en-ID" sz="1800" dirty="0"/>
              <a:t> </a:t>
            </a:r>
            <a:r>
              <a:rPr lang="en-ID" sz="1800" dirty="0" err="1"/>
              <a:t>kru</a:t>
            </a:r>
            <a:endParaRPr lang="en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9B351-DF38-4E1E-BF68-7ECBD524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486954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5144FC-FAB2-466F-BAF9-CC4594D5DA0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76E49-7AE6-4768-8916-D665879F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D81FD5-EE42-41D2-B403-ADD08357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50" name="Picture 2" descr="http://bronxbardetroit.com/wp-content/uploads/2017/10/89-best-quote-project-management-humor-images-on-pinterest-on-funny-quotes-about-project-management.jpg">
            <a:extLst>
              <a:ext uri="{FF2B5EF4-FFF2-40B4-BE49-F238E27FC236}">
                <a16:creationId xmlns:a16="http://schemas.microsoft.com/office/drawing/2014/main" id="{4D9832B8-5B70-421D-97DE-4E6FA32D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488" y="-1"/>
            <a:ext cx="9655180" cy="71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079BD-5A50-49D5-9C06-AFE83617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Why project manager?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465E5-0DD9-4462-911A-DA2CA78C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sz="3600" dirty="0" err="1"/>
              <a:t>Proyek</a:t>
            </a:r>
            <a:r>
              <a:rPr lang="en-ID" sz="3600" dirty="0"/>
              <a:t> di Workshop HME ITB </a:t>
            </a:r>
            <a:r>
              <a:rPr lang="en-ID" sz="3600" dirty="0" err="1"/>
              <a:t>dikerjakan</a:t>
            </a:r>
            <a:r>
              <a:rPr lang="en-ID" sz="3600" dirty="0"/>
              <a:t> </a:t>
            </a:r>
            <a:r>
              <a:rPr lang="en-ID" sz="3600" dirty="0" err="1"/>
              <a:t>langsung</a:t>
            </a:r>
            <a:r>
              <a:rPr lang="en-ID" sz="3600" dirty="0"/>
              <a:t> </a:t>
            </a:r>
            <a:r>
              <a:rPr lang="en-ID" sz="3600" dirty="0" err="1"/>
              <a:t>oleh</a:t>
            </a:r>
            <a:r>
              <a:rPr lang="en-ID" sz="3600" dirty="0"/>
              <a:t> </a:t>
            </a:r>
            <a:r>
              <a:rPr lang="en-ID" sz="3600" dirty="0" err="1"/>
              <a:t>kru</a:t>
            </a:r>
            <a:endParaRPr lang="en-ID" sz="3600" dirty="0"/>
          </a:p>
          <a:p>
            <a:r>
              <a:rPr lang="en-ID" sz="3600" dirty="0"/>
              <a:t>We do all the jobs</a:t>
            </a:r>
          </a:p>
          <a:p>
            <a:pPr lvl="1"/>
            <a:r>
              <a:rPr lang="en-ID" sz="3400" dirty="0"/>
              <a:t>Customer service</a:t>
            </a:r>
          </a:p>
          <a:p>
            <a:pPr lvl="1"/>
            <a:r>
              <a:rPr lang="en-ID" sz="3400" b="1" dirty="0"/>
              <a:t>Project manager</a:t>
            </a:r>
          </a:p>
          <a:p>
            <a:pPr lvl="1"/>
            <a:r>
              <a:rPr lang="en-ID" sz="3400" dirty="0"/>
              <a:t>Technical research and design</a:t>
            </a:r>
          </a:p>
          <a:p>
            <a:pPr lvl="1"/>
            <a:r>
              <a:rPr lang="en-ID" sz="3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198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phases of project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7D3F58-B186-4DF8-8E0F-C08136C53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591750"/>
              </p:ext>
            </p:extLst>
          </p:nvPr>
        </p:nvGraphicFramePr>
        <p:xfrm>
          <a:off x="938213" y="2286000"/>
          <a:ext cx="7634287" cy="3894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7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BC31E0-6135-4E9B-ADC5-D5C8ABF23D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FB29C-DDC8-44C2-91F8-E85837D4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6EA8A-3FE8-4BD9-B6B5-82D7C281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2" descr="http://iifmwebtraining.com/wp-content/uploads/2016/04/121169a1ebc631c095ed1cff5e91e9ec089335e6-274-0-0-01.jpg">
            <a:extLst>
              <a:ext uri="{FF2B5EF4-FFF2-40B4-BE49-F238E27FC236}">
                <a16:creationId xmlns:a16="http://schemas.microsoft.com/office/drawing/2014/main" id="{DB80C70F-F18F-44B2-944D-5B9EC14C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565"/>
            <a:ext cx="9254707" cy="48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9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F36-BB65-483B-97A2-2DB4FF0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First step :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DC28-5B34-458B-8C5A-CC08B866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3200" dirty="0" err="1"/>
              <a:t>Ambil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r>
              <a:rPr lang="en-ID" sz="3200" dirty="0"/>
              <a:t> di Workshop HME</a:t>
            </a:r>
          </a:p>
          <a:p>
            <a:r>
              <a:rPr lang="en-ID" sz="3200" dirty="0" err="1"/>
              <a:t>Bentuk</a:t>
            </a:r>
            <a:r>
              <a:rPr lang="en-ID" sz="3200" dirty="0"/>
              <a:t> </a:t>
            </a:r>
            <a:r>
              <a:rPr lang="en-ID" sz="3200" dirty="0" err="1"/>
              <a:t>tim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endParaRPr lang="en-ID" sz="3200" dirty="0"/>
          </a:p>
          <a:p>
            <a:r>
              <a:rPr lang="en-ID" sz="3200" dirty="0" err="1"/>
              <a:t>Interaksi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client</a:t>
            </a:r>
          </a:p>
          <a:p>
            <a:pPr marL="0" indent="0">
              <a:buNone/>
            </a:pPr>
            <a:endParaRPr lang="en-ID" sz="3200" dirty="0"/>
          </a:p>
          <a:p>
            <a:pPr marL="0" indent="0">
              <a:buNone/>
            </a:pPr>
            <a:r>
              <a:rPr lang="en-ID" sz="3200" dirty="0"/>
              <a:t>Tips : </a:t>
            </a:r>
            <a:r>
              <a:rPr lang="en-ID" sz="3200" dirty="0" err="1"/>
              <a:t>minta</a:t>
            </a:r>
            <a:r>
              <a:rPr lang="en-ID" sz="3200" dirty="0"/>
              <a:t> </a:t>
            </a:r>
            <a:r>
              <a:rPr lang="en-ID" sz="3200" dirty="0" err="1"/>
              <a:t>waktu</a:t>
            </a:r>
            <a:r>
              <a:rPr lang="en-ID" sz="3200" dirty="0"/>
              <a:t> </a:t>
            </a:r>
            <a:r>
              <a:rPr lang="en-ID" sz="3200" dirty="0" err="1"/>
              <a:t>ke</a:t>
            </a:r>
            <a:r>
              <a:rPr lang="en-ID" sz="3200" dirty="0"/>
              <a:t> client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memikirkan</a:t>
            </a:r>
            <a:r>
              <a:rPr lang="en-ID" sz="3200" dirty="0"/>
              <a:t> </a:t>
            </a:r>
            <a:r>
              <a:rPr lang="en-ID" sz="3200" dirty="0" err="1"/>
              <a:t>alternatif</a:t>
            </a:r>
            <a:r>
              <a:rPr lang="en-ID" sz="3200" dirty="0"/>
              <a:t> </a:t>
            </a:r>
            <a:r>
              <a:rPr lang="en-ID" sz="3200" dirty="0" err="1"/>
              <a:t>implementasi</a:t>
            </a:r>
            <a:r>
              <a:rPr lang="en-ID" sz="3200" dirty="0"/>
              <a:t> </a:t>
            </a:r>
            <a:r>
              <a:rPr lang="en-ID" sz="3200" dirty="0" err="1"/>
              <a:t>beserta</a:t>
            </a:r>
            <a:r>
              <a:rPr lang="en-ID" sz="3200" dirty="0"/>
              <a:t> </a:t>
            </a:r>
            <a:r>
              <a:rPr lang="en-ID" sz="3200" dirty="0" err="1"/>
              <a:t>harga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15467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F36-BB65-483B-97A2-2DB4FF0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SECOND step 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DC28-5B34-458B-8C5A-CC08B866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463141"/>
          </a:xfrm>
        </p:spPr>
        <p:txBody>
          <a:bodyPr>
            <a:normAutofit/>
          </a:bodyPr>
          <a:lstStyle/>
          <a:p>
            <a:r>
              <a:rPr lang="en-ID" sz="3200" dirty="0"/>
              <a:t>List </a:t>
            </a:r>
            <a:r>
              <a:rPr lang="en-ID" sz="3200" dirty="0" err="1"/>
              <a:t>alternatif</a:t>
            </a:r>
            <a:endParaRPr lang="en-ID" sz="3200" dirty="0"/>
          </a:p>
          <a:p>
            <a:r>
              <a:rPr lang="en-ID" sz="3200" dirty="0"/>
              <a:t>List </a:t>
            </a:r>
            <a:r>
              <a:rPr lang="en-ID" sz="3200" dirty="0" err="1"/>
              <a:t>barang</a:t>
            </a:r>
            <a:r>
              <a:rPr lang="en-ID" sz="3200" dirty="0"/>
              <a:t> yang </a:t>
            </a:r>
            <a:r>
              <a:rPr lang="en-ID" sz="3200" dirty="0" err="1"/>
              <a:t>dibutuhkan</a:t>
            </a:r>
            <a:endParaRPr lang="en-ID" sz="3200" dirty="0"/>
          </a:p>
          <a:p>
            <a:r>
              <a:rPr lang="en-ID" sz="3200" dirty="0" err="1"/>
              <a:t>Buat</a:t>
            </a:r>
            <a:r>
              <a:rPr lang="en-ID" sz="3200" dirty="0"/>
              <a:t> </a:t>
            </a:r>
            <a:r>
              <a:rPr lang="en-ID" sz="3200" dirty="0" err="1"/>
              <a:t>rencana</a:t>
            </a:r>
            <a:r>
              <a:rPr lang="en-ID" sz="3200" dirty="0"/>
              <a:t> </a:t>
            </a:r>
            <a:r>
              <a:rPr lang="en-ID" sz="3200" dirty="0" err="1"/>
              <a:t>anggaran</a:t>
            </a:r>
            <a:endParaRPr lang="en-ID" sz="3200" dirty="0"/>
          </a:p>
          <a:p>
            <a:pPr lvl="1"/>
            <a:r>
              <a:rPr lang="en-ID" sz="3000" dirty="0"/>
              <a:t>Minimal, </a:t>
            </a:r>
            <a:r>
              <a:rPr lang="en-ID" sz="3000" dirty="0" err="1"/>
              <a:t>tipikal</a:t>
            </a:r>
            <a:r>
              <a:rPr lang="en-ID" sz="3000" dirty="0"/>
              <a:t>, </a:t>
            </a:r>
            <a:r>
              <a:rPr lang="en-ID" sz="3000" dirty="0" err="1"/>
              <a:t>maksimal</a:t>
            </a:r>
            <a:endParaRPr lang="en-ID" sz="3000" dirty="0"/>
          </a:p>
          <a:p>
            <a:r>
              <a:rPr lang="en-ID" sz="3200" dirty="0"/>
              <a:t>Deal </a:t>
            </a:r>
            <a:r>
              <a:rPr lang="en-ID" sz="3200" dirty="0" err="1"/>
              <a:t>dengan</a:t>
            </a:r>
            <a:r>
              <a:rPr lang="en-ID" sz="3200" dirty="0"/>
              <a:t> client</a:t>
            </a:r>
          </a:p>
          <a:p>
            <a:r>
              <a:rPr lang="en-ID" sz="3200" dirty="0"/>
              <a:t>Minta DP </a:t>
            </a:r>
            <a:r>
              <a:rPr lang="en-ID" sz="3200" dirty="0" err="1"/>
              <a:t>ke</a:t>
            </a:r>
            <a:r>
              <a:rPr lang="en-ID" sz="3200" dirty="0"/>
              <a:t> client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uang</a:t>
            </a:r>
            <a:r>
              <a:rPr lang="en-ID" sz="3200" dirty="0"/>
              <a:t> </a:t>
            </a:r>
            <a:r>
              <a:rPr lang="en-ID" sz="3200" dirty="0" err="1"/>
              <a:t>barang</a:t>
            </a:r>
            <a:r>
              <a:rPr lang="en-ID" sz="3200" dirty="0"/>
              <a:t> (</a:t>
            </a:r>
            <a:r>
              <a:rPr lang="en-ID" sz="3200" dirty="0" err="1"/>
              <a:t>jika</a:t>
            </a:r>
            <a:r>
              <a:rPr lang="en-ID" sz="3200" dirty="0"/>
              <a:t> </a:t>
            </a:r>
            <a:r>
              <a:rPr lang="en-ID" sz="3200" dirty="0" err="1"/>
              <a:t>perlu</a:t>
            </a:r>
            <a:r>
              <a:rPr lang="en-ID" sz="3200" dirty="0"/>
              <a:t>)</a:t>
            </a:r>
          </a:p>
          <a:p>
            <a:pPr marL="0" indent="0">
              <a:buNone/>
            </a:pPr>
            <a:endParaRPr lang="en-ID" sz="3200" dirty="0"/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68613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9A7A-08BA-4387-8A41-9FBC6EB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Penyusunan</a:t>
            </a:r>
            <a:r>
              <a:rPr lang="en-ID" dirty="0"/>
              <a:t> RAB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FBB7-5561-432C-A035-3D086A81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Referensi</a:t>
            </a:r>
            <a:r>
              <a:rPr lang="en-ID" sz="3200" dirty="0"/>
              <a:t> : </a:t>
            </a:r>
            <a:r>
              <a:rPr lang="en-ID" sz="3200" dirty="0" err="1"/>
              <a:t>kru</a:t>
            </a:r>
            <a:r>
              <a:rPr lang="en-ID" sz="3200" dirty="0"/>
              <a:t> </a:t>
            </a:r>
            <a:r>
              <a:rPr lang="en-ID" sz="3200" dirty="0" err="1"/>
              <a:t>angkatan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, </a:t>
            </a:r>
            <a:r>
              <a:rPr lang="en-ID" sz="3200" dirty="0" err="1"/>
              <a:t>tokopedia</a:t>
            </a:r>
            <a:endParaRPr lang="en-ID" sz="3200" dirty="0"/>
          </a:p>
          <a:p>
            <a:r>
              <a:rPr lang="en-ID" sz="3200" dirty="0" err="1"/>
              <a:t>Hati-hati</a:t>
            </a:r>
            <a:r>
              <a:rPr lang="en-ID" sz="3200" dirty="0"/>
              <a:t> : </a:t>
            </a:r>
            <a:r>
              <a:rPr lang="en-ID" sz="3200" dirty="0" err="1"/>
              <a:t>jangan</a:t>
            </a:r>
            <a:r>
              <a:rPr lang="en-ID" sz="3200" dirty="0"/>
              <a:t> </a:t>
            </a:r>
            <a:r>
              <a:rPr lang="en-ID" sz="3200" dirty="0" err="1"/>
              <a:t>terlalu</a:t>
            </a:r>
            <a:r>
              <a:rPr lang="en-ID" sz="3200" dirty="0"/>
              <a:t> </a:t>
            </a:r>
            <a:r>
              <a:rPr lang="en-ID" sz="3200" dirty="0" err="1"/>
              <a:t>rendah</a:t>
            </a:r>
            <a:r>
              <a:rPr lang="en-ID" sz="3200" dirty="0"/>
              <a:t> </a:t>
            </a:r>
            <a:r>
              <a:rPr lang="en-ID" sz="3200" dirty="0" err="1"/>
              <a:t>atau</a:t>
            </a:r>
            <a:r>
              <a:rPr lang="en-ID" sz="3200" dirty="0"/>
              <a:t> </a:t>
            </a:r>
            <a:r>
              <a:rPr lang="en-ID" sz="3200" dirty="0" err="1"/>
              <a:t>terlalu</a:t>
            </a:r>
            <a:r>
              <a:rPr lang="en-ID" sz="3200" dirty="0"/>
              <a:t> </a:t>
            </a:r>
            <a:r>
              <a:rPr lang="en-ID" sz="3200" dirty="0" err="1"/>
              <a:t>tinggi</a:t>
            </a:r>
            <a:endParaRPr lang="en-ID" sz="3200" dirty="0"/>
          </a:p>
          <a:p>
            <a:pPr marL="0" indent="0">
              <a:buNone/>
            </a:pPr>
            <a:endParaRPr lang="en-ID" sz="3200" dirty="0"/>
          </a:p>
          <a:p>
            <a:r>
              <a:rPr lang="en-ID" sz="3200" dirty="0" err="1"/>
              <a:t>Biaya</a:t>
            </a:r>
            <a:r>
              <a:rPr lang="en-ID" sz="3200" dirty="0"/>
              <a:t> </a:t>
            </a:r>
            <a:r>
              <a:rPr lang="en-ID" sz="3200" dirty="0" err="1"/>
              <a:t>tak</a:t>
            </a:r>
            <a:r>
              <a:rPr lang="en-ID" sz="3200" dirty="0"/>
              <a:t> </a:t>
            </a:r>
            <a:r>
              <a:rPr lang="en-ID" sz="3200" dirty="0" err="1"/>
              <a:t>terduga</a:t>
            </a:r>
            <a:r>
              <a:rPr lang="en-ID" sz="3200" dirty="0"/>
              <a:t> = 10%</a:t>
            </a:r>
          </a:p>
        </p:txBody>
      </p:sp>
    </p:spTree>
    <p:extLst>
      <p:ext uri="{BB962C8B-B14F-4D97-AF65-F5344CB8AC3E}">
        <p14:creationId xmlns:p14="http://schemas.microsoft.com/office/powerpoint/2010/main" val="39869763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4C8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</TotalTime>
  <Words>334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MANAJEMEN PROYEK</vt:lpstr>
      <vt:lpstr>Project Management</vt:lpstr>
      <vt:lpstr>PowerPoint Presentation</vt:lpstr>
      <vt:lpstr>Why project manager?</vt:lpstr>
      <vt:lpstr>Five phases of project management</vt:lpstr>
      <vt:lpstr>PowerPoint Presentation</vt:lpstr>
      <vt:lpstr>First step : initiation</vt:lpstr>
      <vt:lpstr>SECOND step : PLANNING</vt:lpstr>
      <vt:lpstr>Penyusunan RAB</vt:lpstr>
      <vt:lpstr>PowerPoint Presentation</vt:lpstr>
      <vt:lpstr>PowerPoint Presentation</vt:lpstr>
      <vt:lpstr>PowerPoint Presentation</vt:lpstr>
      <vt:lpstr>PowerPoint Presentation</vt:lpstr>
      <vt:lpstr>THIRD step : EXECUTION</vt:lpstr>
      <vt:lpstr>PowerPoint Presentation</vt:lpstr>
      <vt:lpstr>PERANCANGAN TIMETABLE</vt:lpstr>
      <vt:lpstr>FOURTH step : CONTROL</vt:lpstr>
      <vt:lpstr>Siklus dasar manajemen proyek</vt:lpstr>
      <vt:lpstr>FiFTH step : CLOSE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Arsenic Bismuth</dc:creator>
  <cp:lastModifiedBy>Umar Al Faruqi</cp:lastModifiedBy>
  <cp:revision>16</cp:revision>
  <dcterms:created xsi:type="dcterms:W3CDTF">2017-09-01T11:42:32Z</dcterms:created>
  <dcterms:modified xsi:type="dcterms:W3CDTF">2017-11-25T00:22:42Z</dcterms:modified>
</cp:coreProperties>
</file>