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259" r:id="rId4"/>
    <p:sldId id="260" r:id="rId5"/>
    <p:sldId id="261" r:id="rId6"/>
    <p:sldId id="311" r:id="rId7"/>
    <p:sldId id="262" r:id="rId8"/>
    <p:sldId id="264" r:id="rId9"/>
    <p:sldId id="278" r:id="rId10"/>
    <p:sldId id="266" r:id="rId11"/>
    <p:sldId id="267" r:id="rId12"/>
    <p:sldId id="312" r:id="rId13"/>
    <p:sldId id="268" r:id="rId14"/>
    <p:sldId id="271" r:id="rId15"/>
    <p:sldId id="313" r:id="rId16"/>
    <p:sldId id="273" r:id="rId17"/>
    <p:sldId id="274" r:id="rId18"/>
    <p:sldId id="314" r:id="rId19"/>
    <p:sldId id="315" r:id="rId20"/>
    <p:sldId id="281" r:id="rId21"/>
    <p:sldId id="316" r:id="rId22"/>
  </p:sldIdLst>
  <p:sldSz cx="9144000" cy="5143500" type="screen16x9"/>
  <p:notesSz cx="6858000" cy="9144000"/>
  <p:embeddedFontLst>
    <p:embeddedFont>
      <p:font typeface="Archivo Black" panose="020B0604020202020204" charset="0"/>
      <p:regular r:id="rId24"/>
    </p:embeddedFont>
    <p:embeddedFont>
      <p:font typeface="Bebas Neue" panose="020B0606020202050201" pitchFamily="34" charset="0"/>
      <p:regular r:id="rId25"/>
    </p:embeddedFont>
    <p:embeddedFont>
      <p:font typeface="Calisto MT" panose="02040603050505030304" pitchFamily="18" charset="0"/>
      <p:regular r:id="rId26"/>
      <p:bold r:id="rId27"/>
      <p:italic r:id="rId28"/>
      <p:boldItalic r:id="rId29"/>
    </p:embeddedFont>
    <p:embeddedFont>
      <p:font typeface="DM Sans" pitchFamily="2" charset="0"/>
      <p:regular r:id="rId30"/>
      <p:bold r:id="rId31"/>
      <p:italic r:id="rId32"/>
      <p:boldItalic r:id="rId33"/>
    </p:embeddedFont>
    <p:embeddedFont>
      <p:font typeface="Epilogue" panose="020B0604020202020204" charset="0"/>
      <p:regular r:id="rId34"/>
      <p:bold r:id="rId35"/>
      <p:italic r:id="rId36"/>
      <p:boldItalic r:id="rId37"/>
    </p:embeddedFont>
    <p:embeddedFont>
      <p:font typeface="Nunito Light"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E66865-A9E6-4260-9BFF-CDF86DABE0BE}">
  <a:tblStyle styleId="{45E66865-A9E6-4260-9BFF-CDF86DABE0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75f3280b1d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275f3280b1d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9755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2758626e1d5_0_1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2758626e1d5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7011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1134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852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27542abec63_0_1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27542abec63_0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661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75f3280b1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75f3280b1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448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253bc3fb8d2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253bc3fb8d2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85450" y="1385850"/>
            <a:ext cx="4175400" cy="1545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475950" y="2946900"/>
            <a:ext cx="2196600" cy="57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4850" y="24825"/>
            <a:ext cx="9174275" cy="5135725"/>
            <a:chOff x="-14850" y="24825"/>
            <a:chExt cx="9174275" cy="5135725"/>
          </a:xfrm>
        </p:grpSpPr>
        <p:sp>
          <p:nvSpPr>
            <p:cNvPr id="12" name="Google Shape;12;p2"/>
            <p:cNvSpPr/>
            <p:nvPr/>
          </p:nvSpPr>
          <p:spPr>
            <a:xfrm>
              <a:off x="-14850" y="24825"/>
              <a:ext cx="9174275" cy="5135725"/>
            </a:xfrm>
            <a:custGeom>
              <a:avLst/>
              <a:gdLst/>
              <a:ahLst/>
              <a:cxnLst/>
              <a:rect l="l" t="t" r="r" b="b"/>
              <a:pathLst>
                <a:path w="366971" h="205429" extrusionOk="0">
                  <a:moveTo>
                    <a:pt x="934" y="4981"/>
                  </a:moveTo>
                  <a:lnTo>
                    <a:pt x="27391" y="16497"/>
                  </a:lnTo>
                  <a:lnTo>
                    <a:pt x="69722" y="5914"/>
                  </a:lnTo>
                  <a:lnTo>
                    <a:pt x="96801" y="12451"/>
                  </a:lnTo>
                  <a:lnTo>
                    <a:pt x="115476" y="0"/>
                  </a:lnTo>
                  <a:lnTo>
                    <a:pt x="127615" y="6537"/>
                  </a:lnTo>
                  <a:lnTo>
                    <a:pt x="155628" y="1868"/>
                  </a:lnTo>
                  <a:lnTo>
                    <a:pt x="185509" y="15874"/>
                  </a:lnTo>
                  <a:lnTo>
                    <a:pt x="212277" y="4981"/>
                  </a:lnTo>
                  <a:lnTo>
                    <a:pt x="286355" y="29881"/>
                  </a:lnTo>
                  <a:lnTo>
                    <a:pt x="324329" y="6848"/>
                  </a:lnTo>
                  <a:lnTo>
                    <a:pt x="366971" y="38907"/>
                  </a:lnTo>
                  <a:lnTo>
                    <a:pt x="366348" y="204495"/>
                  </a:lnTo>
                  <a:lnTo>
                    <a:pt x="0" y="205429"/>
                  </a:lnTo>
                  <a:close/>
                </a:path>
              </a:pathLst>
            </a:custGeom>
            <a:solidFill>
              <a:schemeClr val="accent4"/>
            </a:solidFill>
            <a:ln>
              <a:noFill/>
            </a:ln>
          </p:spPr>
        </p:sp>
        <p:grpSp>
          <p:nvGrpSpPr>
            <p:cNvPr id="13" name="Google Shape;13;p2"/>
            <p:cNvGrpSpPr/>
            <p:nvPr/>
          </p:nvGrpSpPr>
          <p:grpSpPr>
            <a:xfrm>
              <a:off x="1000" y="442254"/>
              <a:ext cx="9144299" cy="3772500"/>
              <a:chOff x="1000" y="425175"/>
              <a:chExt cx="9960025" cy="3772500"/>
            </a:xfrm>
          </p:grpSpPr>
          <p:sp>
            <p:nvSpPr>
              <p:cNvPr id="14" name="Google Shape;14;p2"/>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6155525" y="670913"/>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000" y="42517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81"/>
        <p:cNvGrpSpPr/>
        <p:nvPr/>
      </p:nvGrpSpPr>
      <p:grpSpPr>
        <a:xfrm>
          <a:off x="0" y="0"/>
          <a:ext cx="0" cy="0"/>
          <a:chOff x="0" y="0"/>
          <a:chExt cx="0" cy="0"/>
        </a:xfrm>
      </p:grpSpPr>
      <p:grpSp>
        <p:nvGrpSpPr>
          <p:cNvPr id="282" name="Google Shape;282;p14"/>
          <p:cNvGrpSpPr/>
          <p:nvPr/>
        </p:nvGrpSpPr>
        <p:grpSpPr>
          <a:xfrm>
            <a:off x="-11304" y="806175"/>
            <a:ext cx="9228911" cy="4334175"/>
            <a:chOff x="-11304" y="806175"/>
            <a:chExt cx="9228911" cy="4334175"/>
          </a:xfrm>
        </p:grpSpPr>
        <p:grpSp>
          <p:nvGrpSpPr>
            <p:cNvPr id="283" name="Google Shape;283;p14"/>
            <p:cNvGrpSpPr/>
            <p:nvPr/>
          </p:nvGrpSpPr>
          <p:grpSpPr>
            <a:xfrm>
              <a:off x="1000" y="806175"/>
              <a:ext cx="9144299" cy="3772500"/>
              <a:chOff x="1000" y="425175"/>
              <a:chExt cx="9960025" cy="3772500"/>
            </a:xfrm>
          </p:grpSpPr>
          <p:sp>
            <p:nvSpPr>
              <p:cNvPr id="284" name="Google Shape;284;p14"/>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14"/>
              <p:cNvSpPr/>
              <p:nvPr/>
            </p:nvSpPr>
            <p:spPr>
              <a:xfrm flipH="1">
                <a:off x="6155525" y="670913"/>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14"/>
              <p:cNvSpPr/>
              <p:nvPr/>
            </p:nvSpPr>
            <p:spPr>
              <a:xfrm>
                <a:off x="1000" y="425175"/>
                <a:ext cx="3805500" cy="3669936"/>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7" name="Google Shape;287;p14"/>
            <p:cNvGrpSpPr/>
            <p:nvPr/>
          </p:nvGrpSpPr>
          <p:grpSpPr>
            <a:xfrm>
              <a:off x="-11175" y="883134"/>
              <a:ext cx="915984" cy="3994163"/>
              <a:chOff x="2008200" y="2578500"/>
              <a:chExt cx="446125" cy="1945525"/>
            </a:xfrm>
          </p:grpSpPr>
          <p:sp>
            <p:nvSpPr>
              <p:cNvPr id="288" name="Google Shape;288;p14"/>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14"/>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14"/>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4"/>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14"/>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14"/>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14"/>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14"/>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14"/>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14"/>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14"/>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9" name="Google Shape;299;p14"/>
            <p:cNvGrpSpPr/>
            <p:nvPr/>
          </p:nvGrpSpPr>
          <p:grpSpPr>
            <a:xfrm flipH="1">
              <a:off x="-11304" y="4430150"/>
              <a:ext cx="9228911" cy="710200"/>
              <a:chOff x="1901275" y="4812450"/>
              <a:chExt cx="9228911" cy="710200"/>
            </a:xfrm>
          </p:grpSpPr>
          <p:sp>
            <p:nvSpPr>
              <p:cNvPr id="300" name="Google Shape;300;p14"/>
              <p:cNvSpPr/>
              <p:nvPr/>
            </p:nvSpPr>
            <p:spPr>
              <a:xfrm>
                <a:off x="1901275" y="4815425"/>
                <a:ext cx="9228740" cy="707225"/>
              </a:xfrm>
              <a:custGeom>
                <a:avLst/>
                <a:gdLst/>
                <a:ahLst/>
                <a:cxnLst/>
                <a:rect l="l" t="t" r="r" b="b"/>
                <a:pathLst>
                  <a:path w="152120" h="28289" extrusionOk="0">
                    <a:moveTo>
                      <a:pt x="0" y="1"/>
                    </a:moveTo>
                    <a:lnTo>
                      <a:pt x="0" y="28288"/>
                    </a:lnTo>
                    <a:lnTo>
                      <a:pt x="152120" y="28288"/>
                    </a:lnTo>
                    <a:lnTo>
                      <a:pt x="152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14"/>
              <p:cNvSpPr/>
              <p:nvPr/>
            </p:nvSpPr>
            <p:spPr>
              <a:xfrm>
                <a:off x="5467406" y="4812450"/>
                <a:ext cx="5662780"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02" name="Google Shape;302;p14"/>
          <p:cNvSpPr txBox="1">
            <a:spLocks noGrp="1"/>
          </p:cNvSpPr>
          <p:nvPr>
            <p:ph type="title"/>
          </p:nvPr>
        </p:nvSpPr>
        <p:spPr>
          <a:xfrm>
            <a:off x="865625" y="3231525"/>
            <a:ext cx="4902900" cy="5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03" name="Google Shape;303;p14"/>
          <p:cNvSpPr txBox="1">
            <a:spLocks noGrp="1"/>
          </p:cNvSpPr>
          <p:nvPr>
            <p:ph type="subTitle" idx="1"/>
          </p:nvPr>
        </p:nvSpPr>
        <p:spPr>
          <a:xfrm>
            <a:off x="865625" y="1380075"/>
            <a:ext cx="4902900" cy="190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338"/>
        <p:cNvGrpSpPr/>
        <p:nvPr/>
      </p:nvGrpSpPr>
      <p:grpSpPr>
        <a:xfrm>
          <a:off x="0" y="0"/>
          <a:ext cx="0" cy="0"/>
          <a:chOff x="0" y="0"/>
          <a:chExt cx="0" cy="0"/>
        </a:xfrm>
      </p:grpSpPr>
      <p:grpSp>
        <p:nvGrpSpPr>
          <p:cNvPr id="339" name="Google Shape;339;p16"/>
          <p:cNvGrpSpPr/>
          <p:nvPr/>
        </p:nvGrpSpPr>
        <p:grpSpPr>
          <a:xfrm>
            <a:off x="-1015926" y="-194718"/>
            <a:ext cx="10423400" cy="6350744"/>
            <a:chOff x="-1015926" y="-194718"/>
            <a:chExt cx="10423400" cy="6350744"/>
          </a:xfrm>
        </p:grpSpPr>
        <p:grpSp>
          <p:nvGrpSpPr>
            <p:cNvPr id="340" name="Google Shape;340;p16"/>
            <p:cNvGrpSpPr/>
            <p:nvPr/>
          </p:nvGrpSpPr>
          <p:grpSpPr>
            <a:xfrm>
              <a:off x="-1015926" y="2989668"/>
              <a:ext cx="3615317" cy="3166358"/>
              <a:chOff x="781965" y="867328"/>
              <a:chExt cx="4728377" cy="4141195"/>
            </a:xfrm>
          </p:grpSpPr>
          <p:sp>
            <p:nvSpPr>
              <p:cNvPr id="341" name="Google Shape;341;p16"/>
              <p:cNvSpPr/>
              <p:nvPr/>
            </p:nvSpPr>
            <p:spPr>
              <a:xfrm>
                <a:off x="781965" y="867328"/>
                <a:ext cx="4357783" cy="3241115"/>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6"/>
              <p:cNvSpPr/>
              <p:nvPr/>
            </p:nvSpPr>
            <p:spPr>
              <a:xfrm>
                <a:off x="1056027" y="1252388"/>
                <a:ext cx="4454314" cy="3756136"/>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3" name="Google Shape;343;p16"/>
            <p:cNvGrpSpPr/>
            <p:nvPr/>
          </p:nvGrpSpPr>
          <p:grpSpPr>
            <a:xfrm>
              <a:off x="34350" y="-98106"/>
              <a:ext cx="678875" cy="5339725"/>
              <a:chOff x="1252200" y="-178968"/>
              <a:chExt cx="678875" cy="5339725"/>
            </a:xfrm>
          </p:grpSpPr>
          <p:sp>
            <p:nvSpPr>
              <p:cNvPr id="344" name="Google Shape;344;p16"/>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6"/>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6"/>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7" name="Google Shape;347;p16"/>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8" name="Google Shape;348;p16"/>
            <p:cNvGrpSpPr/>
            <p:nvPr/>
          </p:nvGrpSpPr>
          <p:grpSpPr>
            <a:xfrm>
              <a:off x="8524800" y="-194718"/>
              <a:ext cx="619200" cy="5338225"/>
              <a:chOff x="8524800" y="-194718"/>
              <a:chExt cx="619200" cy="5338225"/>
            </a:xfrm>
          </p:grpSpPr>
          <p:sp>
            <p:nvSpPr>
              <p:cNvPr id="349" name="Google Shape;349;p16"/>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6"/>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6"/>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6"/>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16"/>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6"/>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16"/>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16"/>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16"/>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8" name="Google Shape;358;p16"/>
            <p:cNvGrpSpPr/>
            <p:nvPr/>
          </p:nvGrpSpPr>
          <p:grpSpPr>
            <a:xfrm>
              <a:off x="-222044" y="4207621"/>
              <a:ext cx="1870524" cy="1067180"/>
              <a:chOff x="137276" y="3854024"/>
              <a:chExt cx="1762650" cy="1005635"/>
            </a:xfrm>
          </p:grpSpPr>
          <p:grpSp>
            <p:nvGrpSpPr>
              <p:cNvPr id="359" name="Google Shape;359;p16"/>
              <p:cNvGrpSpPr/>
              <p:nvPr/>
            </p:nvGrpSpPr>
            <p:grpSpPr>
              <a:xfrm>
                <a:off x="137276" y="3854024"/>
                <a:ext cx="1762650" cy="1005635"/>
                <a:chOff x="2083436" y="2909224"/>
                <a:chExt cx="2212439" cy="1262250"/>
              </a:xfrm>
            </p:grpSpPr>
            <p:sp>
              <p:nvSpPr>
                <p:cNvPr id="360" name="Google Shape;360;p16"/>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16"/>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2" name="Google Shape;362;p16"/>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3" name="Google Shape;363;p16"/>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16"/>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16"/>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6" name="Google Shape;366;p16"/>
          <p:cNvSpPr txBox="1">
            <a:spLocks noGrp="1"/>
          </p:cNvSpPr>
          <p:nvPr>
            <p:ph type="title"/>
          </p:nvPr>
        </p:nvSpPr>
        <p:spPr>
          <a:xfrm>
            <a:off x="903145" y="1311538"/>
            <a:ext cx="2759700" cy="1089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7" name="Google Shape;367;p16"/>
          <p:cNvSpPr txBox="1">
            <a:spLocks noGrp="1"/>
          </p:cNvSpPr>
          <p:nvPr>
            <p:ph type="subTitle" idx="1"/>
          </p:nvPr>
        </p:nvSpPr>
        <p:spPr>
          <a:xfrm>
            <a:off x="903145" y="2476863"/>
            <a:ext cx="2759700" cy="97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78"/>
        <p:cNvGrpSpPr/>
        <p:nvPr/>
      </p:nvGrpSpPr>
      <p:grpSpPr>
        <a:xfrm>
          <a:off x="0" y="0"/>
          <a:ext cx="0" cy="0"/>
          <a:chOff x="0" y="0"/>
          <a:chExt cx="0" cy="0"/>
        </a:xfrm>
      </p:grpSpPr>
      <p:grpSp>
        <p:nvGrpSpPr>
          <p:cNvPr id="479" name="Google Shape;479;p21"/>
          <p:cNvGrpSpPr/>
          <p:nvPr/>
        </p:nvGrpSpPr>
        <p:grpSpPr>
          <a:xfrm>
            <a:off x="-486967" y="445013"/>
            <a:ext cx="9855067" cy="4871020"/>
            <a:chOff x="-486967" y="445013"/>
            <a:chExt cx="9855067" cy="4871020"/>
          </a:xfrm>
        </p:grpSpPr>
        <p:grpSp>
          <p:nvGrpSpPr>
            <p:cNvPr id="480" name="Google Shape;480;p21"/>
            <p:cNvGrpSpPr/>
            <p:nvPr/>
          </p:nvGrpSpPr>
          <p:grpSpPr>
            <a:xfrm>
              <a:off x="-31500" y="445013"/>
              <a:ext cx="9399600" cy="4716226"/>
              <a:chOff x="-31500" y="445013"/>
              <a:chExt cx="9399600" cy="4716226"/>
            </a:xfrm>
          </p:grpSpPr>
          <p:grpSp>
            <p:nvGrpSpPr>
              <p:cNvPr id="481" name="Google Shape;481;p21"/>
              <p:cNvGrpSpPr/>
              <p:nvPr/>
            </p:nvGrpSpPr>
            <p:grpSpPr>
              <a:xfrm>
                <a:off x="8218275" y="445013"/>
                <a:ext cx="1149825" cy="4456500"/>
                <a:chOff x="9933750" y="374363"/>
                <a:chExt cx="1149825" cy="4456500"/>
              </a:xfrm>
            </p:grpSpPr>
            <p:sp>
              <p:nvSpPr>
                <p:cNvPr id="482" name="Google Shape;482;p21"/>
                <p:cNvSpPr/>
                <p:nvPr/>
              </p:nvSpPr>
              <p:spPr>
                <a:xfrm>
                  <a:off x="10627500" y="2314575"/>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1"/>
                <p:cNvSpPr/>
                <p:nvPr/>
              </p:nvSpPr>
              <p:spPr>
                <a:xfrm>
                  <a:off x="10863725" y="1191625"/>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21"/>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21"/>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21"/>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21"/>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21"/>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1"/>
                <p:cNvSpPr/>
                <p:nvPr/>
              </p:nvSpPr>
              <p:spPr>
                <a:xfrm>
                  <a:off x="9933750" y="1059350"/>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0" name="Google Shape;490;p21"/>
              <p:cNvGrpSpPr/>
              <p:nvPr/>
            </p:nvGrpSpPr>
            <p:grpSpPr>
              <a:xfrm>
                <a:off x="-31500" y="580334"/>
                <a:ext cx="915984" cy="3994163"/>
                <a:chOff x="2008200" y="2578500"/>
                <a:chExt cx="446125" cy="1945525"/>
              </a:xfrm>
            </p:grpSpPr>
            <p:sp>
              <p:nvSpPr>
                <p:cNvPr id="491" name="Google Shape;491;p21"/>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21"/>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21"/>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1"/>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1"/>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1"/>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1"/>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21"/>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21"/>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1"/>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1"/>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2" name="Google Shape;502;p21"/>
              <p:cNvSpPr/>
              <p:nvPr/>
            </p:nvSpPr>
            <p:spPr>
              <a:xfrm>
                <a:off x="-1" y="4434061"/>
                <a:ext cx="6461446" cy="718719"/>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1"/>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1"/>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5" name="Google Shape;505;p21"/>
            <p:cNvGrpSpPr/>
            <p:nvPr/>
          </p:nvGrpSpPr>
          <p:grpSpPr>
            <a:xfrm flipH="1">
              <a:off x="-486967" y="3338203"/>
              <a:ext cx="1663214" cy="1977830"/>
              <a:chOff x="4234175" y="2958950"/>
              <a:chExt cx="1754075" cy="1384550"/>
            </a:xfrm>
          </p:grpSpPr>
          <p:sp>
            <p:nvSpPr>
              <p:cNvPr id="506" name="Google Shape;506;p21"/>
              <p:cNvSpPr/>
              <p:nvPr/>
            </p:nvSpPr>
            <p:spPr>
              <a:xfrm>
                <a:off x="42341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1"/>
              <p:cNvSpPr/>
              <p:nvPr/>
            </p:nvSpPr>
            <p:spPr>
              <a:xfrm>
                <a:off x="47534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08" name="Google Shape;50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9" name="Google Shape;509;p21"/>
          <p:cNvSpPr txBox="1">
            <a:spLocks noGrp="1"/>
          </p:cNvSpPr>
          <p:nvPr>
            <p:ph type="subTitle" idx="1"/>
          </p:nvPr>
        </p:nvSpPr>
        <p:spPr>
          <a:xfrm>
            <a:off x="4700313" y="1456450"/>
            <a:ext cx="35217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0" name="Google Shape;510;p21"/>
          <p:cNvSpPr txBox="1">
            <a:spLocks noGrp="1"/>
          </p:cNvSpPr>
          <p:nvPr>
            <p:ph type="subTitle" idx="2"/>
          </p:nvPr>
        </p:nvSpPr>
        <p:spPr>
          <a:xfrm>
            <a:off x="913463" y="1457788"/>
            <a:ext cx="35217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42"/>
        <p:cNvGrpSpPr/>
        <p:nvPr/>
      </p:nvGrpSpPr>
      <p:grpSpPr>
        <a:xfrm>
          <a:off x="0" y="0"/>
          <a:ext cx="0" cy="0"/>
          <a:chOff x="0" y="0"/>
          <a:chExt cx="0" cy="0"/>
        </a:xfrm>
      </p:grpSpPr>
      <p:grpSp>
        <p:nvGrpSpPr>
          <p:cNvPr id="543" name="Google Shape;543;p23"/>
          <p:cNvGrpSpPr/>
          <p:nvPr/>
        </p:nvGrpSpPr>
        <p:grpSpPr>
          <a:xfrm flipH="1">
            <a:off x="-231432" y="-194718"/>
            <a:ext cx="10423391" cy="6350726"/>
            <a:chOff x="-1015917" y="-194718"/>
            <a:chExt cx="10423391" cy="6350726"/>
          </a:xfrm>
        </p:grpSpPr>
        <p:grpSp>
          <p:nvGrpSpPr>
            <p:cNvPr id="544" name="Google Shape;544;p23"/>
            <p:cNvGrpSpPr/>
            <p:nvPr/>
          </p:nvGrpSpPr>
          <p:grpSpPr>
            <a:xfrm>
              <a:off x="-1015917" y="3382634"/>
              <a:ext cx="3166609" cy="2773374"/>
              <a:chOff x="781976" y="1381279"/>
              <a:chExt cx="4141524" cy="3627221"/>
            </a:xfrm>
          </p:grpSpPr>
          <p:sp>
            <p:nvSpPr>
              <p:cNvPr id="545" name="Google Shape;545;p23"/>
              <p:cNvSpPr/>
              <p:nvPr/>
            </p:nvSpPr>
            <p:spPr>
              <a:xfrm>
                <a:off x="781976" y="1381279"/>
                <a:ext cx="3816925" cy="2838850"/>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23"/>
              <p:cNvSpPr/>
              <p:nvPr/>
            </p:nvSpPr>
            <p:spPr>
              <a:xfrm>
                <a:off x="1022025" y="1718550"/>
                <a:ext cx="3901475" cy="3289950"/>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7" name="Google Shape;547;p23"/>
            <p:cNvGrpSpPr/>
            <p:nvPr/>
          </p:nvGrpSpPr>
          <p:grpSpPr>
            <a:xfrm>
              <a:off x="34350" y="-98106"/>
              <a:ext cx="678875" cy="5339725"/>
              <a:chOff x="1252200" y="-178968"/>
              <a:chExt cx="678875" cy="5339725"/>
            </a:xfrm>
          </p:grpSpPr>
          <p:sp>
            <p:nvSpPr>
              <p:cNvPr id="548" name="Google Shape;548;p23"/>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23"/>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23"/>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1" name="Google Shape;551;p23"/>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2" name="Google Shape;552;p23"/>
            <p:cNvGrpSpPr/>
            <p:nvPr/>
          </p:nvGrpSpPr>
          <p:grpSpPr>
            <a:xfrm>
              <a:off x="8524800" y="-194718"/>
              <a:ext cx="619200" cy="5338225"/>
              <a:chOff x="8524800" y="-194718"/>
              <a:chExt cx="619200" cy="5338225"/>
            </a:xfrm>
          </p:grpSpPr>
          <p:sp>
            <p:nvSpPr>
              <p:cNvPr id="553" name="Google Shape;553;p23"/>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23"/>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23"/>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23"/>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23"/>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23"/>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23"/>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23"/>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23"/>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2" name="Google Shape;562;p23"/>
            <p:cNvGrpSpPr/>
            <p:nvPr/>
          </p:nvGrpSpPr>
          <p:grpSpPr>
            <a:xfrm>
              <a:off x="-222044" y="4207621"/>
              <a:ext cx="1870524" cy="1067180"/>
              <a:chOff x="137276" y="3854024"/>
              <a:chExt cx="1762650" cy="1005635"/>
            </a:xfrm>
          </p:grpSpPr>
          <p:grpSp>
            <p:nvGrpSpPr>
              <p:cNvPr id="563" name="Google Shape;563;p23"/>
              <p:cNvGrpSpPr/>
              <p:nvPr/>
            </p:nvGrpSpPr>
            <p:grpSpPr>
              <a:xfrm>
                <a:off x="137276" y="3854024"/>
                <a:ext cx="1762650" cy="1005635"/>
                <a:chOff x="2083436" y="2909224"/>
                <a:chExt cx="2212439" cy="1262250"/>
              </a:xfrm>
            </p:grpSpPr>
            <p:sp>
              <p:nvSpPr>
                <p:cNvPr id="564" name="Google Shape;564;p23"/>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23"/>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6" name="Google Shape;566;p23"/>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7" name="Google Shape;567;p23"/>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23"/>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23"/>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0" name="Google Shape;570;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1" name="Google Shape;571;p23"/>
          <p:cNvSpPr txBox="1">
            <a:spLocks noGrp="1"/>
          </p:cNvSpPr>
          <p:nvPr>
            <p:ph type="subTitle" idx="1"/>
          </p:nvPr>
        </p:nvSpPr>
        <p:spPr>
          <a:xfrm>
            <a:off x="1229586" y="3100676"/>
            <a:ext cx="2091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2" name="Google Shape;572;p23"/>
          <p:cNvSpPr txBox="1">
            <a:spLocks noGrp="1"/>
          </p:cNvSpPr>
          <p:nvPr>
            <p:ph type="subTitle" idx="2"/>
          </p:nvPr>
        </p:nvSpPr>
        <p:spPr>
          <a:xfrm>
            <a:off x="3524779" y="3100676"/>
            <a:ext cx="2091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3" name="Google Shape;573;p23"/>
          <p:cNvSpPr txBox="1">
            <a:spLocks noGrp="1"/>
          </p:cNvSpPr>
          <p:nvPr>
            <p:ph type="subTitle" idx="3"/>
          </p:nvPr>
        </p:nvSpPr>
        <p:spPr>
          <a:xfrm>
            <a:off x="5820593" y="3100676"/>
            <a:ext cx="2091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4" name="Google Shape;574;p23"/>
          <p:cNvSpPr txBox="1">
            <a:spLocks noGrp="1"/>
          </p:cNvSpPr>
          <p:nvPr>
            <p:ph type="subTitle" idx="4"/>
          </p:nvPr>
        </p:nvSpPr>
        <p:spPr>
          <a:xfrm>
            <a:off x="1229586" y="2646101"/>
            <a:ext cx="2091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5" name="Google Shape;575;p23"/>
          <p:cNvSpPr txBox="1">
            <a:spLocks noGrp="1"/>
          </p:cNvSpPr>
          <p:nvPr>
            <p:ph type="subTitle" idx="5"/>
          </p:nvPr>
        </p:nvSpPr>
        <p:spPr>
          <a:xfrm>
            <a:off x="3524779" y="2646101"/>
            <a:ext cx="2091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6" name="Google Shape;576;p23"/>
          <p:cNvSpPr txBox="1">
            <a:spLocks noGrp="1"/>
          </p:cNvSpPr>
          <p:nvPr>
            <p:ph type="subTitle" idx="6"/>
          </p:nvPr>
        </p:nvSpPr>
        <p:spPr>
          <a:xfrm>
            <a:off x="5820593" y="2646101"/>
            <a:ext cx="20910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18"/>
        <p:cNvGrpSpPr/>
        <p:nvPr/>
      </p:nvGrpSpPr>
      <p:grpSpPr>
        <a:xfrm>
          <a:off x="0" y="0"/>
          <a:ext cx="0" cy="0"/>
          <a:chOff x="0" y="0"/>
          <a:chExt cx="0" cy="0"/>
        </a:xfrm>
      </p:grpSpPr>
      <p:sp>
        <p:nvSpPr>
          <p:cNvPr id="619" name="Google Shape;61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0" name="Google Shape;620;p25"/>
          <p:cNvSpPr txBox="1">
            <a:spLocks noGrp="1"/>
          </p:cNvSpPr>
          <p:nvPr>
            <p:ph type="subTitle" idx="1"/>
          </p:nvPr>
        </p:nvSpPr>
        <p:spPr>
          <a:xfrm>
            <a:off x="1238978" y="1815424"/>
            <a:ext cx="2085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1" name="Google Shape;621;p25"/>
          <p:cNvSpPr txBox="1">
            <a:spLocks noGrp="1"/>
          </p:cNvSpPr>
          <p:nvPr>
            <p:ph type="subTitle" idx="2"/>
          </p:nvPr>
        </p:nvSpPr>
        <p:spPr>
          <a:xfrm>
            <a:off x="3536390" y="1815424"/>
            <a:ext cx="208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2" name="Google Shape;622;p25"/>
          <p:cNvSpPr txBox="1">
            <a:spLocks noGrp="1"/>
          </p:cNvSpPr>
          <p:nvPr>
            <p:ph type="subTitle" idx="3"/>
          </p:nvPr>
        </p:nvSpPr>
        <p:spPr>
          <a:xfrm>
            <a:off x="1238978" y="3313938"/>
            <a:ext cx="2085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3" name="Google Shape;623;p25"/>
          <p:cNvSpPr txBox="1">
            <a:spLocks noGrp="1"/>
          </p:cNvSpPr>
          <p:nvPr>
            <p:ph type="subTitle" idx="4"/>
          </p:nvPr>
        </p:nvSpPr>
        <p:spPr>
          <a:xfrm>
            <a:off x="3536390" y="3313938"/>
            <a:ext cx="208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4" name="Google Shape;624;p25"/>
          <p:cNvSpPr txBox="1">
            <a:spLocks noGrp="1"/>
          </p:cNvSpPr>
          <p:nvPr>
            <p:ph type="subTitle" idx="5"/>
          </p:nvPr>
        </p:nvSpPr>
        <p:spPr>
          <a:xfrm>
            <a:off x="5831330" y="1815424"/>
            <a:ext cx="207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5" name="Google Shape;625;p25"/>
          <p:cNvSpPr txBox="1">
            <a:spLocks noGrp="1"/>
          </p:cNvSpPr>
          <p:nvPr>
            <p:ph type="subTitle" idx="6"/>
          </p:nvPr>
        </p:nvSpPr>
        <p:spPr>
          <a:xfrm>
            <a:off x="5831330" y="3313938"/>
            <a:ext cx="2078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6" name="Google Shape;626;p25"/>
          <p:cNvSpPr txBox="1">
            <a:spLocks noGrp="1"/>
          </p:cNvSpPr>
          <p:nvPr>
            <p:ph type="subTitle" idx="7"/>
          </p:nvPr>
        </p:nvSpPr>
        <p:spPr>
          <a:xfrm>
            <a:off x="1237400" y="1553937"/>
            <a:ext cx="2088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7" name="Google Shape;627;p25"/>
          <p:cNvSpPr txBox="1">
            <a:spLocks noGrp="1"/>
          </p:cNvSpPr>
          <p:nvPr>
            <p:ph type="subTitle" idx="8"/>
          </p:nvPr>
        </p:nvSpPr>
        <p:spPr>
          <a:xfrm>
            <a:off x="3534811" y="1553937"/>
            <a:ext cx="2085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8" name="Google Shape;628;p25"/>
          <p:cNvSpPr txBox="1">
            <a:spLocks noGrp="1"/>
          </p:cNvSpPr>
          <p:nvPr>
            <p:ph type="subTitle" idx="9"/>
          </p:nvPr>
        </p:nvSpPr>
        <p:spPr>
          <a:xfrm>
            <a:off x="5829749" y="1553937"/>
            <a:ext cx="2081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9" name="Google Shape;629;p25"/>
          <p:cNvSpPr txBox="1">
            <a:spLocks noGrp="1"/>
          </p:cNvSpPr>
          <p:nvPr>
            <p:ph type="subTitle" idx="13"/>
          </p:nvPr>
        </p:nvSpPr>
        <p:spPr>
          <a:xfrm>
            <a:off x="1237400" y="3051314"/>
            <a:ext cx="2088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0" name="Google Shape;630;p25"/>
          <p:cNvSpPr txBox="1">
            <a:spLocks noGrp="1"/>
          </p:cNvSpPr>
          <p:nvPr>
            <p:ph type="subTitle" idx="14"/>
          </p:nvPr>
        </p:nvSpPr>
        <p:spPr>
          <a:xfrm>
            <a:off x="3534811" y="3051314"/>
            <a:ext cx="2085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1" name="Google Shape;631;p25"/>
          <p:cNvSpPr txBox="1">
            <a:spLocks noGrp="1"/>
          </p:cNvSpPr>
          <p:nvPr>
            <p:ph type="subTitle" idx="15"/>
          </p:nvPr>
        </p:nvSpPr>
        <p:spPr>
          <a:xfrm>
            <a:off x="5829749" y="3051314"/>
            <a:ext cx="20817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Epilogue"/>
                <a:ea typeface="Epilogue"/>
                <a:cs typeface="Epilogue"/>
                <a:sym typeface="Epilog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32" name="Google Shape;632;p25"/>
          <p:cNvGrpSpPr/>
          <p:nvPr/>
        </p:nvGrpSpPr>
        <p:grpSpPr>
          <a:xfrm>
            <a:off x="-1446794" y="-194718"/>
            <a:ext cx="10854268" cy="6389043"/>
            <a:chOff x="-1446794" y="-194718"/>
            <a:chExt cx="10854268" cy="6389043"/>
          </a:xfrm>
        </p:grpSpPr>
        <p:grpSp>
          <p:nvGrpSpPr>
            <p:cNvPr id="633" name="Google Shape;633;p25"/>
            <p:cNvGrpSpPr/>
            <p:nvPr/>
          </p:nvGrpSpPr>
          <p:grpSpPr>
            <a:xfrm>
              <a:off x="-1446794" y="3236799"/>
              <a:ext cx="3615316" cy="2957526"/>
              <a:chOff x="218444" y="1190545"/>
              <a:chExt cx="4728375" cy="3868069"/>
            </a:xfrm>
          </p:grpSpPr>
          <p:sp>
            <p:nvSpPr>
              <p:cNvPr id="634" name="Google Shape;634;p25"/>
              <p:cNvSpPr/>
              <p:nvPr/>
            </p:nvSpPr>
            <p:spPr>
              <a:xfrm>
                <a:off x="218444" y="1190545"/>
                <a:ext cx="3990595" cy="2968018"/>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25"/>
              <p:cNvSpPr/>
              <p:nvPr/>
            </p:nvSpPr>
            <p:spPr>
              <a:xfrm>
                <a:off x="492505" y="1302479"/>
                <a:ext cx="4454314" cy="3756136"/>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6" name="Google Shape;636;p25"/>
            <p:cNvGrpSpPr/>
            <p:nvPr/>
          </p:nvGrpSpPr>
          <p:grpSpPr>
            <a:xfrm>
              <a:off x="34350" y="-98106"/>
              <a:ext cx="678875" cy="5339725"/>
              <a:chOff x="1252200" y="-178968"/>
              <a:chExt cx="678875" cy="5339725"/>
            </a:xfrm>
          </p:grpSpPr>
          <p:sp>
            <p:nvSpPr>
              <p:cNvPr id="637" name="Google Shape;637;p25"/>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25"/>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25"/>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0" name="Google Shape;640;p25"/>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1" name="Google Shape;641;p25"/>
            <p:cNvGrpSpPr/>
            <p:nvPr/>
          </p:nvGrpSpPr>
          <p:grpSpPr>
            <a:xfrm>
              <a:off x="8524800" y="-194718"/>
              <a:ext cx="619200" cy="5338225"/>
              <a:chOff x="8524800" y="-194718"/>
              <a:chExt cx="619200" cy="5338225"/>
            </a:xfrm>
          </p:grpSpPr>
          <p:sp>
            <p:nvSpPr>
              <p:cNvPr id="642" name="Google Shape;642;p25"/>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25"/>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25"/>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25"/>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25"/>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25"/>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25"/>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25"/>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25"/>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1" name="Google Shape;651;p25"/>
            <p:cNvGrpSpPr/>
            <p:nvPr/>
          </p:nvGrpSpPr>
          <p:grpSpPr>
            <a:xfrm>
              <a:off x="-222044" y="4207621"/>
              <a:ext cx="1870524" cy="1067180"/>
              <a:chOff x="137276" y="3854024"/>
              <a:chExt cx="1762650" cy="1005635"/>
            </a:xfrm>
          </p:grpSpPr>
          <p:grpSp>
            <p:nvGrpSpPr>
              <p:cNvPr id="652" name="Google Shape;652;p25"/>
              <p:cNvGrpSpPr/>
              <p:nvPr/>
            </p:nvGrpSpPr>
            <p:grpSpPr>
              <a:xfrm>
                <a:off x="137276" y="3854024"/>
                <a:ext cx="1762650" cy="1005635"/>
                <a:chOff x="2083436" y="2909224"/>
                <a:chExt cx="2212439" cy="1262250"/>
              </a:xfrm>
            </p:grpSpPr>
            <p:sp>
              <p:nvSpPr>
                <p:cNvPr id="653" name="Google Shape;653;p25"/>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25"/>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55" name="Google Shape;655;p25"/>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56" name="Google Shape;656;p25"/>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25"/>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25"/>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71"/>
        <p:cNvGrpSpPr/>
        <p:nvPr/>
      </p:nvGrpSpPr>
      <p:grpSpPr>
        <a:xfrm>
          <a:off x="0" y="0"/>
          <a:ext cx="0" cy="0"/>
          <a:chOff x="0" y="0"/>
          <a:chExt cx="0" cy="0"/>
        </a:xfrm>
      </p:grpSpPr>
      <p:sp>
        <p:nvSpPr>
          <p:cNvPr id="672" name="Google Shape;67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73" name="Google Shape;673;p27"/>
          <p:cNvGrpSpPr/>
          <p:nvPr/>
        </p:nvGrpSpPr>
        <p:grpSpPr>
          <a:xfrm>
            <a:off x="-389398" y="445013"/>
            <a:ext cx="9833698" cy="5138650"/>
            <a:chOff x="-389398" y="445013"/>
            <a:chExt cx="9833698" cy="5138650"/>
          </a:xfrm>
        </p:grpSpPr>
        <p:sp>
          <p:nvSpPr>
            <p:cNvPr id="674" name="Google Shape;674;p27"/>
            <p:cNvSpPr/>
            <p:nvPr/>
          </p:nvSpPr>
          <p:spPr>
            <a:xfrm flipH="1">
              <a:off x="7280814" y="4208471"/>
              <a:ext cx="1853934" cy="637902"/>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5" name="Google Shape;675;p27"/>
            <p:cNvGrpSpPr/>
            <p:nvPr/>
          </p:nvGrpSpPr>
          <p:grpSpPr>
            <a:xfrm>
              <a:off x="-31500" y="445013"/>
              <a:ext cx="9475800" cy="4716226"/>
              <a:chOff x="-31500" y="445013"/>
              <a:chExt cx="9475800" cy="4716226"/>
            </a:xfrm>
          </p:grpSpPr>
          <p:grpSp>
            <p:nvGrpSpPr>
              <p:cNvPr id="676" name="Google Shape;676;p27"/>
              <p:cNvGrpSpPr/>
              <p:nvPr/>
            </p:nvGrpSpPr>
            <p:grpSpPr>
              <a:xfrm>
                <a:off x="8294475" y="445013"/>
                <a:ext cx="1149825" cy="4456500"/>
                <a:chOff x="10009950" y="374363"/>
                <a:chExt cx="1149825" cy="4456500"/>
              </a:xfrm>
            </p:grpSpPr>
            <p:sp>
              <p:nvSpPr>
                <p:cNvPr id="677" name="Google Shape;677;p27"/>
                <p:cNvSpPr/>
                <p:nvPr/>
              </p:nvSpPr>
              <p:spPr>
                <a:xfrm>
                  <a:off x="10703700" y="2314575"/>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27"/>
                <p:cNvSpPr/>
                <p:nvPr/>
              </p:nvSpPr>
              <p:spPr>
                <a:xfrm>
                  <a:off x="10939925" y="1191625"/>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27"/>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27"/>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27"/>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27"/>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27"/>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27"/>
                <p:cNvSpPr/>
                <p:nvPr/>
              </p:nvSpPr>
              <p:spPr>
                <a:xfrm>
                  <a:off x="10009950" y="1059350"/>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5" name="Google Shape;685;p27"/>
              <p:cNvGrpSpPr/>
              <p:nvPr/>
            </p:nvGrpSpPr>
            <p:grpSpPr>
              <a:xfrm>
                <a:off x="-31500" y="580334"/>
                <a:ext cx="744035" cy="3994163"/>
                <a:chOff x="2008200" y="2578500"/>
                <a:chExt cx="362378" cy="1945525"/>
              </a:xfrm>
            </p:grpSpPr>
            <p:sp>
              <p:nvSpPr>
                <p:cNvPr id="686" name="Google Shape;686;p27"/>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27"/>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27"/>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27"/>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27"/>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27"/>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27"/>
                <p:cNvSpPr/>
                <p:nvPr/>
              </p:nvSpPr>
              <p:spPr>
                <a:xfrm>
                  <a:off x="2024403"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27"/>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27"/>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27"/>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27"/>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7" name="Google Shape;697;p27"/>
              <p:cNvSpPr/>
              <p:nvPr/>
            </p:nvSpPr>
            <p:spPr>
              <a:xfrm>
                <a:off x="-1" y="4434061"/>
                <a:ext cx="6461446" cy="718719"/>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27"/>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27"/>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0" name="Google Shape;700;p27"/>
            <p:cNvSpPr/>
            <p:nvPr/>
          </p:nvSpPr>
          <p:spPr>
            <a:xfrm>
              <a:off x="8183082" y="4003175"/>
              <a:ext cx="1220212" cy="1580487"/>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01" name="Google Shape;701;p27"/>
            <p:cNvGrpSpPr/>
            <p:nvPr/>
          </p:nvGrpSpPr>
          <p:grpSpPr>
            <a:xfrm flipH="1">
              <a:off x="-389398" y="3693606"/>
              <a:ext cx="1364320" cy="1622416"/>
              <a:chOff x="4234175" y="2958950"/>
              <a:chExt cx="1754075" cy="1384550"/>
            </a:xfrm>
          </p:grpSpPr>
          <p:sp>
            <p:nvSpPr>
              <p:cNvPr id="702" name="Google Shape;702;p27"/>
              <p:cNvSpPr/>
              <p:nvPr/>
            </p:nvSpPr>
            <p:spPr>
              <a:xfrm>
                <a:off x="42341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27"/>
              <p:cNvSpPr/>
              <p:nvPr/>
            </p:nvSpPr>
            <p:spPr>
              <a:xfrm>
                <a:off x="47534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704"/>
        <p:cNvGrpSpPr/>
        <p:nvPr/>
      </p:nvGrpSpPr>
      <p:grpSpPr>
        <a:xfrm>
          <a:off x="0" y="0"/>
          <a:ext cx="0" cy="0"/>
          <a:chOff x="0" y="0"/>
          <a:chExt cx="0" cy="0"/>
        </a:xfrm>
      </p:grpSpPr>
      <p:grpSp>
        <p:nvGrpSpPr>
          <p:cNvPr id="705" name="Google Shape;705;p28"/>
          <p:cNvGrpSpPr/>
          <p:nvPr/>
        </p:nvGrpSpPr>
        <p:grpSpPr>
          <a:xfrm>
            <a:off x="-744125" y="-194718"/>
            <a:ext cx="10404199" cy="6072496"/>
            <a:chOff x="-744125" y="-194718"/>
            <a:chExt cx="10404199" cy="6072496"/>
          </a:xfrm>
        </p:grpSpPr>
        <p:sp>
          <p:nvSpPr>
            <p:cNvPr id="706" name="Google Shape;706;p28"/>
            <p:cNvSpPr/>
            <p:nvPr/>
          </p:nvSpPr>
          <p:spPr>
            <a:xfrm>
              <a:off x="-744125" y="3487300"/>
              <a:ext cx="2834812" cy="2390478"/>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07" name="Google Shape;707;p28"/>
            <p:cNvGrpSpPr/>
            <p:nvPr/>
          </p:nvGrpSpPr>
          <p:grpSpPr>
            <a:xfrm>
              <a:off x="34350" y="-98106"/>
              <a:ext cx="678875" cy="5339725"/>
              <a:chOff x="1252200" y="-178968"/>
              <a:chExt cx="678875" cy="5339725"/>
            </a:xfrm>
          </p:grpSpPr>
          <p:sp>
            <p:nvSpPr>
              <p:cNvPr id="708" name="Google Shape;708;p28"/>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28"/>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28"/>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11" name="Google Shape;711;p28"/>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2" name="Google Shape;712;p28"/>
            <p:cNvGrpSpPr/>
            <p:nvPr/>
          </p:nvGrpSpPr>
          <p:grpSpPr>
            <a:xfrm>
              <a:off x="8524800" y="-194718"/>
              <a:ext cx="619200" cy="5338225"/>
              <a:chOff x="8524800" y="-194718"/>
              <a:chExt cx="619200" cy="5338225"/>
            </a:xfrm>
          </p:grpSpPr>
          <p:sp>
            <p:nvSpPr>
              <p:cNvPr id="713" name="Google Shape;713;p28"/>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28"/>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28"/>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28"/>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28"/>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28"/>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28"/>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28"/>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28"/>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2" name="Google Shape;722;p28"/>
            <p:cNvGrpSpPr/>
            <p:nvPr/>
          </p:nvGrpSpPr>
          <p:grpSpPr>
            <a:xfrm>
              <a:off x="-222044" y="4207621"/>
              <a:ext cx="1458099" cy="1067180"/>
              <a:chOff x="137276" y="3854024"/>
              <a:chExt cx="1374010" cy="1005635"/>
            </a:xfrm>
          </p:grpSpPr>
          <p:grpSp>
            <p:nvGrpSpPr>
              <p:cNvPr id="723" name="Google Shape;723;p28"/>
              <p:cNvGrpSpPr/>
              <p:nvPr/>
            </p:nvGrpSpPr>
            <p:grpSpPr>
              <a:xfrm>
                <a:off x="137276" y="3854024"/>
                <a:ext cx="1374010" cy="1005635"/>
                <a:chOff x="2083436" y="2909224"/>
                <a:chExt cx="1724626" cy="1262250"/>
              </a:xfrm>
            </p:grpSpPr>
            <p:sp>
              <p:nvSpPr>
                <p:cNvPr id="724" name="Google Shape;724;p28"/>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28"/>
                <p:cNvSpPr/>
                <p:nvPr/>
              </p:nvSpPr>
              <p:spPr>
                <a:xfrm>
                  <a:off x="2811413" y="3158697"/>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6" name="Google Shape;726;p28"/>
              <p:cNvSpPr/>
              <p:nvPr/>
            </p:nvSpPr>
            <p:spPr>
              <a:xfrm>
                <a:off x="778421" y="4304149"/>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7" name="Google Shape;727;p28"/>
            <p:cNvSpPr/>
            <p:nvPr/>
          </p:nvSpPr>
          <p:spPr>
            <a:xfrm rot="-1145938" flipH="1">
              <a:off x="8227427" y="36421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28"/>
            <p:cNvSpPr/>
            <p:nvPr/>
          </p:nvSpPr>
          <p:spPr>
            <a:xfrm>
              <a:off x="7172775" y="4329721"/>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28"/>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30" name="Google Shape;730;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69"/>
        <p:cNvGrpSpPr/>
        <p:nvPr/>
      </p:nvGrpSpPr>
      <p:grpSpPr>
        <a:xfrm>
          <a:off x="0" y="0"/>
          <a:ext cx="0" cy="0"/>
          <a:chOff x="0" y="0"/>
          <a:chExt cx="0" cy="0"/>
        </a:xfrm>
      </p:grpSpPr>
      <p:grpSp>
        <p:nvGrpSpPr>
          <p:cNvPr id="770" name="Google Shape;770;p31"/>
          <p:cNvGrpSpPr/>
          <p:nvPr/>
        </p:nvGrpSpPr>
        <p:grpSpPr>
          <a:xfrm flipH="1">
            <a:off x="-382382" y="445013"/>
            <a:ext cx="9580991" cy="4716229"/>
            <a:chOff x="-31500" y="445013"/>
            <a:chExt cx="9580991" cy="4716229"/>
          </a:xfrm>
        </p:grpSpPr>
        <p:grpSp>
          <p:nvGrpSpPr>
            <p:cNvPr id="771" name="Google Shape;771;p31"/>
            <p:cNvGrpSpPr/>
            <p:nvPr/>
          </p:nvGrpSpPr>
          <p:grpSpPr>
            <a:xfrm>
              <a:off x="8036844" y="445013"/>
              <a:ext cx="1512647" cy="4456500"/>
              <a:chOff x="9752319" y="374363"/>
              <a:chExt cx="1512647" cy="4456500"/>
            </a:xfrm>
          </p:grpSpPr>
          <p:sp>
            <p:nvSpPr>
              <p:cNvPr id="772" name="Google Shape;772;p31"/>
              <p:cNvSpPr/>
              <p:nvPr/>
            </p:nvSpPr>
            <p:spPr>
              <a:xfrm rot="-343662">
                <a:off x="10590479" y="2291773"/>
                <a:ext cx="255148" cy="465497"/>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1"/>
              <p:cNvSpPr/>
              <p:nvPr/>
            </p:nvSpPr>
            <p:spPr>
              <a:xfrm rot="-343662">
                <a:off x="10714298" y="1158447"/>
                <a:ext cx="102474" cy="474971"/>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1"/>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1"/>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1"/>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1"/>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1"/>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1"/>
              <p:cNvSpPr/>
              <p:nvPr/>
            </p:nvSpPr>
            <p:spPr>
              <a:xfrm rot="-343662">
                <a:off x="9933734" y="1059357"/>
                <a:ext cx="1149816" cy="3693072"/>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0" name="Google Shape;780;p31"/>
            <p:cNvGrpSpPr/>
            <p:nvPr/>
          </p:nvGrpSpPr>
          <p:grpSpPr>
            <a:xfrm>
              <a:off x="-31500" y="580334"/>
              <a:ext cx="839784" cy="3994163"/>
              <a:chOff x="2008200" y="2578500"/>
              <a:chExt cx="409012" cy="1945525"/>
            </a:xfrm>
          </p:grpSpPr>
          <p:sp>
            <p:nvSpPr>
              <p:cNvPr id="781" name="Google Shape;781;p31"/>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1"/>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1"/>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1"/>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1"/>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1"/>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1"/>
              <p:cNvSpPr/>
              <p:nvPr/>
            </p:nvSpPr>
            <p:spPr>
              <a:xfrm>
                <a:off x="2071037"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1"/>
              <p:cNvSpPr/>
              <p:nvPr/>
            </p:nvSpPr>
            <p:spPr>
              <a:xfrm>
                <a:off x="2159562"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1"/>
              <p:cNvSpPr/>
              <p:nvPr/>
            </p:nvSpPr>
            <p:spPr>
              <a:xfrm>
                <a:off x="2016337"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1"/>
              <p:cNvSpPr/>
              <p:nvPr/>
            </p:nvSpPr>
            <p:spPr>
              <a:xfrm>
                <a:off x="2030262"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1"/>
              <p:cNvSpPr/>
              <p:nvPr/>
            </p:nvSpPr>
            <p:spPr>
              <a:xfrm>
                <a:off x="2095412"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92" name="Google Shape;792;p31"/>
            <p:cNvSpPr/>
            <p:nvPr/>
          </p:nvSpPr>
          <p:spPr>
            <a:xfrm>
              <a:off x="-1" y="4434061"/>
              <a:ext cx="6461446" cy="718719"/>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1"/>
            <p:cNvSpPr/>
            <p:nvPr/>
          </p:nvSpPr>
          <p:spPr>
            <a:xfrm>
              <a:off x="92" y="4670350"/>
              <a:ext cx="9250483"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1"/>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95" name="Google Shape;795;p31"/>
          <p:cNvSpPr/>
          <p:nvPr/>
        </p:nvSpPr>
        <p:spPr>
          <a:xfrm>
            <a:off x="-29775" y="4048776"/>
            <a:ext cx="2878618" cy="1161248"/>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6" name="Google Shape;796;p31"/>
          <p:cNvGrpSpPr/>
          <p:nvPr/>
        </p:nvGrpSpPr>
        <p:grpSpPr>
          <a:xfrm>
            <a:off x="8065411" y="3338203"/>
            <a:ext cx="1663214" cy="1977830"/>
            <a:chOff x="4234175" y="2958950"/>
            <a:chExt cx="1754075" cy="1384550"/>
          </a:xfrm>
        </p:grpSpPr>
        <p:sp>
          <p:nvSpPr>
            <p:cNvPr id="797" name="Google Shape;797;p31"/>
            <p:cNvSpPr/>
            <p:nvPr/>
          </p:nvSpPr>
          <p:spPr>
            <a:xfrm>
              <a:off x="42341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1"/>
            <p:cNvSpPr/>
            <p:nvPr/>
          </p:nvSpPr>
          <p:spPr>
            <a:xfrm>
              <a:off x="47534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99"/>
        <p:cNvGrpSpPr/>
        <p:nvPr/>
      </p:nvGrpSpPr>
      <p:grpSpPr>
        <a:xfrm>
          <a:off x="0" y="0"/>
          <a:ext cx="0" cy="0"/>
          <a:chOff x="0" y="0"/>
          <a:chExt cx="0" cy="0"/>
        </a:xfrm>
      </p:grpSpPr>
      <p:grpSp>
        <p:nvGrpSpPr>
          <p:cNvPr id="800" name="Google Shape;800;p32"/>
          <p:cNvGrpSpPr/>
          <p:nvPr/>
        </p:nvGrpSpPr>
        <p:grpSpPr>
          <a:xfrm>
            <a:off x="-11175" y="607160"/>
            <a:ext cx="11669620" cy="6478466"/>
            <a:chOff x="-11175" y="607160"/>
            <a:chExt cx="11669620" cy="6478466"/>
          </a:xfrm>
        </p:grpSpPr>
        <p:sp>
          <p:nvSpPr>
            <p:cNvPr id="801" name="Google Shape;801;p32"/>
            <p:cNvSpPr/>
            <p:nvPr/>
          </p:nvSpPr>
          <p:spPr>
            <a:xfrm>
              <a:off x="4841850" y="891350"/>
              <a:ext cx="4302118" cy="3525725"/>
            </a:xfrm>
            <a:custGeom>
              <a:avLst/>
              <a:gdLst/>
              <a:ahLst/>
              <a:cxnLst/>
              <a:rect l="l" t="t" r="r" b="b"/>
              <a:pathLst>
                <a:path w="152220" h="141029" extrusionOk="0">
                  <a:moveTo>
                    <a:pt x="131047" y="1"/>
                  </a:moveTo>
                  <a:cubicBezTo>
                    <a:pt x="128474" y="1"/>
                    <a:pt x="125814" y="1612"/>
                    <a:pt x="124369" y="3669"/>
                  </a:cubicBezTo>
                  <a:cubicBezTo>
                    <a:pt x="123912" y="4365"/>
                    <a:pt x="123554" y="5101"/>
                    <a:pt x="123335" y="5877"/>
                  </a:cubicBezTo>
                  <a:cubicBezTo>
                    <a:pt x="121362" y="4770"/>
                    <a:pt x="119202" y="4043"/>
                    <a:pt x="117061" y="4043"/>
                  </a:cubicBezTo>
                  <a:cubicBezTo>
                    <a:pt x="115316" y="4043"/>
                    <a:pt x="113584" y="4526"/>
                    <a:pt x="111976" y="5678"/>
                  </a:cubicBezTo>
                  <a:cubicBezTo>
                    <a:pt x="110146" y="6971"/>
                    <a:pt x="108953" y="8841"/>
                    <a:pt x="108236" y="10970"/>
                  </a:cubicBezTo>
                  <a:cubicBezTo>
                    <a:pt x="107948" y="10925"/>
                    <a:pt x="107639" y="10904"/>
                    <a:pt x="107315" y="10904"/>
                  </a:cubicBezTo>
                  <a:cubicBezTo>
                    <a:pt x="104287" y="10904"/>
                    <a:pt x="100010" y="12807"/>
                    <a:pt x="100279" y="16042"/>
                  </a:cubicBezTo>
                  <a:cubicBezTo>
                    <a:pt x="100299" y="16380"/>
                    <a:pt x="99742" y="16778"/>
                    <a:pt x="98847" y="17116"/>
                  </a:cubicBezTo>
                  <a:cubicBezTo>
                    <a:pt x="98012" y="17176"/>
                    <a:pt x="97077" y="17475"/>
                    <a:pt x="96201" y="17872"/>
                  </a:cubicBezTo>
                  <a:cubicBezTo>
                    <a:pt x="95983" y="14948"/>
                    <a:pt x="94769" y="11626"/>
                    <a:pt x="91944" y="10532"/>
                  </a:cubicBezTo>
                  <a:cubicBezTo>
                    <a:pt x="91322" y="10286"/>
                    <a:pt x="90666" y="10174"/>
                    <a:pt x="90004" y="10174"/>
                  </a:cubicBezTo>
                  <a:cubicBezTo>
                    <a:pt x="87556" y="10174"/>
                    <a:pt x="85011" y="11707"/>
                    <a:pt x="83649" y="13695"/>
                  </a:cubicBezTo>
                  <a:cubicBezTo>
                    <a:pt x="83192" y="14331"/>
                    <a:pt x="82873" y="15048"/>
                    <a:pt x="82654" y="15804"/>
                  </a:cubicBezTo>
                  <a:cubicBezTo>
                    <a:pt x="82097" y="15485"/>
                    <a:pt x="81521" y="15207"/>
                    <a:pt x="80964" y="14948"/>
                  </a:cubicBezTo>
                  <a:cubicBezTo>
                    <a:pt x="81023" y="12800"/>
                    <a:pt x="80685" y="10771"/>
                    <a:pt x="79511" y="10015"/>
                  </a:cubicBezTo>
                  <a:cubicBezTo>
                    <a:pt x="79087" y="9722"/>
                    <a:pt x="78547" y="9596"/>
                    <a:pt x="77949" y="9596"/>
                  </a:cubicBezTo>
                  <a:cubicBezTo>
                    <a:pt x="77004" y="9596"/>
                    <a:pt x="75915" y="9910"/>
                    <a:pt x="74916" y="10373"/>
                  </a:cubicBezTo>
                  <a:cubicBezTo>
                    <a:pt x="74658" y="7349"/>
                    <a:pt x="73404" y="3848"/>
                    <a:pt x="70460" y="2714"/>
                  </a:cubicBezTo>
                  <a:cubicBezTo>
                    <a:pt x="69812" y="2463"/>
                    <a:pt x="69132" y="2348"/>
                    <a:pt x="68446" y="2348"/>
                  </a:cubicBezTo>
                  <a:cubicBezTo>
                    <a:pt x="65874" y="2348"/>
                    <a:pt x="63216" y="3963"/>
                    <a:pt x="61787" y="6036"/>
                  </a:cubicBezTo>
                  <a:cubicBezTo>
                    <a:pt x="61310" y="6732"/>
                    <a:pt x="60971" y="7468"/>
                    <a:pt x="60753" y="8244"/>
                  </a:cubicBezTo>
                  <a:cubicBezTo>
                    <a:pt x="58780" y="7137"/>
                    <a:pt x="56613" y="6411"/>
                    <a:pt x="54467" y="6411"/>
                  </a:cubicBezTo>
                  <a:cubicBezTo>
                    <a:pt x="52718" y="6411"/>
                    <a:pt x="50982" y="6893"/>
                    <a:pt x="49374" y="8045"/>
                  </a:cubicBezTo>
                  <a:cubicBezTo>
                    <a:pt x="47564" y="9338"/>
                    <a:pt x="46370" y="11208"/>
                    <a:pt x="45654" y="13337"/>
                  </a:cubicBezTo>
                  <a:cubicBezTo>
                    <a:pt x="45358" y="13289"/>
                    <a:pt x="45039" y="13266"/>
                    <a:pt x="44706" y="13266"/>
                  </a:cubicBezTo>
                  <a:cubicBezTo>
                    <a:pt x="41679" y="13266"/>
                    <a:pt x="37428" y="15184"/>
                    <a:pt x="37697" y="18409"/>
                  </a:cubicBezTo>
                  <a:cubicBezTo>
                    <a:pt x="37717" y="18728"/>
                    <a:pt x="37140" y="19126"/>
                    <a:pt x="36245" y="19484"/>
                  </a:cubicBezTo>
                  <a:cubicBezTo>
                    <a:pt x="35429" y="19523"/>
                    <a:pt x="34474" y="19822"/>
                    <a:pt x="33619" y="20220"/>
                  </a:cubicBezTo>
                  <a:cubicBezTo>
                    <a:pt x="33400" y="17315"/>
                    <a:pt x="32167" y="13993"/>
                    <a:pt x="29362" y="12899"/>
                  </a:cubicBezTo>
                  <a:cubicBezTo>
                    <a:pt x="28739" y="12653"/>
                    <a:pt x="28083" y="12541"/>
                    <a:pt x="27420" y="12541"/>
                  </a:cubicBezTo>
                  <a:cubicBezTo>
                    <a:pt x="24973" y="12541"/>
                    <a:pt x="22429" y="14070"/>
                    <a:pt x="21067" y="16042"/>
                  </a:cubicBezTo>
                  <a:cubicBezTo>
                    <a:pt x="20609" y="16699"/>
                    <a:pt x="20291" y="17415"/>
                    <a:pt x="20072" y="18171"/>
                  </a:cubicBezTo>
                  <a:cubicBezTo>
                    <a:pt x="18188" y="17097"/>
                    <a:pt x="16123" y="16398"/>
                    <a:pt x="14073" y="16398"/>
                  </a:cubicBezTo>
                  <a:cubicBezTo>
                    <a:pt x="12400" y="16398"/>
                    <a:pt x="10737" y="16863"/>
                    <a:pt x="9191" y="17972"/>
                  </a:cubicBezTo>
                  <a:cubicBezTo>
                    <a:pt x="7460" y="19205"/>
                    <a:pt x="6306" y="20996"/>
                    <a:pt x="5610" y="23044"/>
                  </a:cubicBezTo>
                  <a:cubicBezTo>
                    <a:pt x="5330" y="23000"/>
                    <a:pt x="5028" y="22977"/>
                    <a:pt x="4712" y="22977"/>
                  </a:cubicBezTo>
                  <a:cubicBezTo>
                    <a:pt x="3209" y="22977"/>
                    <a:pt x="1381" y="23477"/>
                    <a:pt x="0" y="24397"/>
                  </a:cubicBezTo>
                  <a:lnTo>
                    <a:pt x="0" y="141028"/>
                  </a:lnTo>
                  <a:lnTo>
                    <a:pt x="152219" y="141028"/>
                  </a:lnTo>
                  <a:lnTo>
                    <a:pt x="152219" y="13735"/>
                  </a:lnTo>
                  <a:cubicBezTo>
                    <a:pt x="151656" y="13667"/>
                    <a:pt x="151074" y="13631"/>
                    <a:pt x="150476" y="13631"/>
                  </a:cubicBezTo>
                  <a:cubicBezTo>
                    <a:pt x="148267" y="13631"/>
                    <a:pt x="145835" y="14125"/>
                    <a:pt x="143267" y="15346"/>
                  </a:cubicBezTo>
                  <a:cubicBezTo>
                    <a:pt x="143765" y="12362"/>
                    <a:pt x="143785" y="8761"/>
                    <a:pt x="142114" y="7648"/>
                  </a:cubicBezTo>
                  <a:cubicBezTo>
                    <a:pt x="141692" y="7356"/>
                    <a:pt x="141154" y="7230"/>
                    <a:pt x="140558" y="7230"/>
                  </a:cubicBezTo>
                  <a:cubicBezTo>
                    <a:pt x="139609" y="7230"/>
                    <a:pt x="138513" y="7549"/>
                    <a:pt x="137499" y="8025"/>
                  </a:cubicBezTo>
                  <a:cubicBezTo>
                    <a:pt x="137260" y="4982"/>
                    <a:pt x="135987" y="1481"/>
                    <a:pt x="133063" y="367"/>
                  </a:cubicBezTo>
                  <a:cubicBezTo>
                    <a:pt x="132413" y="115"/>
                    <a:pt x="131733" y="1"/>
                    <a:pt x="13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2" name="Google Shape;802;p32"/>
            <p:cNvGrpSpPr/>
            <p:nvPr/>
          </p:nvGrpSpPr>
          <p:grpSpPr>
            <a:xfrm>
              <a:off x="1000" y="806175"/>
              <a:ext cx="9144299" cy="3772500"/>
              <a:chOff x="1000" y="425175"/>
              <a:chExt cx="9960025" cy="3772500"/>
            </a:xfrm>
          </p:grpSpPr>
          <p:sp>
            <p:nvSpPr>
              <p:cNvPr id="803" name="Google Shape;803;p32"/>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2"/>
              <p:cNvSpPr/>
              <p:nvPr/>
            </p:nvSpPr>
            <p:spPr>
              <a:xfrm flipH="1">
                <a:off x="6155525" y="670913"/>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2"/>
              <p:cNvSpPr/>
              <p:nvPr/>
            </p:nvSpPr>
            <p:spPr>
              <a:xfrm>
                <a:off x="1000" y="425175"/>
                <a:ext cx="3805500" cy="3669936"/>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6" name="Google Shape;806;p32"/>
            <p:cNvGrpSpPr/>
            <p:nvPr/>
          </p:nvGrpSpPr>
          <p:grpSpPr>
            <a:xfrm flipH="1">
              <a:off x="4905029" y="607160"/>
              <a:ext cx="6753416" cy="6478466"/>
              <a:chOff x="-539564" y="989460"/>
              <a:chExt cx="6753416" cy="6478466"/>
            </a:xfrm>
          </p:grpSpPr>
          <p:sp>
            <p:nvSpPr>
              <p:cNvPr id="807" name="Google Shape;807;p32"/>
              <p:cNvSpPr/>
              <p:nvPr/>
            </p:nvSpPr>
            <p:spPr>
              <a:xfrm rot="1325064" flipH="1">
                <a:off x="172808" y="1814013"/>
                <a:ext cx="5328672" cy="4829359"/>
              </a:xfrm>
              <a:custGeom>
                <a:avLst/>
                <a:gdLst/>
                <a:ahLst/>
                <a:cxnLst/>
                <a:rect l="l" t="t" r="r" b="b"/>
                <a:pathLst>
                  <a:path w="213131" h="193160" extrusionOk="0">
                    <a:moveTo>
                      <a:pt x="111499" y="1"/>
                    </a:moveTo>
                    <a:lnTo>
                      <a:pt x="111499" y="1"/>
                    </a:lnTo>
                    <a:cubicBezTo>
                      <a:pt x="108734" y="379"/>
                      <a:pt x="105829" y="1513"/>
                      <a:pt x="106088" y="4735"/>
                    </a:cubicBezTo>
                    <a:cubicBezTo>
                      <a:pt x="107341" y="21803"/>
                      <a:pt x="98569" y="18362"/>
                      <a:pt x="94212" y="22778"/>
                    </a:cubicBezTo>
                    <a:cubicBezTo>
                      <a:pt x="93118" y="23872"/>
                      <a:pt x="92402" y="24548"/>
                      <a:pt x="91904" y="24727"/>
                    </a:cubicBezTo>
                    <a:cubicBezTo>
                      <a:pt x="91904" y="24727"/>
                      <a:pt x="85201" y="29840"/>
                      <a:pt x="82774" y="34137"/>
                    </a:cubicBezTo>
                    <a:cubicBezTo>
                      <a:pt x="82385" y="34833"/>
                      <a:pt x="82099" y="35131"/>
                      <a:pt x="81904" y="35131"/>
                    </a:cubicBezTo>
                    <a:cubicBezTo>
                      <a:pt x="80892" y="35131"/>
                      <a:pt x="82351" y="27093"/>
                      <a:pt x="84803" y="25225"/>
                    </a:cubicBezTo>
                    <a:cubicBezTo>
                      <a:pt x="84803" y="25225"/>
                      <a:pt x="84798" y="25225"/>
                      <a:pt x="84789" y="25225"/>
                    </a:cubicBezTo>
                    <a:cubicBezTo>
                      <a:pt x="84378" y="25225"/>
                      <a:pt x="75027" y="25301"/>
                      <a:pt x="76408" y="32247"/>
                    </a:cubicBezTo>
                    <a:cubicBezTo>
                      <a:pt x="77840" y="39369"/>
                      <a:pt x="80188" y="41139"/>
                      <a:pt x="75811" y="44640"/>
                    </a:cubicBezTo>
                    <a:cubicBezTo>
                      <a:pt x="74160" y="45973"/>
                      <a:pt x="72211" y="48519"/>
                      <a:pt x="70798" y="51324"/>
                    </a:cubicBezTo>
                    <a:cubicBezTo>
                      <a:pt x="69605" y="49335"/>
                      <a:pt x="68312" y="48340"/>
                      <a:pt x="68252" y="44481"/>
                    </a:cubicBezTo>
                    <a:cubicBezTo>
                      <a:pt x="68212" y="39647"/>
                      <a:pt x="73126" y="40980"/>
                      <a:pt x="72509" y="36683"/>
                    </a:cubicBezTo>
                    <a:cubicBezTo>
                      <a:pt x="71892" y="32386"/>
                      <a:pt x="70699" y="31491"/>
                      <a:pt x="70699" y="31491"/>
                    </a:cubicBezTo>
                    <a:cubicBezTo>
                      <a:pt x="68232" y="35310"/>
                      <a:pt x="68053" y="31352"/>
                      <a:pt x="65646" y="36106"/>
                    </a:cubicBezTo>
                    <a:cubicBezTo>
                      <a:pt x="63265" y="40810"/>
                      <a:pt x="62733" y="43567"/>
                      <a:pt x="60159" y="43567"/>
                    </a:cubicBezTo>
                    <a:cubicBezTo>
                      <a:pt x="60132" y="43567"/>
                      <a:pt x="60104" y="43567"/>
                      <a:pt x="60076" y="43566"/>
                    </a:cubicBezTo>
                    <a:cubicBezTo>
                      <a:pt x="57450" y="43486"/>
                      <a:pt x="57669" y="36683"/>
                      <a:pt x="61628" y="33421"/>
                    </a:cubicBezTo>
                    <a:cubicBezTo>
                      <a:pt x="65566" y="30158"/>
                      <a:pt x="63856" y="25683"/>
                      <a:pt x="63856" y="25682"/>
                    </a:cubicBezTo>
                    <a:lnTo>
                      <a:pt x="63856" y="25682"/>
                    </a:lnTo>
                    <a:cubicBezTo>
                      <a:pt x="63856" y="25682"/>
                      <a:pt x="62462" y="26449"/>
                      <a:pt x="61024" y="26449"/>
                    </a:cubicBezTo>
                    <a:cubicBezTo>
                      <a:pt x="60288" y="26449"/>
                      <a:pt x="59541" y="26248"/>
                      <a:pt x="58962" y="25643"/>
                    </a:cubicBezTo>
                    <a:cubicBezTo>
                      <a:pt x="57271" y="23832"/>
                      <a:pt x="64631" y="19874"/>
                      <a:pt x="64632" y="19874"/>
                    </a:cubicBezTo>
                    <a:lnTo>
                      <a:pt x="64632" y="19874"/>
                    </a:lnTo>
                    <a:cubicBezTo>
                      <a:pt x="64631" y="19874"/>
                      <a:pt x="61150" y="21047"/>
                      <a:pt x="55958" y="21704"/>
                    </a:cubicBezTo>
                    <a:cubicBezTo>
                      <a:pt x="50747" y="22360"/>
                      <a:pt x="53134" y="26379"/>
                      <a:pt x="50209" y="30297"/>
                    </a:cubicBezTo>
                    <a:cubicBezTo>
                      <a:pt x="49453" y="31252"/>
                      <a:pt x="48956" y="31849"/>
                      <a:pt x="48598" y="32048"/>
                    </a:cubicBezTo>
                    <a:cubicBezTo>
                      <a:pt x="48598" y="32048"/>
                      <a:pt x="43724" y="36723"/>
                      <a:pt x="42451" y="40403"/>
                    </a:cubicBezTo>
                    <a:cubicBezTo>
                      <a:pt x="42239" y="41014"/>
                      <a:pt x="42040" y="41274"/>
                      <a:pt x="41865" y="41274"/>
                    </a:cubicBezTo>
                    <a:cubicBezTo>
                      <a:pt x="40993" y="41274"/>
                      <a:pt x="40731" y="34789"/>
                      <a:pt x="42471" y="33082"/>
                    </a:cubicBezTo>
                    <a:lnTo>
                      <a:pt x="42471" y="33082"/>
                    </a:lnTo>
                    <a:cubicBezTo>
                      <a:pt x="42471" y="33082"/>
                      <a:pt x="36603" y="33739"/>
                      <a:pt x="36523" y="39448"/>
                    </a:cubicBezTo>
                    <a:cubicBezTo>
                      <a:pt x="36507" y="40899"/>
                      <a:pt x="36143" y="41425"/>
                      <a:pt x="35568" y="41425"/>
                    </a:cubicBezTo>
                    <a:cubicBezTo>
                      <a:pt x="34052" y="41425"/>
                      <a:pt x="31068" y="37776"/>
                      <a:pt x="29101" y="37776"/>
                    </a:cubicBezTo>
                    <a:cubicBezTo>
                      <a:pt x="29082" y="37776"/>
                      <a:pt x="29063" y="37776"/>
                      <a:pt x="29044" y="37777"/>
                    </a:cubicBezTo>
                    <a:cubicBezTo>
                      <a:pt x="29322" y="40781"/>
                      <a:pt x="31093" y="46928"/>
                      <a:pt x="27273" y="57173"/>
                    </a:cubicBezTo>
                    <a:cubicBezTo>
                      <a:pt x="27007" y="57889"/>
                      <a:pt x="26639" y="58172"/>
                      <a:pt x="26223" y="58172"/>
                    </a:cubicBezTo>
                    <a:cubicBezTo>
                      <a:pt x="24678" y="58172"/>
                      <a:pt x="22479" y="54268"/>
                      <a:pt x="22479" y="54268"/>
                    </a:cubicBezTo>
                    <a:cubicBezTo>
                      <a:pt x="22479" y="54268"/>
                      <a:pt x="18918" y="58446"/>
                      <a:pt x="21445" y="64652"/>
                    </a:cubicBezTo>
                    <a:cubicBezTo>
                      <a:pt x="23743" y="70362"/>
                      <a:pt x="21709" y="77628"/>
                      <a:pt x="19346" y="77628"/>
                    </a:cubicBezTo>
                    <a:cubicBezTo>
                      <a:pt x="19132" y="77628"/>
                      <a:pt x="18916" y="77569"/>
                      <a:pt x="18699" y="77443"/>
                    </a:cubicBezTo>
                    <a:cubicBezTo>
                      <a:pt x="16093" y="75911"/>
                      <a:pt x="16730" y="72371"/>
                      <a:pt x="16372" y="65348"/>
                    </a:cubicBezTo>
                    <a:cubicBezTo>
                      <a:pt x="15994" y="58346"/>
                      <a:pt x="14144" y="62842"/>
                      <a:pt x="13348" y="56874"/>
                    </a:cubicBezTo>
                    <a:cubicBezTo>
                      <a:pt x="13348" y="56874"/>
                      <a:pt x="11817" y="57212"/>
                      <a:pt x="9410" y="61867"/>
                    </a:cubicBezTo>
                    <a:cubicBezTo>
                      <a:pt x="7022" y="66522"/>
                      <a:pt x="12393" y="67954"/>
                      <a:pt x="10325" y="73584"/>
                    </a:cubicBezTo>
                    <a:cubicBezTo>
                      <a:pt x="8256" y="79194"/>
                      <a:pt x="3680" y="77205"/>
                      <a:pt x="3362" y="81621"/>
                    </a:cubicBezTo>
                    <a:cubicBezTo>
                      <a:pt x="0" y="128826"/>
                      <a:pt x="19873" y="146312"/>
                      <a:pt x="20350" y="149714"/>
                    </a:cubicBezTo>
                    <a:lnTo>
                      <a:pt x="105352" y="176708"/>
                    </a:lnTo>
                    <a:lnTo>
                      <a:pt x="108992" y="163101"/>
                    </a:lnTo>
                    <a:cubicBezTo>
                      <a:pt x="112772" y="168552"/>
                      <a:pt x="115756" y="171436"/>
                      <a:pt x="116054" y="172670"/>
                    </a:cubicBezTo>
                    <a:lnTo>
                      <a:pt x="202388" y="193159"/>
                    </a:lnTo>
                    <a:lnTo>
                      <a:pt x="213131" y="122838"/>
                    </a:lnTo>
                    <a:cubicBezTo>
                      <a:pt x="213131" y="122838"/>
                      <a:pt x="194949" y="106626"/>
                      <a:pt x="195605" y="69904"/>
                    </a:cubicBezTo>
                    <a:cubicBezTo>
                      <a:pt x="195764" y="69088"/>
                      <a:pt x="195824" y="68432"/>
                      <a:pt x="195724" y="67994"/>
                    </a:cubicBezTo>
                    <a:cubicBezTo>
                      <a:pt x="194750" y="63618"/>
                      <a:pt x="194053" y="63120"/>
                      <a:pt x="194650" y="57053"/>
                    </a:cubicBezTo>
                    <a:cubicBezTo>
                      <a:pt x="195247" y="50986"/>
                      <a:pt x="199007" y="52816"/>
                      <a:pt x="198907" y="47405"/>
                    </a:cubicBezTo>
                    <a:cubicBezTo>
                      <a:pt x="198808" y="41974"/>
                      <a:pt x="196122" y="35310"/>
                      <a:pt x="196122" y="35310"/>
                    </a:cubicBezTo>
                    <a:cubicBezTo>
                      <a:pt x="192860" y="40045"/>
                      <a:pt x="194431" y="39747"/>
                      <a:pt x="188583" y="41676"/>
                    </a:cubicBezTo>
                    <a:cubicBezTo>
                      <a:pt x="181583" y="43996"/>
                      <a:pt x="186943" y="55586"/>
                      <a:pt x="184265" y="55586"/>
                    </a:cubicBezTo>
                    <a:cubicBezTo>
                      <a:pt x="184233" y="55586"/>
                      <a:pt x="184200" y="55584"/>
                      <a:pt x="184167" y="55581"/>
                    </a:cubicBezTo>
                    <a:cubicBezTo>
                      <a:pt x="176906" y="54885"/>
                      <a:pt x="179651" y="36605"/>
                      <a:pt x="179651" y="36603"/>
                    </a:cubicBezTo>
                    <a:lnTo>
                      <a:pt x="179651" y="36603"/>
                    </a:lnTo>
                    <a:cubicBezTo>
                      <a:pt x="179039" y="38667"/>
                      <a:pt x="178378" y="39251"/>
                      <a:pt x="177672" y="39251"/>
                    </a:cubicBezTo>
                    <a:cubicBezTo>
                      <a:pt x="176749" y="39251"/>
                      <a:pt x="175750" y="38252"/>
                      <a:pt x="174685" y="38252"/>
                    </a:cubicBezTo>
                    <a:cubicBezTo>
                      <a:pt x="174499" y="38252"/>
                      <a:pt x="174311" y="38282"/>
                      <a:pt x="174121" y="38354"/>
                    </a:cubicBezTo>
                    <a:cubicBezTo>
                      <a:pt x="171674" y="39249"/>
                      <a:pt x="170003" y="41119"/>
                      <a:pt x="169566" y="43447"/>
                    </a:cubicBezTo>
                    <a:cubicBezTo>
                      <a:pt x="169068" y="45993"/>
                      <a:pt x="167895" y="49394"/>
                      <a:pt x="164990" y="51026"/>
                    </a:cubicBezTo>
                    <a:cubicBezTo>
                      <a:pt x="164439" y="51337"/>
                      <a:pt x="163998" y="51477"/>
                      <a:pt x="163652" y="51477"/>
                    </a:cubicBezTo>
                    <a:cubicBezTo>
                      <a:pt x="161128" y="51477"/>
                      <a:pt x="163713" y="44042"/>
                      <a:pt x="166005" y="41855"/>
                    </a:cubicBezTo>
                    <a:lnTo>
                      <a:pt x="166005" y="41855"/>
                    </a:lnTo>
                    <a:cubicBezTo>
                      <a:pt x="166004" y="41855"/>
                      <a:pt x="156377" y="42571"/>
                      <a:pt x="158545" y="49633"/>
                    </a:cubicBezTo>
                    <a:cubicBezTo>
                      <a:pt x="160713" y="56695"/>
                      <a:pt x="163220" y="58287"/>
                      <a:pt x="159301" y="62205"/>
                    </a:cubicBezTo>
                    <a:cubicBezTo>
                      <a:pt x="157809" y="63697"/>
                      <a:pt x="156178" y="66403"/>
                      <a:pt x="155084" y="69347"/>
                    </a:cubicBezTo>
                    <a:cubicBezTo>
                      <a:pt x="153731" y="67437"/>
                      <a:pt x="152299" y="66522"/>
                      <a:pt x="151861" y="62643"/>
                    </a:cubicBezTo>
                    <a:cubicBezTo>
                      <a:pt x="151284" y="57769"/>
                      <a:pt x="156257" y="58724"/>
                      <a:pt x="155183" y="54407"/>
                    </a:cubicBezTo>
                    <a:cubicBezTo>
                      <a:pt x="154129" y="50111"/>
                      <a:pt x="152856" y="49295"/>
                      <a:pt x="152856" y="49295"/>
                    </a:cubicBezTo>
                    <a:cubicBezTo>
                      <a:pt x="150866" y="53373"/>
                      <a:pt x="150270" y="49394"/>
                      <a:pt x="148400" y="54368"/>
                    </a:cubicBezTo>
                    <a:cubicBezTo>
                      <a:pt x="146530" y="59361"/>
                      <a:pt x="146331" y="62186"/>
                      <a:pt x="143725" y="62325"/>
                    </a:cubicBezTo>
                    <a:cubicBezTo>
                      <a:pt x="143699" y="62326"/>
                      <a:pt x="143674" y="62327"/>
                      <a:pt x="143648" y="62327"/>
                    </a:cubicBezTo>
                    <a:cubicBezTo>
                      <a:pt x="141129" y="62327"/>
                      <a:pt x="140657" y="55525"/>
                      <a:pt x="144143" y="51941"/>
                    </a:cubicBezTo>
                    <a:cubicBezTo>
                      <a:pt x="147683" y="48340"/>
                      <a:pt x="145515" y="43964"/>
                      <a:pt x="145515" y="43964"/>
                    </a:cubicBezTo>
                    <a:lnTo>
                      <a:pt x="145515" y="43964"/>
                    </a:lnTo>
                    <a:cubicBezTo>
                      <a:pt x="145515" y="43964"/>
                      <a:pt x="144067" y="44959"/>
                      <a:pt x="142557" y="44959"/>
                    </a:cubicBezTo>
                    <a:cubicBezTo>
                      <a:pt x="141921" y="44959"/>
                      <a:pt x="141275" y="44783"/>
                      <a:pt x="140721" y="44282"/>
                    </a:cubicBezTo>
                    <a:cubicBezTo>
                      <a:pt x="138851" y="42591"/>
                      <a:pt x="145674" y="37996"/>
                      <a:pt x="145674" y="37996"/>
                    </a:cubicBezTo>
                    <a:lnTo>
                      <a:pt x="145674" y="37996"/>
                    </a:lnTo>
                    <a:cubicBezTo>
                      <a:pt x="145674" y="37996"/>
                      <a:pt x="142392" y="39468"/>
                      <a:pt x="137359" y="40542"/>
                    </a:cubicBezTo>
                    <a:cubicBezTo>
                      <a:pt x="132346" y="41597"/>
                      <a:pt x="135131" y="45476"/>
                      <a:pt x="132665" y="49653"/>
                    </a:cubicBezTo>
                    <a:cubicBezTo>
                      <a:pt x="132048" y="50707"/>
                      <a:pt x="131610" y="51344"/>
                      <a:pt x="131252" y="51583"/>
                    </a:cubicBezTo>
                    <a:cubicBezTo>
                      <a:pt x="131252" y="51583"/>
                      <a:pt x="126975" y="56695"/>
                      <a:pt x="126120" y="60495"/>
                    </a:cubicBezTo>
                    <a:cubicBezTo>
                      <a:pt x="125977" y="61150"/>
                      <a:pt x="125806" y="61428"/>
                      <a:pt x="125630" y="61428"/>
                    </a:cubicBezTo>
                    <a:cubicBezTo>
                      <a:pt x="124783" y="61428"/>
                      <a:pt x="123828" y="54940"/>
                      <a:pt x="125344" y="53095"/>
                    </a:cubicBezTo>
                    <a:lnTo>
                      <a:pt x="125344" y="53095"/>
                    </a:lnTo>
                    <a:cubicBezTo>
                      <a:pt x="125344" y="53095"/>
                      <a:pt x="117049" y="54587"/>
                      <a:pt x="120212" y="59997"/>
                    </a:cubicBezTo>
                    <a:cubicBezTo>
                      <a:pt x="123395" y="65428"/>
                      <a:pt x="125881" y="66443"/>
                      <a:pt x="123136" y="69924"/>
                    </a:cubicBezTo>
                    <a:cubicBezTo>
                      <a:pt x="122599" y="70620"/>
                      <a:pt x="122102" y="71575"/>
                      <a:pt x="121644" y="72689"/>
                    </a:cubicBezTo>
                    <a:lnTo>
                      <a:pt x="121564" y="72689"/>
                    </a:lnTo>
                    <a:cubicBezTo>
                      <a:pt x="121564" y="72689"/>
                      <a:pt x="118461" y="76468"/>
                      <a:pt x="117586" y="83869"/>
                    </a:cubicBezTo>
                    <a:cubicBezTo>
                      <a:pt x="114801" y="80248"/>
                      <a:pt x="112215" y="76270"/>
                      <a:pt x="118043" y="66502"/>
                    </a:cubicBezTo>
                    <a:cubicBezTo>
                      <a:pt x="118959" y="64951"/>
                      <a:pt x="115079" y="61867"/>
                      <a:pt x="111220" y="59182"/>
                    </a:cubicBezTo>
                    <a:cubicBezTo>
                      <a:pt x="111360" y="57869"/>
                      <a:pt x="111479" y="56516"/>
                      <a:pt x="111658" y="55163"/>
                    </a:cubicBezTo>
                    <a:cubicBezTo>
                      <a:pt x="111897" y="54388"/>
                      <a:pt x="112016" y="53731"/>
                      <a:pt x="111976" y="53274"/>
                    </a:cubicBezTo>
                    <a:cubicBezTo>
                      <a:pt x="111479" y="48897"/>
                      <a:pt x="109231" y="48221"/>
                      <a:pt x="110504" y="42293"/>
                    </a:cubicBezTo>
                    <a:cubicBezTo>
                      <a:pt x="111777" y="36385"/>
                      <a:pt x="116929" y="38613"/>
                      <a:pt x="117387" y="33301"/>
                    </a:cubicBezTo>
                    <a:cubicBezTo>
                      <a:pt x="117864" y="27970"/>
                      <a:pt x="116790" y="26737"/>
                      <a:pt x="116790" y="26737"/>
                    </a:cubicBezTo>
                    <a:cubicBezTo>
                      <a:pt x="112991" y="31113"/>
                      <a:pt x="113886" y="26259"/>
                      <a:pt x="109887" y="31750"/>
                    </a:cubicBezTo>
                    <a:cubicBezTo>
                      <a:pt x="106106" y="36960"/>
                      <a:pt x="104709" y="40197"/>
                      <a:pt x="102095" y="40197"/>
                    </a:cubicBezTo>
                    <a:cubicBezTo>
                      <a:pt x="101945" y="40197"/>
                      <a:pt x="101791" y="40186"/>
                      <a:pt x="101632" y="40164"/>
                    </a:cubicBezTo>
                    <a:cubicBezTo>
                      <a:pt x="98688" y="39766"/>
                      <a:pt x="100777" y="31491"/>
                      <a:pt x="106108" y="28010"/>
                    </a:cubicBezTo>
                    <a:cubicBezTo>
                      <a:pt x="111419" y="24529"/>
                      <a:pt x="110703" y="18859"/>
                      <a:pt x="110703" y="18859"/>
                    </a:cubicBezTo>
                    <a:lnTo>
                      <a:pt x="110703" y="18859"/>
                    </a:lnTo>
                    <a:cubicBezTo>
                      <a:pt x="110703" y="18859"/>
                      <a:pt x="108330" y="19962"/>
                      <a:pt x="106697" y="19962"/>
                    </a:cubicBezTo>
                    <a:cubicBezTo>
                      <a:pt x="105690" y="19962"/>
                      <a:pt x="104964" y="19542"/>
                      <a:pt x="105252" y="18183"/>
                    </a:cubicBezTo>
                    <a:cubicBezTo>
                      <a:pt x="107520" y="7421"/>
                      <a:pt x="109708" y="2269"/>
                      <a:pt x="11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32"/>
              <p:cNvSpPr/>
              <p:nvPr/>
            </p:nvSpPr>
            <p:spPr>
              <a:xfrm rot="1325064" flipH="1">
                <a:off x="2933896" y="3407957"/>
                <a:ext cx="2136659" cy="2539514"/>
              </a:xfrm>
              <a:custGeom>
                <a:avLst/>
                <a:gdLst/>
                <a:ahLst/>
                <a:cxnLst/>
                <a:rect l="l" t="t" r="r" b="b"/>
                <a:pathLst>
                  <a:path w="85460" h="101573" extrusionOk="0">
                    <a:moveTo>
                      <a:pt x="76030" y="1"/>
                    </a:moveTo>
                    <a:cubicBezTo>
                      <a:pt x="75891" y="558"/>
                      <a:pt x="74717" y="5014"/>
                      <a:pt x="72628" y="7739"/>
                    </a:cubicBezTo>
                    <a:cubicBezTo>
                      <a:pt x="70400" y="10623"/>
                      <a:pt x="71395" y="12772"/>
                      <a:pt x="71395" y="12772"/>
                    </a:cubicBezTo>
                    <a:cubicBezTo>
                      <a:pt x="71395" y="12772"/>
                      <a:pt x="77403" y="5252"/>
                      <a:pt x="76567" y="3084"/>
                    </a:cubicBezTo>
                    <a:cubicBezTo>
                      <a:pt x="75831" y="1214"/>
                      <a:pt x="75990" y="239"/>
                      <a:pt x="76030" y="1"/>
                    </a:cubicBezTo>
                    <a:close/>
                    <a:moveTo>
                      <a:pt x="85459" y="29641"/>
                    </a:moveTo>
                    <a:lnTo>
                      <a:pt x="85459" y="29641"/>
                    </a:lnTo>
                    <a:cubicBezTo>
                      <a:pt x="85459" y="29641"/>
                      <a:pt x="84027" y="31750"/>
                      <a:pt x="81103" y="33858"/>
                    </a:cubicBezTo>
                    <a:cubicBezTo>
                      <a:pt x="78198" y="35987"/>
                      <a:pt x="79352" y="40084"/>
                      <a:pt x="79352" y="40084"/>
                    </a:cubicBezTo>
                    <a:cubicBezTo>
                      <a:pt x="82376" y="38334"/>
                      <a:pt x="85459" y="29642"/>
                      <a:pt x="85459" y="29641"/>
                    </a:cubicBezTo>
                    <a:close/>
                    <a:moveTo>
                      <a:pt x="40442" y="697"/>
                    </a:moveTo>
                    <a:cubicBezTo>
                      <a:pt x="40442" y="697"/>
                      <a:pt x="30476" y="22420"/>
                      <a:pt x="34076" y="29143"/>
                    </a:cubicBezTo>
                    <a:cubicBezTo>
                      <a:pt x="37697" y="35887"/>
                      <a:pt x="0" y="54188"/>
                      <a:pt x="5093" y="58008"/>
                    </a:cubicBezTo>
                    <a:lnTo>
                      <a:pt x="60792" y="101573"/>
                    </a:lnTo>
                    <a:cubicBezTo>
                      <a:pt x="60792" y="101573"/>
                      <a:pt x="82615" y="52657"/>
                      <a:pt x="81043" y="48977"/>
                    </a:cubicBezTo>
                    <a:cubicBezTo>
                      <a:pt x="79213" y="44759"/>
                      <a:pt x="76627" y="44680"/>
                      <a:pt x="76269" y="38413"/>
                    </a:cubicBezTo>
                    <a:cubicBezTo>
                      <a:pt x="75891" y="32167"/>
                      <a:pt x="82058" y="33003"/>
                      <a:pt x="81003" y="27532"/>
                    </a:cubicBezTo>
                    <a:cubicBezTo>
                      <a:pt x="79969" y="22082"/>
                      <a:pt x="78457" y="21107"/>
                      <a:pt x="78457" y="21107"/>
                    </a:cubicBezTo>
                    <a:cubicBezTo>
                      <a:pt x="75672" y="26538"/>
                      <a:pt x="75195" y="21425"/>
                      <a:pt x="72509" y="28029"/>
                    </a:cubicBezTo>
                    <a:cubicBezTo>
                      <a:pt x="69843" y="34634"/>
                      <a:pt x="69366" y="38314"/>
                      <a:pt x="66124" y="38712"/>
                    </a:cubicBezTo>
                    <a:cubicBezTo>
                      <a:pt x="66052" y="38721"/>
                      <a:pt x="65982" y="38725"/>
                      <a:pt x="65914" y="38725"/>
                    </a:cubicBezTo>
                    <a:cubicBezTo>
                      <a:pt x="62856" y="38725"/>
                      <a:pt x="62784" y="30149"/>
                      <a:pt x="67357" y="25304"/>
                    </a:cubicBezTo>
                    <a:cubicBezTo>
                      <a:pt x="72032" y="20391"/>
                      <a:pt x="69625" y="14920"/>
                      <a:pt x="69625" y="14920"/>
                    </a:cubicBezTo>
                    <a:lnTo>
                      <a:pt x="69625" y="14920"/>
                    </a:lnTo>
                    <a:cubicBezTo>
                      <a:pt x="69624" y="14920"/>
                      <a:pt x="67542" y="16474"/>
                      <a:pt x="65562" y="16474"/>
                    </a:cubicBezTo>
                    <a:cubicBezTo>
                      <a:pt x="64854" y="16474"/>
                      <a:pt x="64159" y="16276"/>
                      <a:pt x="63577" y="15736"/>
                    </a:cubicBezTo>
                    <a:cubicBezTo>
                      <a:pt x="61369" y="13707"/>
                      <a:pt x="70221" y="7242"/>
                      <a:pt x="70221" y="7242"/>
                    </a:cubicBezTo>
                    <a:lnTo>
                      <a:pt x="70221" y="7242"/>
                    </a:lnTo>
                    <a:cubicBezTo>
                      <a:pt x="70221" y="7242"/>
                      <a:pt x="66004" y="9390"/>
                      <a:pt x="59619" y="11180"/>
                    </a:cubicBezTo>
                    <a:cubicBezTo>
                      <a:pt x="53233" y="12971"/>
                      <a:pt x="56476" y="17725"/>
                      <a:pt x="53074" y="23335"/>
                    </a:cubicBezTo>
                    <a:cubicBezTo>
                      <a:pt x="52238" y="24747"/>
                      <a:pt x="51662" y="25603"/>
                      <a:pt x="51184" y="25921"/>
                    </a:cubicBezTo>
                    <a:cubicBezTo>
                      <a:pt x="51184" y="25921"/>
                      <a:pt x="40920" y="33880"/>
                      <a:pt x="38179" y="33880"/>
                    </a:cubicBezTo>
                    <a:cubicBezTo>
                      <a:pt x="37600" y="33880"/>
                      <a:pt x="37357" y="33525"/>
                      <a:pt x="37617" y="32664"/>
                    </a:cubicBezTo>
                    <a:cubicBezTo>
                      <a:pt x="42770" y="15577"/>
                      <a:pt x="47643" y="11817"/>
                      <a:pt x="40442" y="6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2"/>
              <p:cNvSpPr/>
              <p:nvPr/>
            </p:nvSpPr>
            <p:spPr>
              <a:xfrm rot="1325064" flipH="1">
                <a:off x="1159030" y="3144372"/>
                <a:ext cx="2123708" cy="2463908"/>
              </a:xfrm>
              <a:custGeom>
                <a:avLst/>
                <a:gdLst/>
                <a:ahLst/>
                <a:cxnLst/>
                <a:rect l="l" t="t" r="r" b="b"/>
                <a:pathLst>
                  <a:path w="84942" h="98549" extrusionOk="0">
                    <a:moveTo>
                      <a:pt x="84942" y="0"/>
                    </a:moveTo>
                    <a:lnTo>
                      <a:pt x="84942" y="0"/>
                    </a:lnTo>
                    <a:cubicBezTo>
                      <a:pt x="84942" y="1"/>
                      <a:pt x="83092" y="2706"/>
                      <a:pt x="79372" y="5391"/>
                    </a:cubicBezTo>
                    <a:cubicBezTo>
                      <a:pt x="75672" y="8077"/>
                      <a:pt x="77124" y="13308"/>
                      <a:pt x="77124" y="13308"/>
                    </a:cubicBezTo>
                    <a:cubicBezTo>
                      <a:pt x="80983" y="11101"/>
                      <a:pt x="84942" y="1"/>
                      <a:pt x="84942" y="0"/>
                    </a:cubicBezTo>
                    <a:close/>
                    <a:moveTo>
                      <a:pt x="73106" y="3999"/>
                    </a:moveTo>
                    <a:lnTo>
                      <a:pt x="73106" y="3999"/>
                    </a:lnTo>
                    <a:cubicBezTo>
                      <a:pt x="72947" y="4576"/>
                      <a:pt x="71793" y="9032"/>
                      <a:pt x="69684" y="11737"/>
                    </a:cubicBezTo>
                    <a:cubicBezTo>
                      <a:pt x="67456" y="14621"/>
                      <a:pt x="68451" y="16790"/>
                      <a:pt x="68451" y="16790"/>
                    </a:cubicBezTo>
                    <a:cubicBezTo>
                      <a:pt x="68451" y="16790"/>
                      <a:pt x="74478" y="9250"/>
                      <a:pt x="73623" y="7082"/>
                    </a:cubicBezTo>
                    <a:cubicBezTo>
                      <a:pt x="72907" y="5212"/>
                      <a:pt x="73046" y="4257"/>
                      <a:pt x="73106" y="3999"/>
                    </a:cubicBezTo>
                    <a:close/>
                    <a:moveTo>
                      <a:pt x="53929" y="5431"/>
                    </a:moveTo>
                    <a:cubicBezTo>
                      <a:pt x="53929" y="5432"/>
                      <a:pt x="50507" y="8714"/>
                      <a:pt x="44898" y="12234"/>
                    </a:cubicBezTo>
                    <a:cubicBezTo>
                      <a:pt x="39308" y="15775"/>
                      <a:pt x="43744" y="19416"/>
                      <a:pt x="42093" y="25761"/>
                    </a:cubicBezTo>
                    <a:cubicBezTo>
                      <a:pt x="41695" y="27353"/>
                      <a:pt x="41377" y="28347"/>
                      <a:pt x="40999" y="28765"/>
                    </a:cubicBezTo>
                    <a:cubicBezTo>
                      <a:pt x="41019" y="28805"/>
                      <a:pt x="0" y="70440"/>
                      <a:pt x="5968" y="72668"/>
                    </a:cubicBezTo>
                    <a:lnTo>
                      <a:pt x="71753" y="98549"/>
                    </a:lnTo>
                    <a:cubicBezTo>
                      <a:pt x="71753" y="98549"/>
                      <a:pt x="78775" y="45435"/>
                      <a:pt x="76189" y="42352"/>
                    </a:cubicBezTo>
                    <a:cubicBezTo>
                      <a:pt x="73225" y="38811"/>
                      <a:pt x="70739" y="39467"/>
                      <a:pt x="68590" y="33599"/>
                    </a:cubicBezTo>
                    <a:cubicBezTo>
                      <a:pt x="66462" y="27711"/>
                      <a:pt x="72609" y="26736"/>
                      <a:pt x="70062" y="21803"/>
                    </a:cubicBezTo>
                    <a:cubicBezTo>
                      <a:pt x="67536" y="16889"/>
                      <a:pt x="65785" y="16392"/>
                      <a:pt x="65785" y="16392"/>
                    </a:cubicBezTo>
                    <a:cubicBezTo>
                      <a:pt x="64671" y="22380"/>
                      <a:pt x="62762" y="17625"/>
                      <a:pt x="62085" y="24727"/>
                    </a:cubicBezTo>
                    <a:cubicBezTo>
                      <a:pt x="61389" y="31789"/>
                      <a:pt x="61986" y="35469"/>
                      <a:pt x="58982" y="36762"/>
                    </a:cubicBezTo>
                    <a:cubicBezTo>
                      <a:pt x="58770" y="36854"/>
                      <a:pt x="58559" y="36898"/>
                      <a:pt x="58351" y="36898"/>
                    </a:cubicBezTo>
                    <a:cubicBezTo>
                      <a:pt x="55607" y="36898"/>
                      <a:pt x="53472" y="29194"/>
                      <a:pt x="56376" y="23553"/>
                    </a:cubicBezTo>
                    <a:cubicBezTo>
                      <a:pt x="59440" y="17486"/>
                      <a:pt x="55580" y="12931"/>
                      <a:pt x="55580" y="12931"/>
                    </a:cubicBezTo>
                    <a:cubicBezTo>
                      <a:pt x="55580" y="12931"/>
                      <a:pt x="53474" y="15749"/>
                      <a:pt x="51185" y="15749"/>
                    </a:cubicBezTo>
                    <a:cubicBezTo>
                      <a:pt x="50795" y="15749"/>
                      <a:pt x="50401" y="15668"/>
                      <a:pt x="50010" y="15477"/>
                    </a:cubicBezTo>
                    <a:cubicBezTo>
                      <a:pt x="47285" y="14144"/>
                      <a:pt x="53929" y="5432"/>
                      <a:pt x="53929" y="54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0" name="Google Shape;810;p32"/>
            <p:cNvGrpSpPr/>
            <p:nvPr/>
          </p:nvGrpSpPr>
          <p:grpSpPr>
            <a:xfrm flipH="1">
              <a:off x="-11164" y="4003450"/>
              <a:ext cx="9228771" cy="1136900"/>
              <a:chOff x="1901275" y="4385750"/>
              <a:chExt cx="9228771" cy="1136900"/>
            </a:xfrm>
          </p:grpSpPr>
          <p:sp>
            <p:nvSpPr>
              <p:cNvPr id="811" name="Google Shape;811;p32"/>
              <p:cNvSpPr/>
              <p:nvPr/>
            </p:nvSpPr>
            <p:spPr>
              <a:xfrm>
                <a:off x="1904250" y="4385750"/>
                <a:ext cx="3782125" cy="647025"/>
              </a:xfrm>
              <a:custGeom>
                <a:avLst/>
                <a:gdLst/>
                <a:ahLst/>
                <a:cxnLst/>
                <a:rect l="l" t="t" r="r" b="b"/>
                <a:pathLst>
                  <a:path w="151285" h="25881" extrusionOk="0">
                    <a:moveTo>
                      <a:pt x="1" y="0"/>
                    </a:moveTo>
                    <a:lnTo>
                      <a:pt x="1" y="20649"/>
                    </a:lnTo>
                    <a:lnTo>
                      <a:pt x="151285" y="25881"/>
                    </a:lnTo>
                    <a:cubicBezTo>
                      <a:pt x="151285" y="25881"/>
                      <a:pt x="93516" y="1911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2"/>
              <p:cNvSpPr/>
              <p:nvPr/>
            </p:nvSpPr>
            <p:spPr>
              <a:xfrm>
                <a:off x="1901275" y="4815425"/>
                <a:ext cx="9228740" cy="707225"/>
              </a:xfrm>
              <a:custGeom>
                <a:avLst/>
                <a:gdLst/>
                <a:ahLst/>
                <a:cxnLst/>
                <a:rect l="l" t="t" r="r" b="b"/>
                <a:pathLst>
                  <a:path w="152120" h="28289" extrusionOk="0">
                    <a:moveTo>
                      <a:pt x="0" y="1"/>
                    </a:moveTo>
                    <a:lnTo>
                      <a:pt x="0" y="28288"/>
                    </a:lnTo>
                    <a:lnTo>
                      <a:pt x="152120" y="28288"/>
                    </a:lnTo>
                    <a:lnTo>
                      <a:pt x="152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32"/>
              <p:cNvSpPr/>
              <p:nvPr/>
            </p:nvSpPr>
            <p:spPr>
              <a:xfrm>
                <a:off x="3420723" y="4812450"/>
                <a:ext cx="7709323"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rgbClr val="F4B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4" name="Google Shape;814;p32"/>
            <p:cNvGrpSpPr/>
            <p:nvPr/>
          </p:nvGrpSpPr>
          <p:grpSpPr>
            <a:xfrm>
              <a:off x="-11175" y="883134"/>
              <a:ext cx="915984" cy="3994163"/>
              <a:chOff x="2008200" y="2578500"/>
              <a:chExt cx="446125" cy="1945525"/>
            </a:xfrm>
          </p:grpSpPr>
          <p:sp>
            <p:nvSpPr>
              <p:cNvPr id="815" name="Google Shape;815;p32"/>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2"/>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2"/>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2"/>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2"/>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2"/>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2"/>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2"/>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2"/>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2"/>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2"/>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6" name="Google Shape;826;p32"/>
            <p:cNvGrpSpPr/>
            <p:nvPr/>
          </p:nvGrpSpPr>
          <p:grpSpPr>
            <a:xfrm flipH="1">
              <a:off x="5722006" y="2101850"/>
              <a:ext cx="3317625" cy="2616925"/>
              <a:chOff x="2008200" y="2302475"/>
              <a:chExt cx="3317625" cy="2616925"/>
            </a:xfrm>
          </p:grpSpPr>
          <p:sp>
            <p:nvSpPr>
              <p:cNvPr id="827" name="Google Shape;827;p32"/>
              <p:cNvSpPr/>
              <p:nvPr/>
            </p:nvSpPr>
            <p:spPr>
              <a:xfrm>
                <a:off x="3395700" y="3587550"/>
                <a:ext cx="76625" cy="1243325"/>
              </a:xfrm>
              <a:custGeom>
                <a:avLst/>
                <a:gdLst/>
                <a:ahLst/>
                <a:cxnLst/>
                <a:rect l="l" t="t" r="r" b="b"/>
                <a:pathLst>
                  <a:path w="3065" h="49733" extrusionOk="0">
                    <a:moveTo>
                      <a:pt x="2010" y="1"/>
                    </a:moveTo>
                    <a:lnTo>
                      <a:pt x="1" y="49553"/>
                    </a:lnTo>
                    <a:lnTo>
                      <a:pt x="2070" y="49732"/>
                    </a:lnTo>
                    <a:lnTo>
                      <a:pt x="3064" y="100"/>
                    </a:lnTo>
                    <a:lnTo>
                      <a:pt x="20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2"/>
              <p:cNvSpPr/>
              <p:nvPr/>
            </p:nvSpPr>
            <p:spPr>
              <a:xfrm>
                <a:off x="3460350" y="3806375"/>
                <a:ext cx="95025" cy="163150"/>
              </a:xfrm>
              <a:custGeom>
                <a:avLst/>
                <a:gdLst/>
                <a:ahLst/>
                <a:cxnLst/>
                <a:rect l="l" t="t" r="r" b="b"/>
                <a:pathLst>
                  <a:path w="3801" h="6526" extrusionOk="0">
                    <a:moveTo>
                      <a:pt x="3800" y="0"/>
                    </a:moveTo>
                    <a:lnTo>
                      <a:pt x="2925" y="100"/>
                    </a:lnTo>
                    <a:lnTo>
                      <a:pt x="1" y="3899"/>
                    </a:lnTo>
                    <a:lnTo>
                      <a:pt x="1" y="6525"/>
                    </a:lnTo>
                    <a:lnTo>
                      <a:pt x="3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2"/>
              <p:cNvSpPr/>
              <p:nvPr/>
            </p:nvSpPr>
            <p:spPr>
              <a:xfrm>
                <a:off x="3452400" y="4260425"/>
                <a:ext cx="52250" cy="126850"/>
              </a:xfrm>
              <a:custGeom>
                <a:avLst/>
                <a:gdLst/>
                <a:ahLst/>
                <a:cxnLst/>
                <a:rect l="l" t="t" r="r" b="b"/>
                <a:pathLst>
                  <a:path w="2090" h="5074" extrusionOk="0">
                    <a:moveTo>
                      <a:pt x="1950" y="0"/>
                    </a:moveTo>
                    <a:lnTo>
                      <a:pt x="1" y="2925"/>
                    </a:lnTo>
                    <a:lnTo>
                      <a:pt x="21" y="5073"/>
                    </a:lnTo>
                    <a:lnTo>
                      <a:pt x="2089" y="498"/>
                    </a:lnTo>
                    <a:lnTo>
                      <a:pt x="19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2"/>
              <p:cNvSpPr/>
              <p:nvPr/>
            </p:nvSpPr>
            <p:spPr>
              <a:xfrm>
                <a:off x="3438975" y="3706900"/>
                <a:ext cx="111425" cy="99500"/>
              </a:xfrm>
              <a:custGeom>
                <a:avLst/>
                <a:gdLst/>
                <a:ahLst/>
                <a:cxnLst/>
                <a:rect l="l" t="t" r="r" b="b"/>
                <a:pathLst>
                  <a:path w="4457" h="3980" extrusionOk="0">
                    <a:moveTo>
                      <a:pt x="4457" y="1"/>
                    </a:moveTo>
                    <a:lnTo>
                      <a:pt x="1095" y="2050"/>
                    </a:lnTo>
                    <a:lnTo>
                      <a:pt x="1" y="3979"/>
                    </a:lnTo>
                    <a:lnTo>
                      <a:pt x="4317" y="498"/>
                    </a:lnTo>
                    <a:lnTo>
                      <a:pt x="44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2"/>
              <p:cNvSpPr/>
              <p:nvPr/>
            </p:nvSpPr>
            <p:spPr>
              <a:xfrm>
                <a:off x="3344475" y="4641875"/>
                <a:ext cx="78125" cy="111900"/>
              </a:xfrm>
              <a:custGeom>
                <a:avLst/>
                <a:gdLst/>
                <a:ahLst/>
                <a:cxnLst/>
                <a:rect l="l" t="t" r="r" b="b"/>
                <a:pathLst>
                  <a:path w="3125" h="4476" extrusionOk="0">
                    <a:moveTo>
                      <a:pt x="458" y="0"/>
                    </a:moveTo>
                    <a:lnTo>
                      <a:pt x="1" y="159"/>
                    </a:lnTo>
                    <a:lnTo>
                      <a:pt x="3124" y="4476"/>
                    </a:lnTo>
                    <a:lnTo>
                      <a:pt x="2945" y="3083"/>
                    </a:lnTo>
                    <a:lnTo>
                      <a:pt x="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2"/>
              <p:cNvSpPr/>
              <p:nvPr/>
            </p:nvSpPr>
            <p:spPr>
              <a:xfrm>
                <a:off x="3366375" y="3913800"/>
                <a:ext cx="66150" cy="116400"/>
              </a:xfrm>
              <a:custGeom>
                <a:avLst/>
                <a:gdLst/>
                <a:ahLst/>
                <a:cxnLst/>
                <a:rect l="l" t="t" r="r" b="b"/>
                <a:pathLst>
                  <a:path w="2646" h="4656" extrusionOk="0">
                    <a:moveTo>
                      <a:pt x="418" y="0"/>
                    </a:moveTo>
                    <a:lnTo>
                      <a:pt x="0" y="438"/>
                    </a:lnTo>
                    <a:lnTo>
                      <a:pt x="2646" y="4655"/>
                    </a:lnTo>
                    <a:lnTo>
                      <a:pt x="2606" y="2328"/>
                    </a:lnTo>
                    <a:lnTo>
                      <a:pt x="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2"/>
              <p:cNvSpPr/>
              <p:nvPr/>
            </p:nvSpPr>
            <p:spPr>
              <a:xfrm>
                <a:off x="3946250" y="3652700"/>
                <a:ext cx="172575" cy="1179675"/>
              </a:xfrm>
              <a:custGeom>
                <a:avLst/>
                <a:gdLst/>
                <a:ahLst/>
                <a:cxnLst/>
                <a:rect l="l" t="t" r="r" b="b"/>
                <a:pathLst>
                  <a:path w="6903" h="47187" extrusionOk="0">
                    <a:moveTo>
                      <a:pt x="995" y="0"/>
                    </a:moveTo>
                    <a:lnTo>
                      <a:pt x="0" y="60"/>
                    </a:lnTo>
                    <a:lnTo>
                      <a:pt x="4933" y="47186"/>
                    </a:lnTo>
                    <a:lnTo>
                      <a:pt x="6903" y="47047"/>
                    </a:lnTo>
                    <a:lnTo>
                      <a:pt x="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2"/>
              <p:cNvSpPr/>
              <p:nvPr/>
            </p:nvSpPr>
            <p:spPr>
              <a:xfrm>
                <a:off x="4003425" y="3845650"/>
                <a:ext cx="76625" cy="167125"/>
              </a:xfrm>
              <a:custGeom>
                <a:avLst/>
                <a:gdLst/>
                <a:ahLst/>
                <a:cxnLst/>
                <a:rect l="l" t="t" r="r" b="b"/>
                <a:pathLst>
                  <a:path w="3065" h="6685" extrusionOk="0">
                    <a:moveTo>
                      <a:pt x="3064" y="1"/>
                    </a:moveTo>
                    <a:lnTo>
                      <a:pt x="2249" y="220"/>
                    </a:lnTo>
                    <a:lnTo>
                      <a:pt x="1" y="4218"/>
                    </a:lnTo>
                    <a:lnTo>
                      <a:pt x="359" y="6685"/>
                    </a:lnTo>
                    <a:lnTo>
                      <a:pt x="30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2"/>
              <p:cNvSpPr/>
              <p:nvPr/>
            </p:nvSpPr>
            <p:spPr>
              <a:xfrm>
                <a:off x="4055150" y="4281800"/>
                <a:ext cx="40300" cy="126850"/>
              </a:xfrm>
              <a:custGeom>
                <a:avLst/>
                <a:gdLst/>
                <a:ahLst/>
                <a:cxnLst/>
                <a:rect l="l" t="t" r="r" b="b"/>
                <a:pathLst>
                  <a:path w="1612" h="5074" extrusionOk="0">
                    <a:moveTo>
                      <a:pt x="1413" y="1"/>
                    </a:moveTo>
                    <a:lnTo>
                      <a:pt x="1" y="3064"/>
                    </a:lnTo>
                    <a:lnTo>
                      <a:pt x="319" y="5073"/>
                    </a:lnTo>
                    <a:lnTo>
                      <a:pt x="1612" y="478"/>
                    </a:lnTo>
                    <a:lnTo>
                      <a:pt x="14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2"/>
              <p:cNvSpPr/>
              <p:nvPr/>
            </p:nvSpPr>
            <p:spPr>
              <a:xfrm>
                <a:off x="3970100" y="3752175"/>
                <a:ext cx="91550" cy="109425"/>
              </a:xfrm>
              <a:custGeom>
                <a:avLst/>
                <a:gdLst/>
                <a:ahLst/>
                <a:cxnLst/>
                <a:rect l="l" t="t" r="r" b="b"/>
                <a:pathLst>
                  <a:path w="3662" h="4377" extrusionOk="0">
                    <a:moveTo>
                      <a:pt x="3661" y="0"/>
                    </a:moveTo>
                    <a:lnTo>
                      <a:pt x="757" y="2387"/>
                    </a:lnTo>
                    <a:lnTo>
                      <a:pt x="1" y="4376"/>
                    </a:lnTo>
                    <a:lnTo>
                      <a:pt x="3582" y="497"/>
                    </a:lnTo>
                    <a:lnTo>
                      <a:pt x="36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2"/>
              <p:cNvSpPr/>
              <p:nvPr/>
            </p:nvSpPr>
            <p:spPr>
              <a:xfrm>
                <a:off x="3995975" y="4663250"/>
                <a:ext cx="89050" cy="96000"/>
              </a:xfrm>
              <a:custGeom>
                <a:avLst/>
                <a:gdLst/>
                <a:ahLst/>
                <a:cxnLst/>
                <a:rect l="l" t="t" r="r" b="b"/>
                <a:pathLst>
                  <a:path w="3562" h="3840" extrusionOk="0">
                    <a:moveTo>
                      <a:pt x="398" y="1"/>
                    </a:moveTo>
                    <a:lnTo>
                      <a:pt x="0" y="199"/>
                    </a:lnTo>
                    <a:lnTo>
                      <a:pt x="3561" y="3840"/>
                    </a:lnTo>
                    <a:lnTo>
                      <a:pt x="3561" y="3840"/>
                    </a:lnTo>
                    <a:lnTo>
                      <a:pt x="3183" y="2547"/>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2"/>
              <p:cNvSpPr/>
              <p:nvPr/>
            </p:nvSpPr>
            <p:spPr>
              <a:xfrm>
                <a:off x="3917400" y="3971975"/>
                <a:ext cx="77100" cy="102475"/>
              </a:xfrm>
              <a:custGeom>
                <a:avLst/>
                <a:gdLst/>
                <a:ahLst/>
                <a:cxnLst/>
                <a:rect l="l" t="t" r="r" b="b"/>
                <a:pathLst>
                  <a:path w="3084" h="4099" extrusionOk="0">
                    <a:moveTo>
                      <a:pt x="339" y="1"/>
                    </a:moveTo>
                    <a:lnTo>
                      <a:pt x="0" y="458"/>
                    </a:lnTo>
                    <a:lnTo>
                      <a:pt x="3084" y="4099"/>
                    </a:lnTo>
                    <a:lnTo>
                      <a:pt x="2726" y="1890"/>
                    </a:lnTo>
                    <a:lnTo>
                      <a:pt x="3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2"/>
              <p:cNvSpPr/>
              <p:nvPr/>
            </p:nvSpPr>
            <p:spPr>
              <a:xfrm>
                <a:off x="2479150" y="3777025"/>
                <a:ext cx="642575" cy="955875"/>
              </a:xfrm>
              <a:custGeom>
                <a:avLst/>
                <a:gdLst/>
                <a:ahLst/>
                <a:cxnLst/>
                <a:rect l="l" t="t" r="r" b="b"/>
                <a:pathLst>
                  <a:path w="25703" h="38235" extrusionOk="0">
                    <a:moveTo>
                      <a:pt x="24946" y="1"/>
                    </a:moveTo>
                    <a:lnTo>
                      <a:pt x="1" y="37140"/>
                    </a:lnTo>
                    <a:lnTo>
                      <a:pt x="1493" y="38234"/>
                    </a:lnTo>
                    <a:lnTo>
                      <a:pt x="25702" y="578"/>
                    </a:lnTo>
                    <a:lnTo>
                      <a:pt x="24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2"/>
              <p:cNvSpPr/>
              <p:nvPr/>
            </p:nvSpPr>
            <p:spPr>
              <a:xfrm>
                <a:off x="2933700" y="3988400"/>
                <a:ext cx="149725" cy="88525"/>
              </a:xfrm>
              <a:custGeom>
                <a:avLst/>
                <a:gdLst/>
                <a:ahLst/>
                <a:cxnLst/>
                <a:rect l="l" t="t" r="r" b="b"/>
                <a:pathLst>
                  <a:path w="5989" h="3541" extrusionOk="0">
                    <a:moveTo>
                      <a:pt x="5272" y="0"/>
                    </a:moveTo>
                    <a:lnTo>
                      <a:pt x="1214" y="1552"/>
                    </a:lnTo>
                    <a:lnTo>
                      <a:pt x="1" y="3541"/>
                    </a:lnTo>
                    <a:lnTo>
                      <a:pt x="1" y="3541"/>
                    </a:lnTo>
                    <a:lnTo>
                      <a:pt x="5988" y="338"/>
                    </a:lnTo>
                    <a:lnTo>
                      <a:pt x="52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2"/>
              <p:cNvSpPr/>
              <p:nvPr/>
            </p:nvSpPr>
            <p:spPr>
              <a:xfrm>
                <a:off x="2730300" y="4320100"/>
                <a:ext cx="97000" cy="74625"/>
              </a:xfrm>
              <a:custGeom>
                <a:avLst/>
                <a:gdLst/>
                <a:ahLst/>
                <a:cxnLst/>
                <a:rect l="l" t="t" r="r" b="b"/>
                <a:pathLst>
                  <a:path w="3880" h="2985" extrusionOk="0">
                    <a:moveTo>
                      <a:pt x="3880" y="1"/>
                    </a:moveTo>
                    <a:lnTo>
                      <a:pt x="995" y="1313"/>
                    </a:lnTo>
                    <a:lnTo>
                      <a:pt x="0" y="2984"/>
                    </a:lnTo>
                    <a:lnTo>
                      <a:pt x="3760" y="438"/>
                    </a:lnTo>
                    <a:lnTo>
                      <a:pt x="3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2"/>
              <p:cNvSpPr/>
              <p:nvPr/>
            </p:nvSpPr>
            <p:spPr>
              <a:xfrm>
                <a:off x="2993875" y="3917775"/>
                <a:ext cx="132800" cy="23900"/>
              </a:xfrm>
              <a:custGeom>
                <a:avLst/>
                <a:gdLst/>
                <a:ahLst/>
                <a:cxnLst/>
                <a:rect l="l" t="t" r="r" b="b"/>
                <a:pathLst>
                  <a:path w="5312" h="956" extrusionOk="0">
                    <a:moveTo>
                      <a:pt x="1771" y="0"/>
                    </a:moveTo>
                    <a:lnTo>
                      <a:pt x="1" y="955"/>
                    </a:lnTo>
                    <a:lnTo>
                      <a:pt x="4954" y="319"/>
                    </a:lnTo>
                    <a:lnTo>
                      <a:pt x="53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2"/>
              <p:cNvSpPr/>
              <p:nvPr/>
            </p:nvSpPr>
            <p:spPr>
              <a:xfrm>
                <a:off x="2491100" y="4606050"/>
                <a:ext cx="26875" cy="143250"/>
              </a:xfrm>
              <a:custGeom>
                <a:avLst/>
                <a:gdLst/>
                <a:ahLst/>
                <a:cxnLst/>
                <a:rect l="l" t="t" r="r" b="b"/>
                <a:pathLst>
                  <a:path w="1075" h="5730" extrusionOk="0">
                    <a:moveTo>
                      <a:pt x="0" y="1"/>
                    </a:moveTo>
                    <a:lnTo>
                      <a:pt x="458" y="5730"/>
                    </a:lnTo>
                    <a:lnTo>
                      <a:pt x="1074" y="4337"/>
                    </a:lnTo>
                    <a:lnTo>
                      <a:pt x="497" y="14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2"/>
              <p:cNvSpPr/>
              <p:nvPr/>
            </p:nvSpPr>
            <p:spPr>
              <a:xfrm>
                <a:off x="2881975" y="3995350"/>
                <a:ext cx="28375" cy="115900"/>
              </a:xfrm>
              <a:custGeom>
                <a:avLst/>
                <a:gdLst/>
                <a:ahLst/>
                <a:cxnLst/>
                <a:rect l="l" t="t" r="r" b="b"/>
                <a:pathLst>
                  <a:path w="1135" h="4636" extrusionOk="0">
                    <a:moveTo>
                      <a:pt x="558" y="1"/>
                    </a:moveTo>
                    <a:lnTo>
                      <a:pt x="1" y="120"/>
                    </a:lnTo>
                    <a:lnTo>
                      <a:pt x="60" y="4636"/>
                    </a:lnTo>
                    <a:lnTo>
                      <a:pt x="1135" y="2786"/>
                    </a:lnTo>
                    <a:lnTo>
                      <a:pt x="5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2"/>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2"/>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2"/>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2"/>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2"/>
              <p:cNvSpPr/>
              <p:nvPr/>
            </p:nvSpPr>
            <p:spPr>
              <a:xfrm>
                <a:off x="2014175" y="2762500"/>
                <a:ext cx="53225" cy="61700"/>
              </a:xfrm>
              <a:custGeom>
                <a:avLst/>
                <a:gdLst/>
                <a:ahLst/>
                <a:cxnLst/>
                <a:rect l="l" t="t" r="r" b="b"/>
                <a:pathLst>
                  <a:path w="2129" h="2468" extrusionOk="0">
                    <a:moveTo>
                      <a:pt x="40" y="0"/>
                    </a:moveTo>
                    <a:lnTo>
                      <a:pt x="0" y="458"/>
                    </a:lnTo>
                    <a:lnTo>
                      <a:pt x="2129" y="2467"/>
                    </a:lnTo>
                    <a:lnTo>
                      <a:pt x="1432" y="836"/>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2"/>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2"/>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2"/>
              <p:cNvSpPr/>
              <p:nvPr/>
            </p:nvSpPr>
            <p:spPr>
              <a:xfrm>
                <a:off x="3010775" y="3021100"/>
                <a:ext cx="328775" cy="1898300"/>
              </a:xfrm>
              <a:custGeom>
                <a:avLst/>
                <a:gdLst/>
                <a:ahLst/>
                <a:cxnLst/>
                <a:rect l="l" t="t" r="r" b="b"/>
                <a:pathLst>
                  <a:path w="13151" h="75932" extrusionOk="0">
                    <a:moveTo>
                      <a:pt x="12434" y="1"/>
                    </a:moveTo>
                    <a:lnTo>
                      <a:pt x="1" y="75494"/>
                    </a:lnTo>
                    <a:lnTo>
                      <a:pt x="2945" y="75931"/>
                    </a:lnTo>
                    <a:lnTo>
                      <a:pt x="13150" y="80"/>
                    </a:lnTo>
                    <a:lnTo>
                      <a:pt x="124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2"/>
              <p:cNvSpPr/>
              <p:nvPr/>
            </p:nvSpPr>
            <p:spPr>
              <a:xfrm>
                <a:off x="3264925" y="3318500"/>
                <a:ext cx="125825" cy="235750"/>
              </a:xfrm>
              <a:custGeom>
                <a:avLst/>
                <a:gdLst/>
                <a:ahLst/>
                <a:cxnLst/>
                <a:rect l="l" t="t" r="r" b="b"/>
                <a:pathLst>
                  <a:path w="5033" h="9430" extrusionOk="0">
                    <a:moveTo>
                      <a:pt x="5033" y="1"/>
                    </a:moveTo>
                    <a:lnTo>
                      <a:pt x="4138" y="100"/>
                    </a:lnTo>
                    <a:lnTo>
                      <a:pt x="398" y="5690"/>
                    </a:lnTo>
                    <a:lnTo>
                      <a:pt x="0" y="9430"/>
                    </a:lnTo>
                    <a:lnTo>
                      <a:pt x="50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2"/>
              <p:cNvSpPr/>
              <p:nvPr/>
            </p:nvSpPr>
            <p:spPr>
              <a:xfrm>
                <a:off x="3174400" y="4053050"/>
                <a:ext cx="74125" cy="190500"/>
              </a:xfrm>
              <a:custGeom>
                <a:avLst/>
                <a:gdLst/>
                <a:ahLst/>
                <a:cxnLst/>
                <a:rect l="l" t="t" r="r" b="b"/>
                <a:pathLst>
                  <a:path w="2965" h="7620" extrusionOk="0">
                    <a:moveTo>
                      <a:pt x="2925" y="0"/>
                    </a:moveTo>
                    <a:lnTo>
                      <a:pt x="399" y="4337"/>
                    </a:lnTo>
                    <a:lnTo>
                      <a:pt x="1" y="7619"/>
                    </a:lnTo>
                    <a:lnTo>
                      <a:pt x="2965" y="776"/>
                    </a:lnTo>
                    <a:lnTo>
                      <a:pt x="29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2"/>
              <p:cNvSpPr/>
              <p:nvPr/>
            </p:nvSpPr>
            <p:spPr>
              <a:xfrm>
                <a:off x="3223650" y="3145425"/>
                <a:ext cx="59700" cy="176075"/>
              </a:xfrm>
              <a:custGeom>
                <a:avLst/>
                <a:gdLst/>
                <a:ahLst/>
                <a:cxnLst/>
                <a:rect l="l" t="t" r="r" b="b"/>
                <a:pathLst>
                  <a:path w="2388" h="7043" extrusionOk="0">
                    <a:moveTo>
                      <a:pt x="497" y="1"/>
                    </a:moveTo>
                    <a:lnTo>
                      <a:pt x="0" y="180"/>
                    </a:lnTo>
                    <a:lnTo>
                      <a:pt x="2288" y="7043"/>
                    </a:lnTo>
                    <a:lnTo>
                      <a:pt x="2387" y="4875"/>
                    </a:lnTo>
                    <a:lnTo>
                      <a:pt x="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2"/>
              <p:cNvSpPr/>
              <p:nvPr/>
            </p:nvSpPr>
            <p:spPr>
              <a:xfrm>
                <a:off x="3222150" y="3192675"/>
                <a:ext cx="45275" cy="68650"/>
              </a:xfrm>
              <a:custGeom>
                <a:avLst/>
                <a:gdLst/>
                <a:ahLst/>
                <a:cxnLst/>
                <a:rect l="l" t="t" r="r" b="b"/>
                <a:pathLst>
                  <a:path w="1811" h="2746" extrusionOk="0">
                    <a:moveTo>
                      <a:pt x="80" y="1"/>
                    </a:moveTo>
                    <a:lnTo>
                      <a:pt x="0" y="458"/>
                    </a:lnTo>
                    <a:lnTo>
                      <a:pt x="1811" y="2746"/>
                    </a:lnTo>
                    <a:lnTo>
                      <a:pt x="1811" y="2746"/>
                    </a:lnTo>
                    <a:lnTo>
                      <a:pt x="1353" y="1035"/>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2"/>
              <p:cNvSpPr/>
              <p:nvPr/>
            </p:nvSpPr>
            <p:spPr>
              <a:xfrm>
                <a:off x="3231600" y="3269775"/>
                <a:ext cx="34325" cy="275025"/>
              </a:xfrm>
              <a:custGeom>
                <a:avLst/>
                <a:gdLst/>
                <a:ahLst/>
                <a:cxnLst/>
                <a:rect l="l" t="t" r="r" b="b"/>
                <a:pathLst>
                  <a:path w="1373" h="11001" extrusionOk="0">
                    <a:moveTo>
                      <a:pt x="319" y="0"/>
                    </a:moveTo>
                    <a:lnTo>
                      <a:pt x="0" y="478"/>
                    </a:lnTo>
                    <a:lnTo>
                      <a:pt x="617" y="11001"/>
                    </a:lnTo>
                    <a:lnTo>
                      <a:pt x="1373" y="7301"/>
                    </a:lnTo>
                    <a:lnTo>
                      <a:pt x="3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2"/>
              <p:cNvSpPr/>
              <p:nvPr/>
            </p:nvSpPr>
            <p:spPr>
              <a:xfrm>
                <a:off x="3154500" y="4147525"/>
                <a:ext cx="89550" cy="74625"/>
              </a:xfrm>
              <a:custGeom>
                <a:avLst/>
                <a:gdLst/>
                <a:ahLst/>
                <a:cxnLst/>
                <a:rect l="l" t="t" r="r" b="b"/>
                <a:pathLst>
                  <a:path w="3582" h="2985" extrusionOk="0">
                    <a:moveTo>
                      <a:pt x="3323" y="1"/>
                    </a:moveTo>
                    <a:lnTo>
                      <a:pt x="1" y="2985"/>
                    </a:lnTo>
                    <a:lnTo>
                      <a:pt x="1" y="2985"/>
                    </a:lnTo>
                    <a:lnTo>
                      <a:pt x="1075" y="2865"/>
                    </a:lnTo>
                    <a:lnTo>
                      <a:pt x="3582" y="259"/>
                    </a:lnTo>
                    <a:lnTo>
                      <a:pt x="33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2"/>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32"/>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2"/>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2"/>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2"/>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2"/>
              <p:cNvSpPr/>
              <p:nvPr/>
            </p:nvSpPr>
            <p:spPr>
              <a:xfrm>
                <a:off x="2508000" y="2844050"/>
                <a:ext cx="103975" cy="1686450"/>
              </a:xfrm>
              <a:custGeom>
                <a:avLst/>
                <a:gdLst/>
                <a:ahLst/>
                <a:cxnLst/>
                <a:rect l="l" t="t" r="r" b="b"/>
                <a:pathLst>
                  <a:path w="4159" h="67458" extrusionOk="0">
                    <a:moveTo>
                      <a:pt x="2726" y="1"/>
                    </a:moveTo>
                    <a:lnTo>
                      <a:pt x="0" y="67199"/>
                    </a:lnTo>
                    <a:lnTo>
                      <a:pt x="2785" y="67457"/>
                    </a:lnTo>
                    <a:lnTo>
                      <a:pt x="4158" y="120"/>
                    </a:lnTo>
                    <a:lnTo>
                      <a:pt x="2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2"/>
              <p:cNvSpPr/>
              <p:nvPr/>
            </p:nvSpPr>
            <p:spPr>
              <a:xfrm>
                <a:off x="2595525" y="3140450"/>
                <a:ext cx="129325" cy="220850"/>
              </a:xfrm>
              <a:custGeom>
                <a:avLst/>
                <a:gdLst/>
                <a:ahLst/>
                <a:cxnLst/>
                <a:rect l="l" t="t" r="r" b="b"/>
                <a:pathLst>
                  <a:path w="5173" h="8834" extrusionOk="0">
                    <a:moveTo>
                      <a:pt x="5173" y="1"/>
                    </a:moveTo>
                    <a:lnTo>
                      <a:pt x="3979" y="160"/>
                    </a:lnTo>
                    <a:lnTo>
                      <a:pt x="1" y="5312"/>
                    </a:lnTo>
                    <a:lnTo>
                      <a:pt x="1" y="8833"/>
                    </a:lnTo>
                    <a:lnTo>
                      <a:pt x="51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2"/>
              <p:cNvSpPr/>
              <p:nvPr/>
            </p:nvSpPr>
            <p:spPr>
              <a:xfrm>
                <a:off x="2585075" y="3756150"/>
                <a:ext cx="70150" cy="172100"/>
              </a:xfrm>
              <a:custGeom>
                <a:avLst/>
                <a:gdLst/>
                <a:ahLst/>
                <a:cxnLst/>
                <a:rect l="l" t="t" r="r" b="b"/>
                <a:pathLst>
                  <a:path w="2806" h="6884" extrusionOk="0">
                    <a:moveTo>
                      <a:pt x="2627" y="0"/>
                    </a:moveTo>
                    <a:lnTo>
                      <a:pt x="1" y="3979"/>
                    </a:lnTo>
                    <a:lnTo>
                      <a:pt x="21" y="6883"/>
                    </a:lnTo>
                    <a:lnTo>
                      <a:pt x="2806" y="696"/>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2"/>
              <p:cNvSpPr/>
              <p:nvPr/>
            </p:nvSpPr>
            <p:spPr>
              <a:xfrm>
                <a:off x="2567675" y="3005700"/>
                <a:ext cx="149725" cy="134775"/>
              </a:xfrm>
              <a:custGeom>
                <a:avLst/>
                <a:gdLst/>
                <a:ahLst/>
                <a:cxnLst/>
                <a:rect l="l" t="t" r="r" b="b"/>
                <a:pathLst>
                  <a:path w="5989" h="5391" extrusionOk="0">
                    <a:moveTo>
                      <a:pt x="5988" y="0"/>
                    </a:moveTo>
                    <a:lnTo>
                      <a:pt x="1473" y="2765"/>
                    </a:lnTo>
                    <a:lnTo>
                      <a:pt x="1" y="5391"/>
                    </a:lnTo>
                    <a:lnTo>
                      <a:pt x="5789" y="676"/>
                    </a:lnTo>
                    <a:lnTo>
                      <a:pt x="59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2"/>
              <p:cNvSpPr/>
              <p:nvPr/>
            </p:nvSpPr>
            <p:spPr>
              <a:xfrm>
                <a:off x="2438375" y="4273850"/>
                <a:ext cx="106450" cy="151700"/>
              </a:xfrm>
              <a:custGeom>
                <a:avLst/>
                <a:gdLst/>
                <a:ahLst/>
                <a:cxnLst/>
                <a:rect l="l" t="t" r="r" b="b"/>
                <a:pathLst>
                  <a:path w="4258" h="6068" extrusionOk="0">
                    <a:moveTo>
                      <a:pt x="617" y="0"/>
                    </a:moveTo>
                    <a:lnTo>
                      <a:pt x="0" y="199"/>
                    </a:lnTo>
                    <a:lnTo>
                      <a:pt x="4258" y="6068"/>
                    </a:lnTo>
                    <a:lnTo>
                      <a:pt x="3999" y="4158"/>
                    </a:lnTo>
                    <a:lnTo>
                      <a:pt x="6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2"/>
              <p:cNvSpPr/>
              <p:nvPr/>
            </p:nvSpPr>
            <p:spPr>
              <a:xfrm>
                <a:off x="2468225" y="3286175"/>
                <a:ext cx="89525" cy="158175"/>
              </a:xfrm>
              <a:custGeom>
                <a:avLst/>
                <a:gdLst/>
                <a:ahLst/>
                <a:cxnLst/>
                <a:rect l="l" t="t" r="r" b="b"/>
                <a:pathLst>
                  <a:path w="3581" h="6327" extrusionOk="0">
                    <a:moveTo>
                      <a:pt x="597" y="1"/>
                    </a:moveTo>
                    <a:lnTo>
                      <a:pt x="0" y="597"/>
                    </a:lnTo>
                    <a:lnTo>
                      <a:pt x="3581" y="6326"/>
                    </a:lnTo>
                    <a:lnTo>
                      <a:pt x="3521" y="3124"/>
                    </a:lnTo>
                    <a:lnTo>
                      <a:pt x="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2"/>
              <p:cNvSpPr/>
              <p:nvPr/>
            </p:nvSpPr>
            <p:spPr>
              <a:xfrm>
                <a:off x="2779025" y="2779900"/>
                <a:ext cx="263125" cy="1849550"/>
              </a:xfrm>
              <a:custGeom>
                <a:avLst/>
                <a:gdLst/>
                <a:ahLst/>
                <a:cxnLst/>
                <a:rect l="l" t="t" r="r" b="b"/>
                <a:pathLst>
                  <a:path w="10525" h="73982" extrusionOk="0">
                    <a:moveTo>
                      <a:pt x="1592" y="1"/>
                    </a:moveTo>
                    <a:lnTo>
                      <a:pt x="1" y="359"/>
                    </a:lnTo>
                    <a:lnTo>
                      <a:pt x="7142" y="72947"/>
                    </a:lnTo>
                    <a:lnTo>
                      <a:pt x="10524" y="73982"/>
                    </a:lnTo>
                    <a:lnTo>
                      <a:pt x="1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2"/>
              <p:cNvSpPr/>
              <p:nvPr/>
            </p:nvSpPr>
            <p:spPr>
              <a:xfrm>
                <a:off x="2854625" y="3047475"/>
                <a:ext cx="86550" cy="247175"/>
              </a:xfrm>
              <a:custGeom>
                <a:avLst/>
                <a:gdLst/>
                <a:ahLst/>
                <a:cxnLst/>
                <a:rect l="l" t="t" r="r" b="b"/>
                <a:pathLst>
                  <a:path w="3462" h="9887" extrusionOk="0">
                    <a:moveTo>
                      <a:pt x="3462" y="0"/>
                    </a:moveTo>
                    <a:lnTo>
                      <a:pt x="2527" y="318"/>
                    </a:lnTo>
                    <a:lnTo>
                      <a:pt x="1" y="6366"/>
                    </a:lnTo>
                    <a:lnTo>
                      <a:pt x="558" y="9887"/>
                    </a:lnTo>
                    <a:lnTo>
                      <a:pt x="34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32"/>
              <p:cNvSpPr/>
              <p:nvPr/>
            </p:nvSpPr>
            <p:spPr>
              <a:xfrm>
                <a:off x="2990900" y="4230575"/>
                <a:ext cx="55225" cy="276550"/>
              </a:xfrm>
              <a:custGeom>
                <a:avLst/>
                <a:gdLst/>
                <a:ahLst/>
                <a:cxnLst/>
                <a:rect l="l" t="t" r="r" b="b"/>
                <a:pathLst>
                  <a:path w="2209" h="11062" extrusionOk="0">
                    <a:moveTo>
                      <a:pt x="2208" y="1"/>
                    </a:moveTo>
                    <a:lnTo>
                      <a:pt x="1313" y="458"/>
                    </a:lnTo>
                    <a:lnTo>
                      <a:pt x="0" y="7679"/>
                    </a:lnTo>
                    <a:lnTo>
                      <a:pt x="1055" y="11061"/>
                    </a:lnTo>
                    <a:lnTo>
                      <a:pt x="22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32"/>
              <p:cNvSpPr/>
              <p:nvPr/>
            </p:nvSpPr>
            <p:spPr>
              <a:xfrm>
                <a:off x="2716875" y="2930100"/>
                <a:ext cx="106950" cy="149225"/>
              </a:xfrm>
              <a:custGeom>
                <a:avLst/>
                <a:gdLst/>
                <a:ahLst/>
                <a:cxnLst/>
                <a:rect l="l" t="t" r="r" b="b"/>
                <a:pathLst>
                  <a:path w="4278" h="5969" extrusionOk="0">
                    <a:moveTo>
                      <a:pt x="498" y="0"/>
                    </a:moveTo>
                    <a:lnTo>
                      <a:pt x="0" y="299"/>
                    </a:lnTo>
                    <a:lnTo>
                      <a:pt x="4277" y="5968"/>
                    </a:lnTo>
                    <a:lnTo>
                      <a:pt x="3800" y="3939"/>
                    </a:lnTo>
                    <a:lnTo>
                      <a:pt x="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2"/>
              <p:cNvSpPr/>
              <p:nvPr/>
            </p:nvSpPr>
            <p:spPr>
              <a:xfrm>
                <a:off x="2729300" y="2975850"/>
                <a:ext cx="64675" cy="51750"/>
              </a:xfrm>
              <a:custGeom>
                <a:avLst/>
                <a:gdLst/>
                <a:ahLst/>
                <a:cxnLst/>
                <a:rect l="l" t="t" r="r" b="b"/>
                <a:pathLst>
                  <a:path w="2587" h="2070" extrusionOk="0">
                    <a:moveTo>
                      <a:pt x="1" y="0"/>
                    </a:moveTo>
                    <a:lnTo>
                      <a:pt x="21" y="458"/>
                    </a:lnTo>
                    <a:lnTo>
                      <a:pt x="2587" y="2069"/>
                    </a:lnTo>
                    <a:lnTo>
                      <a:pt x="2587" y="2069"/>
                    </a:lnTo>
                    <a:lnTo>
                      <a:pt x="163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2"/>
              <p:cNvSpPr/>
              <p:nvPr/>
            </p:nvSpPr>
            <p:spPr>
              <a:xfrm>
                <a:off x="3375325" y="3078300"/>
                <a:ext cx="690300" cy="1704325"/>
              </a:xfrm>
              <a:custGeom>
                <a:avLst/>
                <a:gdLst/>
                <a:ahLst/>
                <a:cxnLst/>
                <a:rect l="l" t="t" r="r" b="b"/>
                <a:pathLst>
                  <a:path w="27612" h="68173" extrusionOk="0">
                    <a:moveTo>
                      <a:pt x="20448" y="39076"/>
                    </a:moveTo>
                    <a:cubicBezTo>
                      <a:pt x="20444" y="39079"/>
                      <a:pt x="20440" y="39082"/>
                      <a:pt x="20436" y="39085"/>
                    </a:cubicBezTo>
                    <a:lnTo>
                      <a:pt x="20436" y="39085"/>
                    </a:lnTo>
                    <a:cubicBezTo>
                      <a:pt x="20441" y="39087"/>
                      <a:pt x="20445" y="39088"/>
                      <a:pt x="20450" y="39090"/>
                    </a:cubicBezTo>
                    <a:lnTo>
                      <a:pt x="20448" y="39076"/>
                    </a:lnTo>
                    <a:close/>
                    <a:moveTo>
                      <a:pt x="9847" y="0"/>
                    </a:moveTo>
                    <a:cubicBezTo>
                      <a:pt x="9847" y="0"/>
                      <a:pt x="8097" y="10106"/>
                      <a:pt x="4138" y="12314"/>
                    </a:cubicBezTo>
                    <a:cubicBezTo>
                      <a:pt x="4138" y="12314"/>
                      <a:pt x="5471" y="12215"/>
                      <a:pt x="6426" y="11419"/>
                    </a:cubicBezTo>
                    <a:lnTo>
                      <a:pt x="6426" y="11419"/>
                    </a:lnTo>
                    <a:lnTo>
                      <a:pt x="5769" y="12911"/>
                    </a:lnTo>
                    <a:cubicBezTo>
                      <a:pt x="5769" y="12911"/>
                      <a:pt x="7281" y="12274"/>
                      <a:pt x="8296" y="11101"/>
                    </a:cubicBezTo>
                    <a:cubicBezTo>
                      <a:pt x="8296" y="11101"/>
                      <a:pt x="8315" y="11180"/>
                      <a:pt x="8355" y="11299"/>
                    </a:cubicBezTo>
                    <a:cubicBezTo>
                      <a:pt x="8256" y="11478"/>
                      <a:pt x="8117" y="11638"/>
                      <a:pt x="7997" y="11817"/>
                    </a:cubicBezTo>
                    <a:cubicBezTo>
                      <a:pt x="7798" y="11976"/>
                      <a:pt x="4536" y="16193"/>
                      <a:pt x="2805" y="16651"/>
                    </a:cubicBezTo>
                    <a:cubicBezTo>
                      <a:pt x="2805" y="16651"/>
                      <a:pt x="2977" y="16674"/>
                      <a:pt x="3242" y="16674"/>
                    </a:cubicBezTo>
                    <a:cubicBezTo>
                      <a:pt x="3620" y="16674"/>
                      <a:pt x="4188" y="16626"/>
                      <a:pt x="4715" y="16392"/>
                    </a:cubicBezTo>
                    <a:lnTo>
                      <a:pt x="4715" y="16392"/>
                    </a:lnTo>
                    <a:lnTo>
                      <a:pt x="3919" y="17287"/>
                    </a:lnTo>
                    <a:cubicBezTo>
                      <a:pt x="3919" y="17287"/>
                      <a:pt x="5212" y="17088"/>
                      <a:pt x="6207" y="16472"/>
                    </a:cubicBezTo>
                    <a:lnTo>
                      <a:pt x="6207" y="16472"/>
                    </a:lnTo>
                    <a:cubicBezTo>
                      <a:pt x="6207" y="16472"/>
                      <a:pt x="6187" y="17506"/>
                      <a:pt x="6565" y="17784"/>
                    </a:cubicBezTo>
                    <a:lnTo>
                      <a:pt x="7301" y="16491"/>
                    </a:lnTo>
                    <a:cubicBezTo>
                      <a:pt x="7301" y="16491"/>
                      <a:pt x="7758" y="17844"/>
                      <a:pt x="8256" y="17944"/>
                    </a:cubicBezTo>
                    <a:lnTo>
                      <a:pt x="8156" y="16750"/>
                    </a:lnTo>
                    <a:lnTo>
                      <a:pt x="8156" y="16750"/>
                    </a:lnTo>
                    <a:cubicBezTo>
                      <a:pt x="8156" y="16750"/>
                      <a:pt x="8972" y="17705"/>
                      <a:pt x="9549" y="17964"/>
                    </a:cubicBezTo>
                    <a:lnTo>
                      <a:pt x="9290" y="16571"/>
                    </a:lnTo>
                    <a:lnTo>
                      <a:pt x="9290" y="16571"/>
                    </a:lnTo>
                    <a:cubicBezTo>
                      <a:pt x="9290" y="16571"/>
                      <a:pt x="9310" y="16611"/>
                      <a:pt x="9390" y="16690"/>
                    </a:cubicBezTo>
                    <a:cubicBezTo>
                      <a:pt x="9569" y="17347"/>
                      <a:pt x="9768" y="18083"/>
                      <a:pt x="10086" y="18700"/>
                    </a:cubicBezTo>
                    <a:cubicBezTo>
                      <a:pt x="10146" y="18799"/>
                      <a:pt x="10185" y="18898"/>
                      <a:pt x="10245" y="19058"/>
                    </a:cubicBezTo>
                    <a:cubicBezTo>
                      <a:pt x="9469" y="19555"/>
                      <a:pt x="2427" y="24031"/>
                      <a:pt x="0" y="24707"/>
                    </a:cubicBezTo>
                    <a:cubicBezTo>
                      <a:pt x="0" y="24707"/>
                      <a:pt x="25" y="24708"/>
                      <a:pt x="72" y="24708"/>
                    </a:cubicBezTo>
                    <a:cubicBezTo>
                      <a:pt x="387" y="24708"/>
                      <a:pt x="1679" y="24678"/>
                      <a:pt x="2805" y="24210"/>
                    </a:cubicBezTo>
                    <a:lnTo>
                      <a:pt x="2805" y="24210"/>
                    </a:lnTo>
                    <a:lnTo>
                      <a:pt x="1651" y="25344"/>
                    </a:lnTo>
                    <a:cubicBezTo>
                      <a:pt x="1651" y="25344"/>
                      <a:pt x="3541" y="24966"/>
                      <a:pt x="4973" y="24130"/>
                    </a:cubicBezTo>
                    <a:cubicBezTo>
                      <a:pt x="4973" y="24130"/>
                      <a:pt x="4993" y="25364"/>
                      <a:pt x="5570" y="25622"/>
                    </a:cubicBezTo>
                    <a:lnTo>
                      <a:pt x="6585" y="24031"/>
                    </a:lnTo>
                    <a:cubicBezTo>
                      <a:pt x="6585" y="24031"/>
                      <a:pt x="7301" y="25543"/>
                      <a:pt x="8057" y="25622"/>
                    </a:cubicBezTo>
                    <a:lnTo>
                      <a:pt x="7858" y="24230"/>
                    </a:lnTo>
                    <a:lnTo>
                      <a:pt x="7858" y="24230"/>
                    </a:lnTo>
                    <a:cubicBezTo>
                      <a:pt x="7858" y="24230"/>
                      <a:pt x="9091" y="25244"/>
                      <a:pt x="9947" y="25503"/>
                    </a:cubicBezTo>
                    <a:lnTo>
                      <a:pt x="9509" y="23911"/>
                    </a:lnTo>
                    <a:lnTo>
                      <a:pt x="9509" y="23911"/>
                    </a:lnTo>
                    <a:cubicBezTo>
                      <a:pt x="9509" y="23912"/>
                      <a:pt x="10961" y="25403"/>
                      <a:pt x="12433" y="25602"/>
                    </a:cubicBezTo>
                    <a:lnTo>
                      <a:pt x="11538" y="24309"/>
                    </a:lnTo>
                    <a:lnTo>
                      <a:pt x="12294" y="24846"/>
                    </a:lnTo>
                    <a:cubicBezTo>
                      <a:pt x="12692" y="26020"/>
                      <a:pt x="13050" y="27015"/>
                      <a:pt x="13229" y="27552"/>
                    </a:cubicBezTo>
                    <a:cubicBezTo>
                      <a:pt x="10583" y="28606"/>
                      <a:pt x="2586" y="31630"/>
                      <a:pt x="637" y="32067"/>
                    </a:cubicBezTo>
                    <a:cubicBezTo>
                      <a:pt x="637" y="32067"/>
                      <a:pt x="877" y="32096"/>
                      <a:pt x="1240" y="32096"/>
                    </a:cubicBezTo>
                    <a:cubicBezTo>
                      <a:pt x="1741" y="32096"/>
                      <a:pt x="2475" y="32042"/>
                      <a:pt x="3143" y="31789"/>
                    </a:cubicBezTo>
                    <a:lnTo>
                      <a:pt x="3143" y="31789"/>
                    </a:lnTo>
                    <a:lnTo>
                      <a:pt x="2089" y="32863"/>
                    </a:lnTo>
                    <a:cubicBezTo>
                      <a:pt x="2089" y="32863"/>
                      <a:pt x="3780" y="32624"/>
                      <a:pt x="5073" y="31908"/>
                    </a:cubicBezTo>
                    <a:lnTo>
                      <a:pt x="5073" y="31908"/>
                    </a:lnTo>
                    <a:cubicBezTo>
                      <a:pt x="5073" y="31908"/>
                      <a:pt x="5013" y="33162"/>
                      <a:pt x="5491" y="33480"/>
                    </a:cubicBezTo>
                    <a:lnTo>
                      <a:pt x="6485" y="31928"/>
                    </a:lnTo>
                    <a:cubicBezTo>
                      <a:pt x="6485" y="31928"/>
                      <a:pt x="7022" y="33520"/>
                      <a:pt x="7699" y="33679"/>
                    </a:cubicBezTo>
                    <a:lnTo>
                      <a:pt x="7599" y="32266"/>
                    </a:lnTo>
                    <a:lnTo>
                      <a:pt x="7599" y="32266"/>
                    </a:lnTo>
                    <a:cubicBezTo>
                      <a:pt x="7599" y="32267"/>
                      <a:pt x="8654" y="33400"/>
                      <a:pt x="9370" y="33719"/>
                    </a:cubicBezTo>
                    <a:lnTo>
                      <a:pt x="9091" y="32048"/>
                    </a:lnTo>
                    <a:lnTo>
                      <a:pt x="9091" y="32048"/>
                    </a:lnTo>
                    <a:cubicBezTo>
                      <a:pt x="9091" y="32048"/>
                      <a:pt x="10265" y="33699"/>
                      <a:pt x="11558" y="34017"/>
                    </a:cubicBezTo>
                    <a:lnTo>
                      <a:pt x="10842" y="32624"/>
                    </a:lnTo>
                    <a:lnTo>
                      <a:pt x="12075" y="33798"/>
                    </a:lnTo>
                    <a:cubicBezTo>
                      <a:pt x="12075" y="33798"/>
                      <a:pt x="11777" y="32127"/>
                      <a:pt x="11697" y="31709"/>
                    </a:cubicBezTo>
                    <a:lnTo>
                      <a:pt x="11697" y="31709"/>
                    </a:lnTo>
                    <a:cubicBezTo>
                      <a:pt x="11697" y="31710"/>
                      <a:pt x="12533" y="33719"/>
                      <a:pt x="13129" y="33898"/>
                    </a:cubicBezTo>
                    <a:lnTo>
                      <a:pt x="13388" y="32207"/>
                    </a:lnTo>
                    <a:cubicBezTo>
                      <a:pt x="13388" y="32207"/>
                      <a:pt x="13766" y="32605"/>
                      <a:pt x="14224" y="32963"/>
                    </a:cubicBezTo>
                    <a:cubicBezTo>
                      <a:pt x="14283" y="33360"/>
                      <a:pt x="14363" y="33778"/>
                      <a:pt x="14442" y="34216"/>
                    </a:cubicBezTo>
                    <a:cubicBezTo>
                      <a:pt x="12533" y="38015"/>
                      <a:pt x="10504" y="40005"/>
                      <a:pt x="10504" y="40005"/>
                    </a:cubicBezTo>
                    <a:cubicBezTo>
                      <a:pt x="11578" y="39925"/>
                      <a:pt x="12294" y="39169"/>
                      <a:pt x="12294" y="39169"/>
                    </a:cubicBezTo>
                    <a:lnTo>
                      <a:pt x="12294" y="39169"/>
                    </a:lnTo>
                    <a:lnTo>
                      <a:pt x="12195" y="39368"/>
                    </a:lnTo>
                    <a:cubicBezTo>
                      <a:pt x="9847" y="40761"/>
                      <a:pt x="7003" y="42352"/>
                      <a:pt x="5630" y="42750"/>
                    </a:cubicBezTo>
                    <a:cubicBezTo>
                      <a:pt x="5630" y="42750"/>
                      <a:pt x="5678" y="42752"/>
                      <a:pt x="5763" y="42752"/>
                    </a:cubicBezTo>
                    <a:cubicBezTo>
                      <a:pt x="6163" y="42752"/>
                      <a:pt x="7390" y="42711"/>
                      <a:pt x="8455" y="42253"/>
                    </a:cubicBezTo>
                    <a:lnTo>
                      <a:pt x="8455" y="42253"/>
                    </a:lnTo>
                    <a:lnTo>
                      <a:pt x="7301" y="43406"/>
                    </a:lnTo>
                    <a:cubicBezTo>
                      <a:pt x="7301" y="43406"/>
                      <a:pt x="9191" y="43028"/>
                      <a:pt x="10603" y="42173"/>
                    </a:cubicBezTo>
                    <a:cubicBezTo>
                      <a:pt x="10603" y="42173"/>
                      <a:pt x="10643" y="43426"/>
                      <a:pt x="11200" y="43665"/>
                    </a:cubicBezTo>
                    <a:lnTo>
                      <a:pt x="12234" y="42073"/>
                    </a:lnTo>
                    <a:cubicBezTo>
                      <a:pt x="12234" y="42073"/>
                      <a:pt x="12950" y="43605"/>
                      <a:pt x="13686" y="43665"/>
                    </a:cubicBezTo>
                    <a:lnTo>
                      <a:pt x="13488" y="42272"/>
                    </a:lnTo>
                    <a:lnTo>
                      <a:pt x="13488" y="42272"/>
                    </a:lnTo>
                    <a:cubicBezTo>
                      <a:pt x="13488" y="42273"/>
                      <a:pt x="14741" y="43307"/>
                      <a:pt x="15576" y="43546"/>
                    </a:cubicBezTo>
                    <a:lnTo>
                      <a:pt x="15159" y="41954"/>
                    </a:lnTo>
                    <a:lnTo>
                      <a:pt x="15159" y="41954"/>
                    </a:lnTo>
                    <a:cubicBezTo>
                      <a:pt x="15159" y="41954"/>
                      <a:pt x="15477" y="42312"/>
                      <a:pt x="16014" y="42670"/>
                    </a:cubicBezTo>
                    <a:cubicBezTo>
                      <a:pt x="16551" y="45614"/>
                      <a:pt x="17028" y="47942"/>
                      <a:pt x="17168" y="48539"/>
                    </a:cubicBezTo>
                    <a:cubicBezTo>
                      <a:pt x="17506" y="49832"/>
                      <a:pt x="17446" y="61946"/>
                      <a:pt x="17426" y="68014"/>
                    </a:cubicBezTo>
                    <a:lnTo>
                      <a:pt x="21644" y="68173"/>
                    </a:lnTo>
                    <a:cubicBezTo>
                      <a:pt x="21644" y="66601"/>
                      <a:pt x="19157" y="50070"/>
                      <a:pt x="18699" y="48200"/>
                    </a:cubicBezTo>
                    <a:cubicBezTo>
                      <a:pt x="18560" y="47703"/>
                      <a:pt x="18202" y="45893"/>
                      <a:pt x="17705" y="43546"/>
                    </a:cubicBezTo>
                    <a:lnTo>
                      <a:pt x="17705" y="43546"/>
                    </a:lnTo>
                    <a:cubicBezTo>
                      <a:pt x="17824" y="43565"/>
                      <a:pt x="17944" y="43625"/>
                      <a:pt x="18063" y="43625"/>
                    </a:cubicBezTo>
                    <a:lnTo>
                      <a:pt x="17546" y="42869"/>
                    </a:lnTo>
                    <a:cubicBezTo>
                      <a:pt x="17526" y="42770"/>
                      <a:pt x="17506" y="42650"/>
                      <a:pt x="17466" y="42551"/>
                    </a:cubicBezTo>
                    <a:lnTo>
                      <a:pt x="17466" y="42551"/>
                    </a:lnTo>
                    <a:lnTo>
                      <a:pt x="18660" y="43367"/>
                    </a:lnTo>
                    <a:cubicBezTo>
                      <a:pt x="18660" y="43367"/>
                      <a:pt x="18222" y="41775"/>
                      <a:pt x="18123" y="41357"/>
                    </a:cubicBezTo>
                    <a:lnTo>
                      <a:pt x="18123" y="41357"/>
                    </a:lnTo>
                    <a:cubicBezTo>
                      <a:pt x="18123" y="41358"/>
                      <a:pt x="19157" y="43267"/>
                      <a:pt x="19853" y="43367"/>
                    </a:cubicBezTo>
                    <a:lnTo>
                      <a:pt x="20052" y="41676"/>
                    </a:lnTo>
                    <a:cubicBezTo>
                      <a:pt x="20052" y="41676"/>
                      <a:pt x="21385" y="42738"/>
                      <a:pt x="22183" y="42738"/>
                    </a:cubicBezTo>
                    <a:cubicBezTo>
                      <a:pt x="22223" y="42738"/>
                      <a:pt x="22262" y="42736"/>
                      <a:pt x="22300" y="42730"/>
                    </a:cubicBezTo>
                    <a:lnTo>
                      <a:pt x="21405" y="41536"/>
                    </a:lnTo>
                    <a:lnTo>
                      <a:pt x="21405" y="41536"/>
                    </a:lnTo>
                    <a:cubicBezTo>
                      <a:pt x="21405" y="41536"/>
                      <a:pt x="23062" y="42134"/>
                      <a:pt x="24005" y="42134"/>
                    </a:cubicBezTo>
                    <a:cubicBezTo>
                      <a:pt x="24021" y="42134"/>
                      <a:pt x="24036" y="42133"/>
                      <a:pt x="24051" y="42133"/>
                    </a:cubicBezTo>
                    <a:lnTo>
                      <a:pt x="22837" y="40820"/>
                    </a:lnTo>
                    <a:lnTo>
                      <a:pt x="22837" y="40820"/>
                    </a:lnTo>
                    <a:cubicBezTo>
                      <a:pt x="22837" y="40820"/>
                      <a:pt x="24577" y="41507"/>
                      <a:pt x="26055" y="41507"/>
                    </a:cubicBezTo>
                    <a:cubicBezTo>
                      <a:pt x="26227" y="41507"/>
                      <a:pt x="26395" y="41497"/>
                      <a:pt x="26557" y="41477"/>
                    </a:cubicBezTo>
                    <a:lnTo>
                      <a:pt x="25065" y="40223"/>
                    </a:lnTo>
                    <a:lnTo>
                      <a:pt x="25065" y="40223"/>
                    </a:lnTo>
                    <a:cubicBezTo>
                      <a:pt x="25065" y="40224"/>
                      <a:pt x="25665" y="40451"/>
                      <a:pt x="26478" y="40451"/>
                    </a:cubicBezTo>
                    <a:cubicBezTo>
                      <a:pt x="26792" y="40451"/>
                      <a:pt x="27137" y="40417"/>
                      <a:pt x="27492" y="40323"/>
                    </a:cubicBezTo>
                    <a:cubicBezTo>
                      <a:pt x="27492" y="40323"/>
                      <a:pt x="23732" y="40124"/>
                      <a:pt x="20430" y="39090"/>
                    </a:cubicBezTo>
                    <a:cubicBezTo>
                      <a:pt x="20432" y="39088"/>
                      <a:pt x="20434" y="39087"/>
                      <a:pt x="20436" y="39085"/>
                    </a:cubicBezTo>
                    <a:lnTo>
                      <a:pt x="20436" y="39085"/>
                    </a:lnTo>
                    <a:cubicBezTo>
                      <a:pt x="20201" y="39008"/>
                      <a:pt x="19948" y="38948"/>
                      <a:pt x="19714" y="38851"/>
                    </a:cubicBezTo>
                    <a:cubicBezTo>
                      <a:pt x="20072" y="38234"/>
                      <a:pt x="20291" y="37657"/>
                      <a:pt x="20291" y="37657"/>
                    </a:cubicBezTo>
                    <a:lnTo>
                      <a:pt x="20448" y="39076"/>
                    </a:lnTo>
                    <a:lnTo>
                      <a:pt x="20448" y="39076"/>
                    </a:lnTo>
                    <a:cubicBezTo>
                      <a:pt x="21077" y="38609"/>
                      <a:pt x="21624" y="37438"/>
                      <a:pt x="21624" y="37438"/>
                    </a:cubicBezTo>
                    <a:lnTo>
                      <a:pt x="21922" y="38692"/>
                    </a:lnTo>
                    <a:cubicBezTo>
                      <a:pt x="22439" y="38393"/>
                      <a:pt x="22519" y="36881"/>
                      <a:pt x="22519" y="36881"/>
                    </a:cubicBezTo>
                    <a:lnTo>
                      <a:pt x="23792" y="37956"/>
                    </a:lnTo>
                    <a:cubicBezTo>
                      <a:pt x="24130" y="37558"/>
                      <a:pt x="23732" y="36464"/>
                      <a:pt x="23732" y="36464"/>
                    </a:cubicBezTo>
                    <a:lnTo>
                      <a:pt x="23732" y="36464"/>
                    </a:lnTo>
                    <a:cubicBezTo>
                      <a:pt x="24220" y="36573"/>
                      <a:pt x="24734" y="36608"/>
                      <a:pt x="25190" y="36608"/>
                    </a:cubicBezTo>
                    <a:cubicBezTo>
                      <a:pt x="25981" y="36608"/>
                      <a:pt x="26597" y="36504"/>
                      <a:pt x="26597" y="36504"/>
                    </a:cubicBezTo>
                    <a:lnTo>
                      <a:pt x="25383" y="35867"/>
                    </a:lnTo>
                    <a:lnTo>
                      <a:pt x="25383" y="35867"/>
                    </a:lnTo>
                    <a:cubicBezTo>
                      <a:pt x="25462" y="35872"/>
                      <a:pt x="25540" y="35875"/>
                      <a:pt x="25617" y="35875"/>
                    </a:cubicBezTo>
                    <a:cubicBezTo>
                      <a:pt x="26663" y="35875"/>
                      <a:pt x="27611" y="35409"/>
                      <a:pt x="27611" y="35409"/>
                    </a:cubicBezTo>
                    <a:lnTo>
                      <a:pt x="27611" y="35409"/>
                    </a:lnTo>
                    <a:cubicBezTo>
                      <a:pt x="27526" y="35417"/>
                      <a:pt x="27427" y="35421"/>
                      <a:pt x="27316" y="35421"/>
                    </a:cubicBezTo>
                    <a:cubicBezTo>
                      <a:pt x="25108" y="35421"/>
                      <a:pt x="18123" y="33972"/>
                      <a:pt x="15755" y="33480"/>
                    </a:cubicBezTo>
                    <a:cubicBezTo>
                      <a:pt x="15716" y="33181"/>
                      <a:pt x="15636" y="32903"/>
                      <a:pt x="15576" y="32624"/>
                    </a:cubicBezTo>
                    <a:lnTo>
                      <a:pt x="15576" y="32624"/>
                    </a:lnTo>
                    <a:cubicBezTo>
                      <a:pt x="16034" y="32823"/>
                      <a:pt x="16571" y="33002"/>
                      <a:pt x="16969" y="33062"/>
                    </a:cubicBezTo>
                    <a:lnTo>
                      <a:pt x="15974" y="31610"/>
                    </a:lnTo>
                    <a:lnTo>
                      <a:pt x="15974" y="31610"/>
                    </a:lnTo>
                    <a:cubicBezTo>
                      <a:pt x="15974" y="31610"/>
                      <a:pt x="17713" y="32609"/>
                      <a:pt x="19068" y="32609"/>
                    </a:cubicBezTo>
                    <a:cubicBezTo>
                      <a:pt x="19118" y="32609"/>
                      <a:pt x="19168" y="32607"/>
                      <a:pt x="19217" y="32605"/>
                    </a:cubicBezTo>
                    <a:lnTo>
                      <a:pt x="17963" y="31192"/>
                    </a:lnTo>
                    <a:lnTo>
                      <a:pt x="17963" y="31192"/>
                    </a:lnTo>
                    <a:cubicBezTo>
                      <a:pt x="17964" y="31192"/>
                      <a:pt x="18650" y="31563"/>
                      <a:pt x="19544" y="31563"/>
                    </a:cubicBezTo>
                    <a:cubicBezTo>
                      <a:pt x="19726" y="31563"/>
                      <a:pt x="19917" y="31547"/>
                      <a:pt x="20112" y="31510"/>
                    </a:cubicBezTo>
                    <a:cubicBezTo>
                      <a:pt x="20112" y="31510"/>
                      <a:pt x="17904" y="31331"/>
                      <a:pt x="14621" y="27850"/>
                    </a:cubicBezTo>
                    <a:cubicBezTo>
                      <a:pt x="14442" y="27413"/>
                      <a:pt x="13885" y="26060"/>
                      <a:pt x="13269" y="24548"/>
                    </a:cubicBezTo>
                    <a:lnTo>
                      <a:pt x="13269" y="24548"/>
                    </a:lnTo>
                    <a:cubicBezTo>
                      <a:pt x="13587" y="24966"/>
                      <a:pt x="13945" y="25344"/>
                      <a:pt x="14243" y="25403"/>
                    </a:cubicBezTo>
                    <a:lnTo>
                      <a:pt x="14442" y="23713"/>
                    </a:lnTo>
                    <a:cubicBezTo>
                      <a:pt x="14442" y="23713"/>
                      <a:pt x="15773" y="24756"/>
                      <a:pt x="16554" y="24756"/>
                    </a:cubicBezTo>
                    <a:cubicBezTo>
                      <a:pt x="16594" y="24756"/>
                      <a:pt x="16633" y="24753"/>
                      <a:pt x="16670" y="24747"/>
                    </a:cubicBezTo>
                    <a:lnTo>
                      <a:pt x="15775" y="23553"/>
                    </a:lnTo>
                    <a:lnTo>
                      <a:pt x="15775" y="23553"/>
                    </a:lnTo>
                    <a:cubicBezTo>
                      <a:pt x="15775" y="23553"/>
                      <a:pt x="17451" y="24151"/>
                      <a:pt x="18396" y="24151"/>
                    </a:cubicBezTo>
                    <a:cubicBezTo>
                      <a:pt x="18411" y="24151"/>
                      <a:pt x="18426" y="24150"/>
                      <a:pt x="18441" y="24150"/>
                    </a:cubicBezTo>
                    <a:lnTo>
                      <a:pt x="17227" y="22837"/>
                    </a:lnTo>
                    <a:lnTo>
                      <a:pt x="17227" y="22837"/>
                    </a:lnTo>
                    <a:cubicBezTo>
                      <a:pt x="17228" y="22837"/>
                      <a:pt x="18976" y="23543"/>
                      <a:pt x="20442" y="23543"/>
                    </a:cubicBezTo>
                    <a:cubicBezTo>
                      <a:pt x="20608" y="23543"/>
                      <a:pt x="20771" y="23534"/>
                      <a:pt x="20927" y="23514"/>
                    </a:cubicBezTo>
                    <a:lnTo>
                      <a:pt x="19435" y="22240"/>
                    </a:lnTo>
                    <a:lnTo>
                      <a:pt x="19435" y="22240"/>
                    </a:lnTo>
                    <a:cubicBezTo>
                      <a:pt x="19436" y="22241"/>
                      <a:pt x="20046" y="22468"/>
                      <a:pt x="20864" y="22468"/>
                    </a:cubicBezTo>
                    <a:cubicBezTo>
                      <a:pt x="21180" y="22468"/>
                      <a:pt x="21527" y="22434"/>
                      <a:pt x="21882" y="22340"/>
                    </a:cubicBezTo>
                    <a:cubicBezTo>
                      <a:pt x="21882" y="22340"/>
                      <a:pt x="13866" y="21922"/>
                      <a:pt x="10981" y="19137"/>
                    </a:cubicBezTo>
                    <a:cubicBezTo>
                      <a:pt x="10862" y="18879"/>
                      <a:pt x="10782" y="18680"/>
                      <a:pt x="10703" y="18540"/>
                    </a:cubicBezTo>
                    <a:cubicBezTo>
                      <a:pt x="10583" y="18282"/>
                      <a:pt x="10484" y="18043"/>
                      <a:pt x="10384" y="17784"/>
                    </a:cubicBezTo>
                    <a:lnTo>
                      <a:pt x="10384" y="17784"/>
                    </a:lnTo>
                    <a:cubicBezTo>
                      <a:pt x="10663" y="18003"/>
                      <a:pt x="10961" y="18182"/>
                      <a:pt x="11260" y="18262"/>
                    </a:cubicBezTo>
                    <a:lnTo>
                      <a:pt x="10683" y="17088"/>
                    </a:lnTo>
                    <a:lnTo>
                      <a:pt x="10683" y="17088"/>
                    </a:lnTo>
                    <a:lnTo>
                      <a:pt x="11657" y="18083"/>
                    </a:lnTo>
                    <a:cubicBezTo>
                      <a:pt x="11657" y="18083"/>
                      <a:pt x="11399" y="16690"/>
                      <a:pt x="11339" y="16352"/>
                    </a:cubicBezTo>
                    <a:lnTo>
                      <a:pt x="11339" y="16352"/>
                    </a:lnTo>
                    <a:cubicBezTo>
                      <a:pt x="11339" y="16353"/>
                      <a:pt x="11976" y="18043"/>
                      <a:pt x="12453" y="18162"/>
                    </a:cubicBezTo>
                    <a:lnTo>
                      <a:pt x="12612" y="16710"/>
                    </a:lnTo>
                    <a:cubicBezTo>
                      <a:pt x="12612" y="16710"/>
                      <a:pt x="13553" y="17766"/>
                      <a:pt x="14076" y="17766"/>
                    </a:cubicBezTo>
                    <a:cubicBezTo>
                      <a:pt x="14086" y="17766"/>
                      <a:pt x="14095" y="17765"/>
                      <a:pt x="14104" y="17765"/>
                    </a:cubicBezTo>
                    <a:lnTo>
                      <a:pt x="13547" y="16670"/>
                    </a:lnTo>
                    <a:lnTo>
                      <a:pt x="13547" y="16670"/>
                    </a:lnTo>
                    <a:cubicBezTo>
                      <a:pt x="13547" y="16671"/>
                      <a:pt x="14681" y="17307"/>
                      <a:pt x="15338" y="17367"/>
                    </a:cubicBezTo>
                    <a:lnTo>
                      <a:pt x="14542" y="16153"/>
                    </a:lnTo>
                    <a:lnTo>
                      <a:pt x="14542" y="16153"/>
                    </a:lnTo>
                    <a:cubicBezTo>
                      <a:pt x="14542" y="16153"/>
                      <a:pt x="15910" y="16970"/>
                      <a:pt x="16956" y="16970"/>
                    </a:cubicBezTo>
                    <a:cubicBezTo>
                      <a:pt x="16980" y="16970"/>
                      <a:pt x="17004" y="16970"/>
                      <a:pt x="17028" y="16969"/>
                    </a:cubicBezTo>
                    <a:lnTo>
                      <a:pt x="16054" y="15795"/>
                    </a:lnTo>
                    <a:lnTo>
                      <a:pt x="16054" y="15795"/>
                    </a:lnTo>
                    <a:cubicBezTo>
                      <a:pt x="16054" y="15795"/>
                      <a:pt x="16577" y="16104"/>
                      <a:pt x="17249" y="16104"/>
                    </a:cubicBezTo>
                    <a:cubicBezTo>
                      <a:pt x="17395" y="16104"/>
                      <a:pt x="17548" y="16089"/>
                      <a:pt x="17705" y="16054"/>
                    </a:cubicBezTo>
                    <a:cubicBezTo>
                      <a:pt x="17705" y="16054"/>
                      <a:pt x="14641" y="14084"/>
                      <a:pt x="12732" y="11638"/>
                    </a:cubicBezTo>
                    <a:lnTo>
                      <a:pt x="12175" y="10345"/>
                    </a:lnTo>
                    <a:lnTo>
                      <a:pt x="12175" y="10345"/>
                    </a:lnTo>
                    <a:cubicBezTo>
                      <a:pt x="12175" y="10345"/>
                      <a:pt x="13866" y="11876"/>
                      <a:pt x="15178" y="11936"/>
                    </a:cubicBezTo>
                    <a:lnTo>
                      <a:pt x="14144" y="10086"/>
                    </a:lnTo>
                    <a:lnTo>
                      <a:pt x="14144" y="10086"/>
                    </a:lnTo>
                    <a:cubicBezTo>
                      <a:pt x="14144" y="10086"/>
                      <a:pt x="14913" y="10735"/>
                      <a:pt x="15928" y="10735"/>
                    </a:cubicBezTo>
                    <a:cubicBezTo>
                      <a:pt x="16008" y="10735"/>
                      <a:pt x="16090" y="10731"/>
                      <a:pt x="16173" y="10723"/>
                    </a:cubicBezTo>
                    <a:cubicBezTo>
                      <a:pt x="16173" y="10723"/>
                      <a:pt x="10504" y="4974"/>
                      <a:pt x="9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2"/>
              <p:cNvSpPr/>
              <p:nvPr/>
            </p:nvSpPr>
            <p:spPr>
              <a:xfrm>
                <a:off x="5321825" y="2306450"/>
                <a:ext cx="2000" cy="1025"/>
              </a:xfrm>
              <a:custGeom>
                <a:avLst/>
                <a:gdLst/>
                <a:ahLst/>
                <a:cxnLst/>
                <a:rect l="l" t="t" r="r" b="b"/>
                <a:pathLst>
                  <a:path w="80" h="41" extrusionOk="0">
                    <a:moveTo>
                      <a:pt x="0" y="1"/>
                    </a:moveTo>
                    <a:cubicBezTo>
                      <a:pt x="0" y="15"/>
                      <a:pt x="20" y="19"/>
                      <a:pt x="46" y="27"/>
                    </a:cubicBezTo>
                    <a:lnTo>
                      <a:pt x="46" y="27"/>
                    </a:lnTo>
                    <a:cubicBezTo>
                      <a:pt x="34" y="20"/>
                      <a:pt x="19" y="10"/>
                      <a:pt x="0" y="1"/>
                    </a:cubicBezTo>
                    <a:close/>
                    <a:moveTo>
                      <a:pt x="46" y="27"/>
                    </a:moveTo>
                    <a:cubicBezTo>
                      <a:pt x="59" y="35"/>
                      <a:pt x="70" y="41"/>
                      <a:pt x="80" y="41"/>
                    </a:cubicBezTo>
                    <a:cubicBezTo>
                      <a:pt x="68" y="35"/>
                      <a:pt x="57" y="31"/>
                      <a:pt x="46" y="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2"/>
              <p:cNvSpPr/>
              <p:nvPr/>
            </p:nvSpPr>
            <p:spPr>
              <a:xfrm>
                <a:off x="5317350" y="2302475"/>
                <a:ext cx="1025" cy="1025"/>
              </a:xfrm>
              <a:custGeom>
                <a:avLst/>
                <a:gdLst/>
                <a:ahLst/>
                <a:cxnLst/>
                <a:rect l="l" t="t" r="r" b="b"/>
                <a:pathLst>
                  <a:path w="41" h="41" extrusionOk="0">
                    <a:moveTo>
                      <a:pt x="0" y="1"/>
                    </a:moveTo>
                    <a:cubicBezTo>
                      <a:pt x="0" y="1"/>
                      <a:pt x="20" y="41"/>
                      <a:pt x="40" y="41"/>
                    </a:cubicBezTo>
                    <a:cubicBezTo>
                      <a:pt x="40" y="41"/>
                      <a:pt x="2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2"/>
              <p:cNvSpPr/>
              <p:nvPr/>
            </p:nvSpPr>
            <p:spPr>
              <a:xfrm>
                <a:off x="5324300" y="2308950"/>
                <a:ext cx="1525" cy="1025"/>
              </a:xfrm>
              <a:custGeom>
                <a:avLst/>
                <a:gdLst/>
                <a:ahLst/>
                <a:cxnLst/>
                <a:rect l="l" t="t" r="r" b="b"/>
                <a:pathLst>
                  <a:path w="61" h="41" extrusionOk="0">
                    <a:moveTo>
                      <a:pt x="60" y="40"/>
                    </a:moveTo>
                    <a:lnTo>
                      <a:pt x="60" y="4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2"/>
              <p:cNvSpPr/>
              <p:nvPr/>
            </p:nvSpPr>
            <p:spPr>
              <a:xfrm>
                <a:off x="5319825" y="2303975"/>
                <a:ext cx="1025" cy="1025"/>
              </a:xfrm>
              <a:custGeom>
                <a:avLst/>
                <a:gdLst/>
                <a:ahLst/>
                <a:cxnLst/>
                <a:rect l="l" t="t" r="r" b="b"/>
                <a:pathLst>
                  <a:path w="41" h="41" extrusionOk="0">
                    <a:moveTo>
                      <a:pt x="1" y="0"/>
                    </a:moveTo>
                    <a:cubicBezTo>
                      <a:pt x="1" y="20"/>
                      <a:pt x="21" y="40"/>
                      <a:pt x="40" y="4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2"/>
              <p:cNvSpPr/>
              <p:nvPr/>
            </p:nvSpPr>
            <p:spPr>
              <a:xfrm>
                <a:off x="5290500" y="2304475"/>
                <a:ext cx="3000" cy="5000"/>
              </a:xfrm>
              <a:custGeom>
                <a:avLst/>
                <a:gdLst/>
                <a:ahLst/>
                <a:cxnLst/>
                <a:rect l="l" t="t" r="r" b="b"/>
                <a:pathLst>
                  <a:path w="120" h="200" extrusionOk="0">
                    <a:moveTo>
                      <a:pt x="119" y="0"/>
                    </a:moveTo>
                    <a:lnTo>
                      <a:pt x="119" y="0"/>
                    </a:lnTo>
                    <a:cubicBezTo>
                      <a:pt x="80" y="60"/>
                      <a:pt x="20" y="120"/>
                      <a:pt x="0" y="199"/>
                    </a:cubicBezTo>
                    <a:cubicBezTo>
                      <a:pt x="40" y="120"/>
                      <a:pt x="99" y="80"/>
                      <a:pt x="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2"/>
              <p:cNvSpPr/>
              <p:nvPr/>
            </p:nvSpPr>
            <p:spPr>
              <a:xfrm>
                <a:off x="5278050" y="2318400"/>
                <a:ext cx="5500" cy="6475"/>
              </a:xfrm>
              <a:custGeom>
                <a:avLst/>
                <a:gdLst/>
                <a:ahLst/>
                <a:cxnLst/>
                <a:rect l="l" t="t" r="r" b="b"/>
                <a:pathLst>
                  <a:path w="220" h="259" extrusionOk="0">
                    <a:moveTo>
                      <a:pt x="220" y="0"/>
                    </a:moveTo>
                    <a:cubicBezTo>
                      <a:pt x="140" y="100"/>
                      <a:pt x="80" y="159"/>
                      <a:pt x="1" y="259"/>
                    </a:cubicBezTo>
                    <a:cubicBezTo>
                      <a:pt x="80" y="159"/>
                      <a:pt x="140" y="10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2"/>
              <p:cNvSpPr/>
              <p:nvPr/>
            </p:nvSpPr>
            <p:spPr>
              <a:xfrm>
                <a:off x="5284025" y="2311425"/>
                <a:ext cx="5000" cy="6000"/>
              </a:xfrm>
              <a:custGeom>
                <a:avLst/>
                <a:gdLst/>
                <a:ahLst/>
                <a:cxnLst/>
                <a:rect l="l" t="t" r="r" b="b"/>
                <a:pathLst>
                  <a:path w="200" h="240" extrusionOk="0">
                    <a:moveTo>
                      <a:pt x="199" y="1"/>
                    </a:moveTo>
                    <a:lnTo>
                      <a:pt x="199" y="1"/>
                    </a:lnTo>
                    <a:cubicBezTo>
                      <a:pt x="140" y="80"/>
                      <a:pt x="80" y="140"/>
                      <a:pt x="0" y="240"/>
                    </a:cubicBezTo>
                    <a:cubicBezTo>
                      <a:pt x="80" y="180"/>
                      <a:pt x="160" y="80"/>
                      <a:pt x="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2"/>
              <p:cNvSpPr/>
              <p:nvPr/>
            </p:nvSpPr>
            <p:spPr>
              <a:xfrm>
                <a:off x="5113450" y="3535325"/>
                <a:ext cx="25" cy="25"/>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2"/>
              <p:cNvSpPr/>
              <p:nvPr/>
            </p:nvSpPr>
            <p:spPr>
              <a:xfrm>
                <a:off x="5109950" y="3535825"/>
                <a:ext cx="25" cy="25"/>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2"/>
              <p:cNvSpPr/>
              <p:nvPr/>
            </p:nvSpPr>
            <p:spPr>
              <a:xfrm>
                <a:off x="5114925" y="3534350"/>
                <a:ext cx="1025" cy="0"/>
              </a:xfrm>
              <a:custGeom>
                <a:avLst/>
                <a:gdLst/>
                <a:ahLst/>
                <a:cxnLst/>
                <a:rect l="l" t="t" r="r" b="b"/>
                <a:pathLst>
                  <a:path w="41" extrusionOk="0">
                    <a:moveTo>
                      <a:pt x="1" y="0"/>
                    </a:moveTo>
                    <a:cubicBezTo>
                      <a:pt x="1" y="0"/>
                      <a:pt x="41" y="0"/>
                      <a:pt x="1" y="0"/>
                    </a:cubicBezTo>
                    <a:cubicBezTo>
                      <a:pt x="41" y="0"/>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2"/>
              <p:cNvSpPr/>
              <p:nvPr/>
            </p:nvSpPr>
            <p:spPr>
              <a:xfrm>
                <a:off x="5139800" y="3570650"/>
                <a:ext cx="17425" cy="26375"/>
              </a:xfrm>
              <a:custGeom>
                <a:avLst/>
                <a:gdLst/>
                <a:ahLst/>
                <a:cxnLst/>
                <a:rect l="l" t="t" r="r" b="b"/>
                <a:pathLst>
                  <a:path w="697" h="1055" extrusionOk="0">
                    <a:moveTo>
                      <a:pt x="697" y="1054"/>
                    </a:moveTo>
                    <a:lnTo>
                      <a:pt x="697" y="1054"/>
                    </a:lnTo>
                    <a:cubicBezTo>
                      <a:pt x="478" y="696"/>
                      <a:pt x="239" y="358"/>
                      <a:pt x="1" y="0"/>
                    </a:cubicBezTo>
                    <a:cubicBezTo>
                      <a:pt x="239" y="358"/>
                      <a:pt x="478" y="696"/>
                      <a:pt x="697" y="10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2"/>
              <p:cNvSpPr/>
              <p:nvPr/>
            </p:nvSpPr>
            <p:spPr>
              <a:xfrm>
                <a:off x="5105975" y="3537325"/>
                <a:ext cx="1025" cy="525"/>
              </a:xfrm>
              <a:custGeom>
                <a:avLst/>
                <a:gdLst/>
                <a:ahLst/>
                <a:cxnLst/>
                <a:rect l="l" t="t" r="r" b="b"/>
                <a:pathLst>
                  <a:path w="41" h="21" extrusionOk="0">
                    <a:moveTo>
                      <a:pt x="41" y="0"/>
                    </a:moveTo>
                    <a:lnTo>
                      <a:pt x="41" y="0"/>
                    </a:lnTo>
                    <a:cubicBezTo>
                      <a:pt x="21" y="20"/>
                      <a:pt x="1" y="20"/>
                      <a:pt x="1" y="20"/>
                    </a:cubicBezTo>
                    <a:cubicBezTo>
                      <a:pt x="21" y="20"/>
                      <a:pt x="21" y="20"/>
                      <a:pt x="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2"/>
              <p:cNvSpPr/>
              <p:nvPr/>
            </p:nvSpPr>
            <p:spPr>
              <a:xfrm>
                <a:off x="5066200" y="3551750"/>
                <a:ext cx="1025" cy="525"/>
              </a:xfrm>
              <a:custGeom>
                <a:avLst/>
                <a:gdLst/>
                <a:ahLst/>
                <a:cxnLst/>
                <a:rect l="l" t="t" r="r" b="b"/>
                <a:pathLst>
                  <a:path w="41" h="21" extrusionOk="0">
                    <a:moveTo>
                      <a:pt x="40" y="0"/>
                    </a:moveTo>
                    <a:cubicBezTo>
                      <a:pt x="20" y="0"/>
                      <a:pt x="20" y="20"/>
                      <a:pt x="0" y="20"/>
                    </a:cubicBezTo>
                    <a:cubicBezTo>
                      <a:pt x="20" y="20"/>
                      <a:pt x="40" y="20"/>
                      <a:pt x="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2"/>
              <p:cNvSpPr/>
              <p:nvPr/>
            </p:nvSpPr>
            <p:spPr>
              <a:xfrm>
                <a:off x="5121900" y="3542800"/>
                <a:ext cx="17425" cy="26875"/>
              </a:xfrm>
              <a:custGeom>
                <a:avLst/>
                <a:gdLst/>
                <a:ahLst/>
                <a:cxnLst/>
                <a:rect l="l" t="t" r="r" b="b"/>
                <a:pathLst>
                  <a:path w="697" h="1075" extrusionOk="0">
                    <a:moveTo>
                      <a:pt x="1" y="1"/>
                    </a:moveTo>
                    <a:cubicBezTo>
                      <a:pt x="220" y="379"/>
                      <a:pt x="458" y="717"/>
                      <a:pt x="697" y="1074"/>
                    </a:cubicBezTo>
                    <a:cubicBezTo>
                      <a:pt x="478" y="717"/>
                      <a:pt x="220" y="37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2"/>
              <p:cNvSpPr/>
              <p:nvPr/>
            </p:nvSpPr>
            <p:spPr>
              <a:xfrm>
                <a:off x="5100025" y="3539300"/>
                <a:ext cx="2000" cy="525"/>
              </a:xfrm>
              <a:custGeom>
                <a:avLst/>
                <a:gdLst/>
                <a:ahLst/>
                <a:cxnLst/>
                <a:rect l="l" t="t" r="r" b="b"/>
                <a:pathLst>
                  <a:path w="80" h="21" extrusionOk="0">
                    <a:moveTo>
                      <a:pt x="0" y="21"/>
                    </a:moveTo>
                    <a:cubicBezTo>
                      <a:pt x="40" y="21"/>
                      <a:pt x="60" y="1"/>
                      <a:pt x="80" y="1"/>
                    </a:cubicBezTo>
                    <a:cubicBezTo>
                      <a:pt x="60" y="1"/>
                      <a:pt x="40" y="21"/>
                      <a:pt x="0" y="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2"/>
              <p:cNvSpPr/>
              <p:nvPr/>
            </p:nvSpPr>
            <p:spPr>
              <a:xfrm>
                <a:off x="5081625" y="3545775"/>
                <a:ext cx="2000" cy="1025"/>
              </a:xfrm>
              <a:custGeom>
                <a:avLst/>
                <a:gdLst/>
                <a:ahLst/>
                <a:cxnLst/>
                <a:rect l="l" t="t" r="r" b="b"/>
                <a:pathLst>
                  <a:path w="80" h="41" extrusionOk="0">
                    <a:moveTo>
                      <a:pt x="0" y="40"/>
                    </a:moveTo>
                    <a:cubicBezTo>
                      <a:pt x="20" y="40"/>
                      <a:pt x="40" y="1"/>
                      <a:pt x="80" y="1"/>
                    </a:cubicBezTo>
                    <a:cubicBezTo>
                      <a:pt x="40" y="1"/>
                      <a:pt x="20" y="40"/>
                      <a:pt x="0" y="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2"/>
              <p:cNvSpPr/>
              <p:nvPr/>
            </p:nvSpPr>
            <p:spPr>
              <a:xfrm>
                <a:off x="5095050" y="3540800"/>
                <a:ext cx="2000" cy="1025"/>
              </a:xfrm>
              <a:custGeom>
                <a:avLst/>
                <a:gdLst/>
                <a:ahLst/>
                <a:cxnLst/>
                <a:rect l="l" t="t" r="r" b="b"/>
                <a:pathLst>
                  <a:path w="80" h="41" extrusionOk="0">
                    <a:moveTo>
                      <a:pt x="80" y="1"/>
                    </a:moveTo>
                    <a:cubicBezTo>
                      <a:pt x="63" y="1"/>
                      <a:pt x="47" y="28"/>
                      <a:pt x="19" y="37"/>
                    </a:cubicBezTo>
                    <a:lnTo>
                      <a:pt x="19" y="37"/>
                    </a:lnTo>
                    <a:cubicBezTo>
                      <a:pt x="35" y="33"/>
                      <a:pt x="57" y="23"/>
                      <a:pt x="80" y="1"/>
                    </a:cubicBezTo>
                    <a:close/>
                    <a:moveTo>
                      <a:pt x="19" y="37"/>
                    </a:moveTo>
                    <a:cubicBezTo>
                      <a:pt x="8" y="40"/>
                      <a:pt x="0" y="40"/>
                      <a:pt x="0" y="40"/>
                    </a:cubicBezTo>
                    <a:cubicBezTo>
                      <a:pt x="7" y="40"/>
                      <a:pt x="14" y="39"/>
                      <a:pt x="19" y="3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2"/>
              <p:cNvSpPr/>
              <p:nvPr/>
            </p:nvSpPr>
            <p:spPr>
              <a:xfrm>
                <a:off x="5087575" y="3543300"/>
                <a:ext cx="2025" cy="500"/>
              </a:xfrm>
              <a:custGeom>
                <a:avLst/>
                <a:gdLst/>
                <a:ahLst/>
                <a:cxnLst/>
                <a:rect l="l" t="t" r="r" b="b"/>
                <a:pathLst>
                  <a:path w="81" h="20" extrusionOk="0">
                    <a:moveTo>
                      <a:pt x="80" y="0"/>
                    </a:moveTo>
                    <a:cubicBezTo>
                      <a:pt x="60" y="0"/>
                      <a:pt x="41" y="20"/>
                      <a:pt x="1" y="20"/>
                    </a:cubicBezTo>
                    <a:cubicBezTo>
                      <a:pt x="60" y="20"/>
                      <a:pt x="80" y="20"/>
                      <a:pt x="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4850" y="418425"/>
            <a:ext cx="9174275" cy="4742328"/>
          </a:xfrm>
          <a:custGeom>
            <a:avLst/>
            <a:gdLst/>
            <a:ahLst/>
            <a:cxnLst/>
            <a:rect l="l" t="t" r="r" b="b"/>
            <a:pathLst>
              <a:path w="366971" h="205429" extrusionOk="0">
                <a:moveTo>
                  <a:pt x="934" y="4981"/>
                </a:moveTo>
                <a:lnTo>
                  <a:pt x="27391" y="16497"/>
                </a:lnTo>
                <a:lnTo>
                  <a:pt x="69722" y="5914"/>
                </a:lnTo>
                <a:lnTo>
                  <a:pt x="96801" y="12451"/>
                </a:lnTo>
                <a:lnTo>
                  <a:pt x="115476" y="0"/>
                </a:lnTo>
                <a:lnTo>
                  <a:pt x="127615" y="6537"/>
                </a:lnTo>
                <a:lnTo>
                  <a:pt x="155628" y="1868"/>
                </a:lnTo>
                <a:lnTo>
                  <a:pt x="185509" y="15874"/>
                </a:lnTo>
                <a:lnTo>
                  <a:pt x="212277" y="4981"/>
                </a:lnTo>
                <a:lnTo>
                  <a:pt x="286355" y="29881"/>
                </a:lnTo>
                <a:lnTo>
                  <a:pt x="324329" y="6848"/>
                </a:lnTo>
                <a:lnTo>
                  <a:pt x="366971" y="38907"/>
                </a:lnTo>
                <a:lnTo>
                  <a:pt x="366348" y="204495"/>
                </a:lnTo>
                <a:lnTo>
                  <a:pt x="0" y="205429"/>
                </a:lnTo>
                <a:close/>
              </a:path>
            </a:pathLst>
          </a:custGeom>
          <a:solidFill>
            <a:schemeClr val="accent4"/>
          </a:solidFill>
          <a:ln>
            <a:noFill/>
          </a:ln>
        </p:spPr>
      </p:sp>
      <p:grpSp>
        <p:nvGrpSpPr>
          <p:cNvPr id="19" name="Google Shape;19;p3"/>
          <p:cNvGrpSpPr/>
          <p:nvPr/>
        </p:nvGrpSpPr>
        <p:grpSpPr>
          <a:xfrm>
            <a:off x="1000" y="1070500"/>
            <a:ext cx="9144300" cy="3365311"/>
            <a:chOff x="1000" y="425175"/>
            <a:chExt cx="9960027" cy="4010620"/>
          </a:xfrm>
        </p:grpSpPr>
        <p:sp>
          <p:nvSpPr>
            <p:cNvPr id="20" name="Google Shape;20;p3"/>
            <p:cNvSpPr/>
            <p:nvPr/>
          </p:nvSpPr>
          <p:spPr>
            <a:xfrm flipH="1">
              <a:off x="4800769" y="670914"/>
              <a:ext cx="5160258"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3"/>
            <p:cNvSpPr/>
            <p:nvPr/>
          </p:nvSpPr>
          <p:spPr>
            <a:xfrm>
              <a:off x="1000" y="425175"/>
              <a:ext cx="5714339" cy="401062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Google Shape;22;p3"/>
          <p:cNvSpPr/>
          <p:nvPr/>
        </p:nvSpPr>
        <p:spPr>
          <a:xfrm>
            <a:off x="-175" y="3670100"/>
            <a:ext cx="9144296" cy="841816"/>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 name="Google Shape;23;p3"/>
          <p:cNvGrpSpPr/>
          <p:nvPr/>
        </p:nvGrpSpPr>
        <p:grpSpPr>
          <a:xfrm>
            <a:off x="-9" y="3907650"/>
            <a:ext cx="9144305" cy="1235850"/>
            <a:chOff x="-3575009" y="4288775"/>
            <a:chExt cx="9144305" cy="1235850"/>
          </a:xfrm>
        </p:grpSpPr>
        <p:sp>
          <p:nvSpPr>
            <p:cNvPr id="24" name="Google Shape;24;p3"/>
            <p:cNvSpPr/>
            <p:nvPr/>
          </p:nvSpPr>
          <p:spPr>
            <a:xfrm>
              <a:off x="-3575000" y="4288775"/>
              <a:ext cx="9144296" cy="1235850"/>
            </a:xfrm>
            <a:custGeom>
              <a:avLst/>
              <a:gdLst/>
              <a:ahLst/>
              <a:cxnLst/>
              <a:rect l="l" t="t" r="r" b="b"/>
              <a:pathLst>
                <a:path w="152240" h="49434" extrusionOk="0">
                  <a:moveTo>
                    <a:pt x="152239" y="0"/>
                  </a:moveTo>
                  <a:lnTo>
                    <a:pt x="0" y="17287"/>
                  </a:lnTo>
                  <a:lnTo>
                    <a:pt x="0" y="49434"/>
                  </a:lnTo>
                  <a:lnTo>
                    <a:pt x="152239" y="49434"/>
                  </a:lnTo>
                  <a:lnTo>
                    <a:pt x="15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83873">
              <a:off x="-3568891" y="4433737"/>
              <a:ext cx="4902666" cy="559000"/>
            </a:xfrm>
            <a:custGeom>
              <a:avLst/>
              <a:gdLst/>
              <a:ahLst/>
              <a:cxnLst/>
              <a:rect l="l" t="t" r="r" b="b"/>
              <a:pathLst>
                <a:path w="122042" h="22360" extrusionOk="0">
                  <a:moveTo>
                    <a:pt x="122042" y="0"/>
                  </a:moveTo>
                  <a:lnTo>
                    <a:pt x="0" y="13905"/>
                  </a:lnTo>
                  <a:lnTo>
                    <a:pt x="20" y="22240"/>
                  </a:lnTo>
                  <a:lnTo>
                    <a:pt x="69048" y="22359"/>
                  </a:lnTo>
                  <a:lnTo>
                    <a:pt x="23812" y="17764"/>
                  </a:lnTo>
                  <a:lnTo>
                    <a:pt x="122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3"/>
          <p:cNvGrpSpPr/>
          <p:nvPr/>
        </p:nvGrpSpPr>
        <p:grpSpPr>
          <a:xfrm>
            <a:off x="-351475" y="3986897"/>
            <a:ext cx="2336392" cy="1332969"/>
            <a:chOff x="137276" y="3854024"/>
            <a:chExt cx="1762650" cy="1005635"/>
          </a:xfrm>
        </p:grpSpPr>
        <p:grpSp>
          <p:nvGrpSpPr>
            <p:cNvPr id="27" name="Google Shape;27;p3"/>
            <p:cNvGrpSpPr/>
            <p:nvPr/>
          </p:nvGrpSpPr>
          <p:grpSpPr>
            <a:xfrm>
              <a:off x="137276" y="3854024"/>
              <a:ext cx="1762650" cy="1005635"/>
              <a:chOff x="2083436" y="2909224"/>
              <a:chExt cx="2212439" cy="1262250"/>
            </a:xfrm>
          </p:grpSpPr>
          <p:sp>
            <p:nvSpPr>
              <p:cNvPr id="28" name="Google Shape;28;p3"/>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 name="Google Shape;30;p3"/>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Google Shape;31;p3"/>
          <p:cNvSpPr txBox="1">
            <a:spLocks noGrp="1"/>
          </p:cNvSpPr>
          <p:nvPr>
            <p:ph type="title"/>
          </p:nvPr>
        </p:nvSpPr>
        <p:spPr>
          <a:xfrm>
            <a:off x="713225" y="2254513"/>
            <a:ext cx="4307700" cy="8418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713225" y="1363138"/>
            <a:ext cx="1271700" cy="97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 name="Google Shape;33;p3"/>
          <p:cNvSpPr txBox="1">
            <a:spLocks noGrp="1"/>
          </p:cNvSpPr>
          <p:nvPr>
            <p:ph type="subTitle" idx="1"/>
          </p:nvPr>
        </p:nvSpPr>
        <p:spPr>
          <a:xfrm>
            <a:off x="713225" y="3054675"/>
            <a:ext cx="43077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 name="Google Shape;34;p3"/>
          <p:cNvGrpSpPr/>
          <p:nvPr/>
        </p:nvGrpSpPr>
        <p:grpSpPr>
          <a:xfrm>
            <a:off x="7435200" y="132500"/>
            <a:ext cx="895700" cy="208400"/>
            <a:chOff x="3860200" y="513625"/>
            <a:chExt cx="895700" cy="208400"/>
          </a:xfrm>
        </p:grpSpPr>
        <p:sp>
          <p:nvSpPr>
            <p:cNvPr id="35" name="Google Shape;35;p3"/>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grpSp>
        <p:nvGrpSpPr>
          <p:cNvPr id="102" name="Google Shape;102;p6"/>
          <p:cNvGrpSpPr/>
          <p:nvPr/>
        </p:nvGrpSpPr>
        <p:grpSpPr>
          <a:xfrm flipH="1">
            <a:off x="-246036" y="-194718"/>
            <a:ext cx="10562520" cy="6350726"/>
            <a:chOff x="-1140442" y="-194718"/>
            <a:chExt cx="10562520" cy="6350726"/>
          </a:xfrm>
        </p:grpSpPr>
        <p:grpSp>
          <p:nvGrpSpPr>
            <p:cNvPr id="103" name="Google Shape;103;p6"/>
            <p:cNvGrpSpPr/>
            <p:nvPr/>
          </p:nvGrpSpPr>
          <p:grpSpPr>
            <a:xfrm>
              <a:off x="-1140442" y="3392034"/>
              <a:ext cx="3291134" cy="2763974"/>
              <a:chOff x="619113" y="1393573"/>
              <a:chExt cx="4304387" cy="3614927"/>
            </a:xfrm>
          </p:grpSpPr>
          <p:sp>
            <p:nvSpPr>
              <p:cNvPr id="104" name="Google Shape;104;p6"/>
              <p:cNvSpPr/>
              <p:nvPr/>
            </p:nvSpPr>
            <p:spPr>
              <a:xfrm>
                <a:off x="619113" y="1393573"/>
                <a:ext cx="3816925" cy="2838850"/>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6"/>
              <p:cNvSpPr/>
              <p:nvPr/>
            </p:nvSpPr>
            <p:spPr>
              <a:xfrm>
                <a:off x="1022025" y="1718550"/>
                <a:ext cx="3901475" cy="3289950"/>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 name="Google Shape;106;p6"/>
            <p:cNvGrpSpPr/>
            <p:nvPr/>
          </p:nvGrpSpPr>
          <p:grpSpPr>
            <a:xfrm>
              <a:off x="34350" y="-98106"/>
              <a:ext cx="678875" cy="5339725"/>
              <a:chOff x="1252200" y="-178968"/>
              <a:chExt cx="678875" cy="5339725"/>
            </a:xfrm>
          </p:grpSpPr>
          <p:sp>
            <p:nvSpPr>
              <p:cNvPr id="107" name="Google Shape;107;p6"/>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6"/>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6"/>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 name="Google Shape;110;p6"/>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6"/>
            <p:cNvGrpSpPr/>
            <p:nvPr/>
          </p:nvGrpSpPr>
          <p:grpSpPr>
            <a:xfrm>
              <a:off x="8524800" y="-194718"/>
              <a:ext cx="619200" cy="5338225"/>
              <a:chOff x="8524800" y="-194718"/>
              <a:chExt cx="619200" cy="5338225"/>
            </a:xfrm>
          </p:grpSpPr>
          <p:sp>
            <p:nvSpPr>
              <p:cNvPr id="112" name="Google Shape;112;p6"/>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6"/>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6"/>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6"/>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6"/>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6"/>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6"/>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6"/>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6"/>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 name="Google Shape;121;p6"/>
            <p:cNvGrpSpPr/>
            <p:nvPr/>
          </p:nvGrpSpPr>
          <p:grpSpPr>
            <a:xfrm>
              <a:off x="-222044" y="4207621"/>
              <a:ext cx="1870524" cy="1067180"/>
              <a:chOff x="137276" y="3854024"/>
              <a:chExt cx="1762650" cy="1005635"/>
            </a:xfrm>
          </p:grpSpPr>
          <p:grpSp>
            <p:nvGrpSpPr>
              <p:cNvPr id="122" name="Google Shape;122;p6"/>
              <p:cNvGrpSpPr/>
              <p:nvPr/>
            </p:nvGrpSpPr>
            <p:grpSpPr>
              <a:xfrm>
                <a:off x="137276" y="3854024"/>
                <a:ext cx="1762650" cy="1005635"/>
                <a:chOff x="2083436" y="2909224"/>
                <a:chExt cx="2212439" cy="1262250"/>
              </a:xfrm>
            </p:grpSpPr>
            <p:sp>
              <p:nvSpPr>
                <p:cNvPr id="123" name="Google Shape;123;p6"/>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6"/>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6"/>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 name="Google Shape;126;p6"/>
            <p:cNvSpPr/>
            <p:nvPr/>
          </p:nvSpPr>
          <p:spPr>
            <a:xfrm rot="-1145812" flipH="1">
              <a:off x="8136982" y="3692050"/>
              <a:ext cx="1085004" cy="1405394"/>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6"/>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6"/>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 name="Google Shape;1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grpSp>
        <p:nvGrpSpPr>
          <p:cNvPr id="131" name="Google Shape;131;p7"/>
          <p:cNvGrpSpPr/>
          <p:nvPr/>
        </p:nvGrpSpPr>
        <p:grpSpPr>
          <a:xfrm>
            <a:off x="-1015926" y="-194718"/>
            <a:ext cx="10423400" cy="6350744"/>
            <a:chOff x="-1015926" y="-194718"/>
            <a:chExt cx="10423400" cy="6350744"/>
          </a:xfrm>
        </p:grpSpPr>
        <p:grpSp>
          <p:nvGrpSpPr>
            <p:cNvPr id="132" name="Google Shape;132;p7"/>
            <p:cNvGrpSpPr/>
            <p:nvPr/>
          </p:nvGrpSpPr>
          <p:grpSpPr>
            <a:xfrm>
              <a:off x="-1015926" y="2989668"/>
              <a:ext cx="3615317" cy="3166358"/>
              <a:chOff x="781965" y="867328"/>
              <a:chExt cx="4728377" cy="4141195"/>
            </a:xfrm>
          </p:grpSpPr>
          <p:sp>
            <p:nvSpPr>
              <p:cNvPr id="133" name="Google Shape;133;p7"/>
              <p:cNvSpPr/>
              <p:nvPr/>
            </p:nvSpPr>
            <p:spPr>
              <a:xfrm>
                <a:off x="781965" y="867328"/>
                <a:ext cx="4357783" cy="3241115"/>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7"/>
              <p:cNvSpPr/>
              <p:nvPr/>
            </p:nvSpPr>
            <p:spPr>
              <a:xfrm>
                <a:off x="1056027" y="1252388"/>
                <a:ext cx="4454314" cy="3756136"/>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 name="Google Shape;135;p7"/>
            <p:cNvGrpSpPr/>
            <p:nvPr/>
          </p:nvGrpSpPr>
          <p:grpSpPr>
            <a:xfrm>
              <a:off x="34350" y="-98106"/>
              <a:ext cx="678875" cy="5339725"/>
              <a:chOff x="1252200" y="-178968"/>
              <a:chExt cx="678875" cy="5339725"/>
            </a:xfrm>
          </p:grpSpPr>
          <p:sp>
            <p:nvSpPr>
              <p:cNvPr id="136" name="Google Shape;136;p7"/>
              <p:cNvSpPr/>
              <p:nvPr/>
            </p:nvSpPr>
            <p:spPr>
              <a:xfrm>
                <a:off x="1316850" y="-178968"/>
                <a:ext cx="614225" cy="5339725"/>
              </a:xfrm>
              <a:custGeom>
                <a:avLst/>
                <a:gdLst/>
                <a:ahLst/>
                <a:cxnLst/>
                <a:rect l="l" t="t" r="r" b="b"/>
                <a:pathLst>
                  <a:path w="24569" h="213589" extrusionOk="0">
                    <a:moveTo>
                      <a:pt x="1" y="1"/>
                    </a:moveTo>
                    <a:lnTo>
                      <a:pt x="12613" y="213589"/>
                    </a:lnTo>
                    <a:lnTo>
                      <a:pt x="24568" y="213589"/>
                    </a:lnTo>
                    <a:lnTo>
                      <a:pt x="6048" y="4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7"/>
              <p:cNvSpPr/>
              <p:nvPr/>
            </p:nvSpPr>
            <p:spPr>
              <a:xfrm>
                <a:off x="1252200" y="1662607"/>
                <a:ext cx="204425" cy="298900"/>
              </a:xfrm>
              <a:custGeom>
                <a:avLst/>
                <a:gdLst/>
                <a:ahLst/>
                <a:cxnLst/>
                <a:rect l="l" t="t" r="r" b="b"/>
                <a:pathLst>
                  <a:path w="8177" h="11956" extrusionOk="0">
                    <a:moveTo>
                      <a:pt x="1015" y="0"/>
                    </a:moveTo>
                    <a:lnTo>
                      <a:pt x="1" y="1293"/>
                    </a:lnTo>
                    <a:lnTo>
                      <a:pt x="8177" y="11956"/>
                    </a:lnTo>
                    <a:lnTo>
                      <a:pt x="7401" y="5670"/>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7"/>
              <p:cNvSpPr/>
              <p:nvPr/>
            </p:nvSpPr>
            <p:spPr>
              <a:xfrm>
                <a:off x="1252200" y="1694932"/>
                <a:ext cx="192000" cy="249175"/>
              </a:xfrm>
              <a:custGeom>
                <a:avLst/>
                <a:gdLst/>
                <a:ahLst/>
                <a:cxnLst/>
                <a:rect l="l" t="t" r="r" b="b"/>
                <a:pathLst>
                  <a:path w="7680" h="9967" extrusionOk="0">
                    <a:moveTo>
                      <a:pt x="1" y="0"/>
                    </a:moveTo>
                    <a:lnTo>
                      <a:pt x="7680" y="9967"/>
                    </a:lnTo>
                    <a:lnTo>
                      <a:pt x="7640" y="7341"/>
                    </a:lnTo>
                    <a:lnTo>
                      <a:pt x="3820" y="3342"/>
                    </a:lnTo>
                    <a:lnTo>
                      <a:pt x="4815" y="499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 name="Google Shape;139;p7"/>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0" name="Google Shape;140;p7"/>
            <p:cNvGrpSpPr/>
            <p:nvPr/>
          </p:nvGrpSpPr>
          <p:grpSpPr>
            <a:xfrm>
              <a:off x="8524800" y="-194718"/>
              <a:ext cx="619200" cy="5338225"/>
              <a:chOff x="8524800" y="-194718"/>
              <a:chExt cx="619200" cy="5338225"/>
            </a:xfrm>
          </p:grpSpPr>
          <p:sp>
            <p:nvSpPr>
              <p:cNvPr id="141" name="Google Shape;141;p7"/>
              <p:cNvSpPr/>
              <p:nvPr/>
            </p:nvSpPr>
            <p:spPr>
              <a:xfrm flipH="1">
                <a:off x="8784900" y="-194718"/>
                <a:ext cx="239725" cy="5338225"/>
              </a:xfrm>
              <a:custGeom>
                <a:avLst/>
                <a:gdLst/>
                <a:ahLst/>
                <a:cxnLst/>
                <a:rect l="l" t="t" r="r" b="b"/>
                <a:pathLst>
                  <a:path w="9589" h="213529" extrusionOk="0">
                    <a:moveTo>
                      <a:pt x="9350" y="0"/>
                    </a:moveTo>
                    <a:lnTo>
                      <a:pt x="4536" y="20"/>
                    </a:lnTo>
                    <a:lnTo>
                      <a:pt x="0" y="213529"/>
                    </a:lnTo>
                    <a:lnTo>
                      <a:pt x="9588" y="213529"/>
                    </a:lnTo>
                    <a:lnTo>
                      <a:pt x="93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7"/>
              <p:cNvSpPr/>
              <p:nvPr/>
            </p:nvSpPr>
            <p:spPr>
              <a:xfrm flipH="1">
                <a:off x="8524800" y="600982"/>
                <a:ext cx="309375" cy="699250"/>
              </a:xfrm>
              <a:custGeom>
                <a:avLst/>
                <a:gdLst/>
                <a:ahLst/>
                <a:cxnLst/>
                <a:rect l="l" t="t" r="r" b="b"/>
                <a:pathLst>
                  <a:path w="12375" h="27970" extrusionOk="0">
                    <a:moveTo>
                      <a:pt x="12374" y="1"/>
                    </a:moveTo>
                    <a:lnTo>
                      <a:pt x="9490" y="617"/>
                    </a:lnTo>
                    <a:lnTo>
                      <a:pt x="1" y="17486"/>
                    </a:lnTo>
                    <a:lnTo>
                      <a:pt x="379" y="27970"/>
                    </a:lnTo>
                    <a:lnTo>
                      <a:pt x="12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7"/>
              <p:cNvSpPr/>
              <p:nvPr/>
            </p:nvSpPr>
            <p:spPr>
              <a:xfrm flipH="1">
                <a:off x="8640175" y="2685757"/>
                <a:ext cx="167625" cy="556025"/>
              </a:xfrm>
              <a:custGeom>
                <a:avLst/>
                <a:gdLst/>
                <a:ahLst/>
                <a:cxnLst/>
                <a:rect l="l" t="t" r="r" b="b"/>
                <a:pathLst>
                  <a:path w="6705" h="22241" extrusionOk="0">
                    <a:moveTo>
                      <a:pt x="6267" y="0"/>
                    </a:moveTo>
                    <a:lnTo>
                      <a:pt x="0" y="12990"/>
                    </a:lnTo>
                    <a:lnTo>
                      <a:pt x="219" y="22240"/>
                    </a:lnTo>
                    <a:lnTo>
                      <a:pt x="6704" y="2168"/>
                    </a:lnTo>
                    <a:lnTo>
                      <a:pt x="6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7"/>
              <p:cNvSpPr/>
              <p:nvPr/>
            </p:nvSpPr>
            <p:spPr>
              <a:xfrm flipH="1">
                <a:off x="8879900" y="182732"/>
                <a:ext cx="264100" cy="470000"/>
              </a:xfrm>
              <a:custGeom>
                <a:avLst/>
                <a:gdLst/>
                <a:ahLst/>
                <a:cxnLst/>
                <a:rect l="l" t="t" r="r" b="b"/>
                <a:pathLst>
                  <a:path w="10564" h="18800" extrusionOk="0">
                    <a:moveTo>
                      <a:pt x="1513" y="1"/>
                    </a:moveTo>
                    <a:lnTo>
                      <a:pt x="1" y="697"/>
                    </a:lnTo>
                    <a:lnTo>
                      <a:pt x="10564" y="18800"/>
                    </a:lnTo>
                    <a:lnTo>
                      <a:pt x="9868" y="12752"/>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7"/>
              <p:cNvSpPr/>
              <p:nvPr/>
            </p:nvSpPr>
            <p:spPr>
              <a:xfrm flipH="1">
                <a:off x="8950025" y="318007"/>
                <a:ext cx="173575" cy="173600"/>
              </a:xfrm>
              <a:custGeom>
                <a:avLst/>
                <a:gdLst/>
                <a:ahLst/>
                <a:cxnLst/>
                <a:rect l="l" t="t" r="r" b="b"/>
                <a:pathLst>
                  <a:path w="6943" h="6944" extrusionOk="0">
                    <a:moveTo>
                      <a:pt x="80" y="1"/>
                    </a:moveTo>
                    <a:lnTo>
                      <a:pt x="0" y="1294"/>
                    </a:lnTo>
                    <a:lnTo>
                      <a:pt x="6943" y="6943"/>
                    </a:lnTo>
                    <a:lnTo>
                      <a:pt x="4675" y="2348"/>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7"/>
              <p:cNvSpPr/>
              <p:nvPr/>
            </p:nvSpPr>
            <p:spPr>
              <a:xfrm flipH="1">
                <a:off x="8911725" y="1279332"/>
                <a:ext cx="189000" cy="755950"/>
              </a:xfrm>
              <a:custGeom>
                <a:avLst/>
                <a:gdLst/>
                <a:ahLst/>
                <a:cxnLst/>
                <a:rect l="l" t="t" r="r" b="b"/>
                <a:pathLst>
                  <a:path w="7560" h="30238" extrusionOk="0">
                    <a:moveTo>
                      <a:pt x="896" y="0"/>
                    </a:moveTo>
                    <a:lnTo>
                      <a:pt x="1" y="1433"/>
                    </a:lnTo>
                    <a:lnTo>
                      <a:pt x="6844" y="30237"/>
                    </a:lnTo>
                    <a:lnTo>
                      <a:pt x="7560" y="19714"/>
                    </a:lnTo>
                    <a:lnTo>
                      <a:pt x="8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7"/>
              <p:cNvSpPr/>
              <p:nvPr/>
            </p:nvSpPr>
            <p:spPr>
              <a:xfrm flipH="1">
                <a:off x="8624612" y="2960257"/>
                <a:ext cx="258150" cy="238250"/>
              </a:xfrm>
              <a:custGeom>
                <a:avLst/>
                <a:gdLst/>
                <a:ahLst/>
                <a:cxnLst/>
                <a:rect l="l" t="t" r="r" b="b"/>
                <a:pathLst>
                  <a:path w="10326" h="9530" extrusionOk="0">
                    <a:moveTo>
                      <a:pt x="9390" y="1"/>
                    </a:moveTo>
                    <a:lnTo>
                      <a:pt x="1" y="9529"/>
                    </a:lnTo>
                    <a:lnTo>
                      <a:pt x="3402" y="8753"/>
                    </a:lnTo>
                    <a:lnTo>
                      <a:pt x="10325" y="578"/>
                    </a:lnTo>
                    <a:lnTo>
                      <a:pt x="93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7"/>
              <p:cNvSpPr/>
              <p:nvPr/>
            </p:nvSpPr>
            <p:spPr>
              <a:xfrm flipH="1">
                <a:off x="8616800" y="2966232"/>
                <a:ext cx="183050" cy="226300"/>
              </a:xfrm>
              <a:custGeom>
                <a:avLst/>
                <a:gdLst/>
                <a:ahLst/>
                <a:cxnLst/>
                <a:rect l="l" t="t" r="r" b="b"/>
                <a:pathLst>
                  <a:path w="7322" h="9052" extrusionOk="0">
                    <a:moveTo>
                      <a:pt x="7321" y="1"/>
                    </a:moveTo>
                    <a:lnTo>
                      <a:pt x="1" y="6466"/>
                    </a:lnTo>
                    <a:lnTo>
                      <a:pt x="558" y="9052"/>
                    </a:lnTo>
                    <a:lnTo>
                      <a:pt x="1095" y="7381"/>
                    </a:lnTo>
                    <a:lnTo>
                      <a:pt x="7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7"/>
              <p:cNvSpPr/>
              <p:nvPr/>
            </p:nvSpPr>
            <p:spPr>
              <a:xfrm flipH="1">
                <a:off x="8524800" y="600982"/>
                <a:ext cx="291950" cy="652025"/>
              </a:xfrm>
              <a:custGeom>
                <a:avLst/>
                <a:gdLst/>
                <a:ahLst/>
                <a:cxnLst/>
                <a:rect l="l" t="t" r="r" b="b"/>
                <a:pathLst>
                  <a:path w="11678" h="26081" extrusionOk="0">
                    <a:moveTo>
                      <a:pt x="11677" y="1"/>
                    </a:moveTo>
                    <a:lnTo>
                      <a:pt x="6565" y="9549"/>
                    </a:lnTo>
                    <a:lnTo>
                      <a:pt x="6943" y="9688"/>
                    </a:lnTo>
                    <a:lnTo>
                      <a:pt x="0" y="26080"/>
                    </a:lnTo>
                    <a:lnTo>
                      <a:pt x="0" y="26080"/>
                    </a:lnTo>
                    <a:lnTo>
                      <a:pt x="1074" y="24648"/>
                    </a:lnTo>
                    <a:lnTo>
                      <a:pt x="1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 name="Google Shape;150;p7"/>
            <p:cNvGrpSpPr/>
            <p:nvPr/>
          </p:nvGrpSpPr>
          <p:grpSpPr>
            <a:xfrm>
              <a:off x="-222044" y="4207621"/>
              <a:ext cx="1870524" cy="1067180"/>
              <a:chOff x="137276" y="3854024"/>
              <a:chExt cx="1762650" cy="1005635"/>
            </a:xfrm>
          </p:grpSpPr>
          <p:grpSp>
            <p:nvGrpSpPr>
              <p:cNvPr id="151" name="Google Shape;151;p7"/>
              <p:cNvGrpSpPr/>
              <p:nvPr/>
            </p:nvGrpSpPr>
            <p:grpSpPr>
              <a:xfrm>
                <a:off x="137276" y="3854024"/>
                <a:ext cx="1762650" cy="1005635"/>
                <a:chOff x="2083436" y="2909224"/>
                <a:chExt cx="2212439" cy="1262250"/>
              </a:xfrm>
            </p:grpSpPr>
            <p:sp>
              <p:nvSpPr>
                <p:cNvPr id="152" name="Google Shape;152;p7"/>
                <p:cNvSpPr/>
                <p:nvPr/>
              </p:nvSpPr>
              <p:spPr>
                <a:xfrm>
                  <a:off x="2083436" y="2909224"/>
                  <a:ext cx="1149465" cy="1262250"/>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7"/>
                <p:cNvSpPr/>
                <p:nvPr/>
              </p:nvSpPr>
              <p:spPr>
                <a:xfrm>
                  <a:off x="3299225" y="31131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 name="Google Shape;154;p7"/>
              <p:cNvSpPr/>
              <p:nvPr/>
            </p:nvSpPr>
            <p:spPr>
              <a:xfrm>
                <a:off x="1167062" y="4267822"/>
                <a:ext cx="628397" cy="555499"/>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 name="Google Shape;155;p7"/>
            <p:cNvSpPr/>
            <p:nvPr/>
          </p:nvSpPr>
          <p:spPr>
            <a:xfrm rot="-1145938" flipH="1">
              <a:off x="7974827" y="3537390"/>
              <a:ext cx="1209616" cy="1566763"/>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7"/>
            <p:cNvSpPr/>
            <p:nvPr/>
          </p:nvSpPr>
          <p:spPr>
            <a:xfrm>
              <a:off x="7172775" y="4321175"/>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7"/>
            <p:cNvSpPr/>
            <p:nvPr/>
          </p:nvSpPr>
          <p:spPr>
            <a:xfrm>
              <a:off x="4103700" y="46628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8" name="Google Shape;158;p7"/>
          <p:cNvSpPr txBox="1">
            <a:spLocks noGrp="1"/>
          </p:cNvSpPr>
          <p:nvPr>
            <p:ph type="subTitle" idx="1"/>
          </p:nvPr>
        </p:nvSpPr>
        <p:spPr>
          <a:xfrm>
            <a:off x="2166224" y="1819800"/>
            <a:ext cx="4817100" cy="19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arker Grotesque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59" name="Google Shape;159;p7"/>
          <p:cNvSpPr txBox="1">
            <a:spLocks noGrp="1"/>
          </p:cNvSpPr>
          <p:nvPr>
            <p:ph type="title"/>
          </p:nvPr>
        </p:nvSpPr>
        <p:spPr>
          <a:xfrm>
            <a:off x="2160674" y="969650"/>
            <a:ext cx="4817100" cy="587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0"/>
        <p:cNvGrpSpPr/>
        <p:nvPr/>
      </p:nvGrpSpPr>
      <p:grpSpPr>
        <a:xfrm>
          <a:off x="0" y="0"/>
          <a:ext cx="0" cy="0"/>
          <a:chOff x="0" y="0"/>
          <a:chExt cx="0" cy="0"/>
        </a:xfrm>
      </p:grpSpPr>
      <p:grpSp>
        <p:nvGrpSpPr>
          <p:cNvPr id="161" name="Google Shape;161;p8"/>
          <p:cNvGrpSpPr/>
          <p:nvPr/>
        </p:nvGrpSpPr>
        <p:grpSpPr>
          <a:xfrm>
            <a:off x="8212869" y="883113"/>
            <a:ext cx="1241033" cy="3769124"/>
            <a:chOff x="2453783" y="3192175"/>
            <a:chExt cx="688736" cy="2091750"/>
          </a:xfrm>
        </p:grpSpPr>
        <p:sp>
          <p:nvSpPr>
            <p:cNvPr id="162" name="Google Shape;162;p8"/>
            <p:cNvSpPr/>
            <p:nvPr/>
          </p:nvSpPr>
          <p:spPr>
            <a:xfrm>
              <a:off x="2687025" y="3981925"/>
              <a:ext cx="208400" cy="1302000"/>
            </a:xfrm>
            <a:custGeom>
              <a:avLst/>
              <a:gdLst/>
              <a:ahLst/>
              <a:cxnLst/>
              <a:rect l="l" t="t" r="r" b="b"/>
              <a:pathLst>
                <a:path w="8336" h="52080" extrusionOk="0">
                  <a:moveTo>
                    <a:pt x="6148" y="0"/>
                  </a:moveTo>
                  <a:lnTo>
                    <a:pt x="4497" y="1214"/>
                  </a:lnTo>
                  <a:cubicBezTo>
                    <a:pt x="4516" y="2089"/>
                    <a:pt x="5989" y="25602"/>
                    <a:pt x="6207" y="28109"/>
                  </a:cubicBezTo>
                  <a:cubicBezTo>
                    <a:pt x="6366" y="29879"/>
                    <a:pt x="1274" y="43327"/>
                    <a:pt x="1" y="51383"/>
                  </a:cubicBezTo>
                  <a:lnTo>
                    <a:pt x="5352" y="52080"/>
                  </a:lnTo>
                  <a:cubicBezTo>
                    <a:pt x="5670" y="49991"/>
                    <a:pt x="8336" y="30536"/>
                    <a:pt x="8137" y="27970"/>
                  </a:cubicBezTo>
                  <a:cubicBezTo>
                    <a:pt x="7918" y="25503"/>
                    <a:pt x="6148" y="219"/>
                    <a:pt x="61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8"/>
            <p:cNvSpPr/>
            <p:nvPr/>
          </p:nvSpPr>
          <p:spPr>
            <a:xfrm>
              <a:off x="2586575" y="4063975"/>
              <a:ext cx="285475" cy="594325"/>
            </a:xfrm>
            <a:custGeom>
              <a:avLst/>
              <a:gdLst/>
              <a:ahLst/>
              <a:cxnLst/>
              <a:rect l="l" t="t" r="r" b="b"/>
              <a:pathLst>
                <a:path w="11419" h="23773" extrusionOk="0">
                  <a:moveTo>
                    <a:pt x="796" y="1"/>
                  </a:moveTo>
                  <a:lnTo>
                    <a:pt x="0" y="60"/>
                  </a:lnTo>
                  <a:cubicBezTo>
                    <a:pt x="180" y="1751"/>
                    <a:pt x="776" y="7321"/>
                    <a:pt x="1154" y="7978"/>
                  </a:cubicBezTo>
                  <a:lnTo>
                    <a:pt x="1492" y="8674"/>
                  </a:lnTo>
                  <a:cubicBezTo>
                    <a:pt x="1970" y="9669"/>
                    <a:pt x="2785" y="11360"/>
                    <a:pt x="3820" y="12613"/>
                  </a:cubicBezTo>
                  <a:cubicBezTo>
                    <a:pt x="5133" y="14224"/>
                    <a:pt x="10723" y="23673"/>
                    <a:pt x="10782" y="23773"/>
                  </a:cubicBezTo>
                  <a:lnTo>
                    <a:pt x="11419" y="21087"/>
                  </a:lnTo>
                  <a:cubicBezTo>
                    <a:pt x="11200" y="20689"/>
                    <a:pt x="5769" y="13767"/>
                    <a:pt x="4437" y="12135"/>
                  </a:cubicBezTo>
                  <a:cubicBezTo>
                    <a:pt x="3462" y="10942"/>
                    <a:pt x="2706" y="9311"/>
                    <a:pt x="2228" y="8356"/>
                  </a:cubicBezTo>
                  <a:cubicBezTo>
                    <a:pt x="2069" y="8018"/>
                    <a:pt x="1950" y="7759"/>
                    <a:pt x="1851" y="7600"/>
                  </a:cubicBezTo>
                  <a:cubicBezTo>
                    <a:pt x="1652" y="7202"/>
                    <a:pt x="1154" y="3422"/>
                    <a:pt x="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8"/>
            <p:cNvSpPr/>
            <p:nvPr/>
          </p:nvSpPr>
          <p:spPr>
            <a:xfrm>
              <a:off x="2679075" y="4107250"/>
              <a:ext cx="63675" cy="266100"/>
            </a:xfrm>
            <a:custGeom>
              <a:avLst/>
              <a:gdLst/>
              <a:ahLst/>
              <a:cxnLst/>
              <a:rect l="l" t="t" r="r" b="b"/>
              <a:pathLst>
                <a:path w="2547" h="10644" extrusionOk="0">
                  <a:moveTo>
                    <a:pt x="1751" y="0"/>
                  </a:moveTo>
                  <a:lnTo>
                    <a:pt x="995" y="120"/>
                  </a:lnTo>
                  <a:cubicBezTo>
                    <a:pt x="995" y="120"/>
                    <a:pt x="1194" y="1293"/>
                    <a:pt x="1254" y="2586"/>
                  </a:cubicBezTo>
                  <a:cubicBezTo>
                    <a:pt x="1413" y="4795"/>
                    <a:pt x="1115" y="5570"/>
                    <a:pt x="935" y="5849"/>
                  </a:cubicBezTo>
                  <a:cubicBezTo>
                    <a:pt x="1" y="7301"/>
                    <a:pt x="40" y="10524"/>
                    <a:pt x="60" y="10643"/>
                  </a:cubicBezTo>
                  <a:lnTo>
                    <a:pt x="856" y="10623"/>
                  </a:lnTo>
                  <a:cubicBezTo>
                    <a:pt x="836" y="9768"/>
                    <a:pt x="935" y="7321"/>
                    <a:pt x="1612" y="6287"/>
                  </a:cubicBezTo>
                  <a:cubicBezTo>
                    <a:pt x="2547" y="4854"/>
                    <a:pt x="1851" y="498"/>
                    <a:pt x="1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8"/>
            <p:cNvSpPr/>
            <p:nvPr/>
          </p:nvSpPr>
          <p:spPr>
            <a:xfrm>
              <a:off x="2483625" y="4030650"/>
              <a:ext cx="151700" cy="239750"/>
            </a:xfrm>
            <a:custGeom>
              <a:avLst/>
              <a:gdLst/>
              <a:ahLst/>
              <a:cxnLst/>
              <a:rect l="l" t="t" r="r" b="b"/>
              <a:pathLst>
                <a:path w="6068" h="9590" extrusionOk="0">
                  <a:moveTo>
                    <a:pt x="558" y="1"/>
                  </a:moveTo>
                  <a:lnTo>
                    <a:pt x="1" y="578"/>
                  </a:lnTo>
                  <a:cubicBezTo>
                    <a:pt x="1" y="578"/>
                    <a:pt x="856" y="1393"/>
                    <a:pt x="1672" y="2428"/>
                  </a:cubicBezTo>
                  <a:cubicBezTo>
                    <a:pt x="3084" y="4119"/>
                    <a:pt x="3303" y="4934"/>
                    <a:pt x="3343" y="5253"/>
                  </a:cubicBezTo>
                  <a:cubicBezTo>
                    <a:pt x="3442" y="6924"/>
                    <a:pt x="5372" y="9450"/>
                    <a:pt x="5451" y="9589"/>
                  </a:cubicBezTo>
                  <a:lnTo>
                    <a:pt x="6068" y="9112"/>
                  </a:lnTo>
                  <a:cubicBezTo>
                    <a:pt x="5551" y="8435"/>
                    <a:pt x="4178" y="6406"/>
                    <a:pt x="4138" y="5173"/>
                  </a:cubicBezTo>
                  <a:cubicBezTo>
                    <a:pt x="4059" y="3462"/>
                    <a:pt x="896" y="359"/>
                    <a:pt x="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8"/>
            <p:cNvSpPr/>
            <p:nvPr/>
          </p:nvSpPr>
          <p:spPr>
            <a:xfrm flipH="1">
              <a:off x="2889369" y="3747924"/>
              <a:ext cx="253150" cy="104975"/>
            </a:xfrm>
            <a:custGeom>
              <a:avLst/>
              <a:gdLst/>
              <a:ahLst/>
              <a:cxnLst/>
              <a:rect l="l" t="t" r="r" b="b"/>
              <a:pathLst>
                <a:path w="10126" h="4199" extrusionOk="0">
                  <a:moveTo>
                    <a:pt x="40" y="1"/>
                  </a:moveTo>
                  <a:lnTo>
                    <a:pt x="0" y="797"/>
                  </a:lnTo>
                  <a:cubicBezTo>
                    <a:pt x="0" y="797"/>
                    <a:pt x="1174" y="896"/>
                    <a:pt x="2467" y="1115"/>
                  </a:cubicBezTo>
                  <a:cubicBezTo>
                    <a:pt x="4615" y="1513"/>
                    <a:pt x="5311" y="1950"/>
                    <a:pt x="5550" y="2209"/>
                  </a:cubicBezTo>
                  <a:cubicBezTo>
                    <a:pt x="6684" y="3482"/>
                    <a:pt x="9787" y="4178"/>
                    <a:pt x="9946" y="4198"/>
                  </a:cubicBezTo>
                  <a:lnTo>
                    <a:pt x="10125" y="3422"/>
                  </a:lnTo>
                  <a:cubicBezTo>
                    <a:pt x="9270" y="3223"/>
                    <a:pt x="6943" y="2547"/>
                    <a:pt x="6107" y="1652"/>
                  </a:cubicBezTo>
                  <a:cubicBezTo>
                    <a:pt x="4953" y="399"/>
                    <a:pt x="537" y="41"/>
                    <a:pt x="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8"/>
            <p:cNvSpPr/>
            <p:nvPr/>
          </p:nvSpPr>
          <p:spPr>
            <a:xfrm>
              <a:off x="2642275" y="3317000"/>
              <a:ext cx="137775" cy="247700"/>
            </a:xfrm>
            <a:custGeom>
              <a:avLst/>
              <a:gdLst/>
              <a:ahLst/>
              <a:cxnLst/>
              <a:rect l="l" t="t" r="r" b="b"/>
              <a:pathLst>
                <a:path w="5511" h="9908" extrusionOk="0">
                  <a:moveTo>
                    <a:pt x="597" y="1"/>
                  </a:moveTo>
                  <a:lnTo>
                    <a:pt x="0" y="538"/>
                  </a:lnTo>
                  <a:cubicBezTo>
                    <a:pt x="0" y="538"/>
                    <a:pt x="796" y="1393"/>
                    <a:pt x="1572" y="2468"/>
                  </a:cubicBezTo>
                  <a:cubicBezTo>
                    <a:pt x="2865" y="4258"/>
                    <a:pt x="3064" y="5074"/>
                    <a:pt x="3064" y="5412"/>
                  </a:cubicBezTo>
                  <a:cubicBezTo>
                    <a:pt x="3024" y="7122"/>
                    <a:pt x="4795" y="9788"/>
                    <a:pt x="4874" y="9907"/>
                  </a:cubicBezTo>
                  <a:lnTo>
                    <a:pt x="5511" y="9450"/>
                  </a:lnTo>
                  <a:cubicBezTo>
                    <a:pt x="5053" y="8734"/>
                    <a:pt x="3800" y="6625"/>
                    <a:pt x="3820" y="5412"/>
                  </a:cubicBezTo>
                  <a:cubicBezTo>
                    <a:pt x="3860" y="3681"/>
                    <a:pt x="916" y="379"/>
                    <a:pt x="5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8"/>
            <p:cNvSpPr/>
            <p:nvPr/>
          </p:nvSpPr>
          <p:spPr>
            <a:xfrm>
              <a:off x="2856625" y="4146050"/>
              <a:ext cx="116900" cy="399350"/>
            </a:xfrm>
            <a:custGeom>
              <a:avLst/>
              <a:gdLst/>
              <a:ahLst/>
              <a:cxnLst/>
              <a:rect l="l" t="t" r="r" b="b"/>
              <a:pathLst>
                <a:path w="4676" h="15974" extrusionOk="0">
                  <a:moveTo>
                    <a:pt x="3700" y="0"/>
                  </a:moveTo>
                  <a:lnTo>
                    <a:pt x="3064" y="159"/>
                  </a:lnTo>
                  <a:cubicBezTo>
                    <a:pt x="3462" y="1751"/>
                    <a:pt x="4337" y="6187"/>
                    <a:pt x="3541" y="7420"/>
                  </a:cubicBezTo>
                  <a:cubicBezTo>
                    <a:pt x="2467" y="9071"/>
                    <a:pt x="100" y="13149"/>
                    <a:pt x="0" y="13428"/>
                  </a:cubicBezTo>
                  <a:lnTo>
                    <a:pt x="716" y="15974"/>
                  </a:lnTo>
                  <a:cubicBezTo>
                    <a:pt x="736" y="15914"/>
                    <a:pt x="3084" y="9350"/>
                    <a:pt x="4098" y="7778"/>
                  </a:cubicBezTo>
                  <a:cubicBezTo>
                    <a:pt x="4576" y="7022"/>
                    <a:pt x="4675" y="5490"/>
                    <a:pt x="4337" y="3183"/>
                  </a:cubicBezTo>
                  <a:cubicBezTo>
                    <a:pt x="4078" y="1512"/>
                    <a:pt x="3700" y="20"/>
                    <a:pt x="3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8"/>
            <p:cNvSpPr/>
            <p:nvPr/>
          </p:nvSpPr>
          <p:spPr>
            <a:xfrm>
              <a:off x="2759650" y="3333425"/>
              <a:ext cx="81575" cy="678850"/>
            </a:xfrm>
            <a:custGeom>
              <a:avLst/>
              <a:gdLst/>
              <a:ahLst/>
              <a:cxnLst/>
              <a:rect l="l" t="t" r="r" b="b"/>
              <a:pathLst>
                <a:path w="3263" h="27154" extrusionOk="0">
                  <a:moveTo>
                    <a:pt x="2248" y="0"/>
                  </a:moveTo>
                  <a:cubicBezTo>
                    <a:pt x="1711" y="1612"/>
                    <a:pt x="0" y="6963"/>
                    <a:pt x="80" y="7699"/>
                  </a:cubicBezTo>
                  <a:cubicBezTo>
                    <a:pt x="100" y="7878"/>
                    <a:pt x="100" y="8156"/>
                    <a:pt x="100" y="8495"/>
                  </a:cubicBezTo>
                  <a:cubicBezTo>
                    <a:pt x="120" y="9628"/>
                    <a:pt x="179" y="11478"/>
                    <a:pt x="617" y="13050"/>
                  </a:cubicBezTo>
                  <a:cubicBezTo>
                    <a:pt x="1174" y="15019"/>
                    <a:pt x="1592" y="27054"/>
                    <a:pt x="1611" y="27154"/>
                  </a:cubicBezTo>
                  <a:lnTo>
                    <a:pt x="3263" y="25940"/>
                  </a:lnTo>
                  <a:cubicBezTo>
                    <a:pt x="3203" y="25483"/>
                    <a:pt x="1970" y="14840"/>
                    <a:pt x="1393" y="12831"/>
                  </a:cubicBezTo>
                  <a:cubicBezTo>
                    <a:pt x="995" y="11339"/>
                    <a:pt x="935" y="9549"/>
                    <a:pt x="895" y="8475"/>
                  </a:cubicBezTo>
                  <a:cubicBezTo>
                    <a:pt x="895" y="8097"/>
                    <a:pt x="875" y="7838"/>
                    <a:pt x="875" y="7639"/>
                  </a:cubicBezTo>
                  <a:cubicBezTo>
                    <a:pt x="856" y="7182"/>
                    <a:pt x="1950" y="3521"/>
                    <a:pt x="2984" y="239"/>
                  </a:cubicBezTo>
                  <a:lnTo>
                    <a:pt x="2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8"/>
            <p:cNvSpPr/>
            <p:nvPr/>
          </p:nvSpPr>
          <p:spPr>
            <a:xfrm flipH="1">
              <a:off x="2482633" y="3598528"/>
              <a:ext cx="351125" cy="565975"/>
            </a:xfrm>
            <a:custGeom>
              <a:avLst/>
              <a:gdLst/>
              <a:ahLst/>
              <a:cxnLst/>
              <a:rect l="l" t="t" r="r" b="b"/>
              <a:pathLst>
                <a:path w="14045" h="22639" extrusionOk="0">
                  <a:moveTo>
                    <a:pt x="13528" y="1"/>
                  </a:moveTo>
                  <a:cubicBezTo>
                    <a:pt x="12235" y="1095"/>
                    <a:pt x="7998" y="4775"/>
                    <a:pt x="7659" y="5431"/>
                  </a:cubicBezTo>
                  <a:cubicBezTo>
                    <a:pt x="7580" y="5590"/>
                    <a:pt x="7460" y="5829"/>
                    <a:pt x="7281" y="6128"/>
                  </a:cubicBezTo>
                  <a:cubicBezTo>
                    <a:pt x="6744" y="7102"/>
                    <a:pt x="5789" y="8714"/>
                    <a:pt x="5352" y="10285"/>
                  </a:cubicBezTo>
                  <a:cubicBezTo>
                    <a:pt x="4775" y="12215"/>
                    <a:pt x="40" y="19038"/>
                    <a:pt x="1" y="19137"/>
                  </a:cubicBezTo>
                  <a:lnTo>
                    <a:pt x="836" y="22639"/>
                  </a:lnTo>
                  <a:cubicBezTo>
                    <a:pt x="1035" y="22221"/>
                    <a:pt x="5511" y="12533"/>
                    <a:pt x="6108" y="10484"/>
                  </a:cubicBezTo>
                  <a:cubicBezTo>
                    <a:pt x="6526" y="9012"/>
                    <a:pt x="7441" y="7460"/>
                    <a:pt x="7978" y="6506"/>
                  </a:cubicBezTo>
                  <a:cubicBezTo>
                    <a:pt x="8157" y="6187"/>
                    <a:pt x="8296" y="5929"/>
                    <a:pt x="8376" y="5770"/>
                  </a:cubicBezTo>
                  <a:cubicBezTo>
                    <a:pt x="8594" y="5372"/>
                    <a:pt x="11439" y="2805"/>
                    <a:pt x="14045" y="597"/>
                  </a:cubicBezTo>
                  <a:lnTo>
                    <a:pt x="135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8"/>
            <p:cNvSpPr/>
            <p:nvPr/>
          </p:nvSpPr>
          <p:spPr>
            <a:xfrm flipH="1">
              <a:off x="2453783" y="3720378"/>
              <a:ext cx="243200" cy="145725"/>
            </a:xfrm>
            <a:custGeom>
              <a:avLst/>
              <a:gdLst/>
              <a:ahLst/>
              <a:cxnLst/>
              <a:rect l="l" t="t" r="r" b="b"/>
              <a:pathLst>
                <a:path w="9728" h="5829" extrusionOk="0">
                  <a:moveTo>
                    <a:pt x="9171" y="0"/>
                  </a:moveTo>
                  <a:cubicBezTo>
                    <a:pt x="9171" y="0"/>
                    <a:pt x="8335" y="816"/>
                    <a:pt x="7301" y="1632"/>
                  </a:cubicBezTo>
                  <a:cubicBezTo>
                    <a:pt x="5570" y="3004"/>
                    <a:pt x="4774" y="3223"/>
                    <a:pt x="4456" y="3223"/>
                  </a:cubicBezTo>
                  <a:cubicBezTo>
                    <a:pt x="2725" y="3243"/>
                    <a:pt x="120" y="5113"/>
                    <a:pt x="0" y="5192"/>
                  </a:cubicBezTo>
                  <a:lnTo>
                    <a:pt x="478" y="5829"/>
                  </a:lnTo>
                  <a:cubicBezTo>
                    <a:pt x="1174" y="5332"/>
                    <a:pt x="3223" y="4019"/>
                    <a:pt x="4456" y="3999"/>
                  </a:cubicBezTo>
                  <a:cubicBezTo>
                    <a:pt x="6167" y="3939"/>
                    <a:pt x="9370" y="915"/>
                    <a:pt x="9728" y="557"/>
                  </a:cubicBezTo>
                  <a:lnTo>
                    <a:pt x="9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8"/>
            <p:cNvSpPr/>
            <p:nvPr/>
          </p:nvSpPr>
          <p:spPr>
            <a:xfrm flipH="1">
              <a:off x="2673583" y="3714403"/>
              <a:ext cx="87550" cy="257650"/>
            </a:xfrm>
            <a:custGeom>
              <a:avLst/>
              <a:gdLst/>
              <a:ahLst/>
              <a:cxnLst/>
              <a:rect l="l" t="t" r="r" b="b"/>
              <a:pathLst>
                <a:path w="3502" h="10306" extrusionOk="0">
                  <a:moveTo>
                    <a:pt x="2745" y="1"/>
                  </a:moveTo>
                  <a:cubicBezTo>
                    <a:pt x="2606" y="856"/>
                    <a:pt x="2089" y="3243"/>
                    <a:pt x="1253" y="4138"/>
                  </a:cubicBezTo>
                  <a:cubicBezTo>
                    <a:pt x="80" y="5372"/>
                    <a:pt x="0" y="9808"/>
                    <a:pt x="0" y="10305"/>
                  </a:cubicBezTo>
                  <a:lnTo>
                    <a:pt x="796" y="10305"/>
                  </a:lnTo>
                  <a:cubicBezTo>
                    <a:pt x="796" y="10305"/>
                    <a:pt x="796" y="9111"/>
                    <a:pt x="955" y="7818"/>
                  </a:cubicBezTo>
                  <a:cubicBezTo>
                    <a:pt x="1194" y="5630"/>
                    <a:pt x="1591" y="4874"/>
                    <a:pt x="1810" y="4656"/>
                  </a:cubicBezTo>
                  <a:cubicBezTo>
                    <a:pt x="2984" y="3442"/>
                    <a:pt x="3481" y="279"/>
                    <a:pt x="3501" y="120"/>
                  </a:cubicBezTo>
                  <a:lnTo>
                    <a:pt x="27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8"/>
            <p:cNvSpPr/>
            <p:nvPr/>
          </p:nvSpPr>
          <p:spPr>
            <a:xfrm flipH="1">
              <a:off x="2800844" y="3708649"/>
              <a:ext cx="193975" cy="211375"/>
            </a:xfrm>
            <a:custGeom>
              <a:avLst/>
              <a:gdLst/>
              <a:ahLst/>
              <a:cxnLst/>
              <a:rect l="l" t="t" r="r" b="b"/>
              <a:pathLst>
                <a:path w="7759" h="8455" extrusionOk="0">
                  <a:moveTo>
                    <a:pt x="537" y="0"/>
                  </a:moveTo>
                  <a:lnTo>
                    <a:pt x="0" y="597"/>
                  </a:lnTo>
                  <a:cubicBezTo>
                    <a:pt x="657" y="1174"/>
                    <a:pt x="2387" y="2885"/>
                    <a:pt x="2686" y="4078"/>
                  </a:cubicBezTo>
                  <a:cubicBezTo>
                    <a:pt x="3123" y="5749"/>
                    <a:pt x="6803" y="8176"/>
                    <a:pt x="7221" y="8455"/>
                  </a:cubicBezTo>
                  <a:lnTo>
                    <a:pt x="7758" y="6625"/>
                  </a:lnTo>
                  <a:lnTo>
                    <a:pt x="7758" y="6625"/>
                  </a:lnTo>
                  <a:cubicBezTo>
                    <a:pt x="7758" y="6625"/>
                    <a:pt x="7405" y="6798"/>
                    <a:pt x="6913" y="6798"/>
                  </a:cubicBezTo>
                  <a:cubicBezTo>
                    <a:pt x="6540" y="6798"/>
                    <a:pt x="6088" y="6698"/>
                    <a:pt x="5650" y="6346"/>
                  </a:cubicBezTo>
                  <a:cubicBezTo>
                    <a:pt x="3939" y="4954"/>
                    <a:pt x="3541" y="4237"/>
                    <a:pt x="3462" y="3899"/>
                  </a:cubicBezTo>
                  <a:cubicBezTo>
                    <a:pt x="3024" y="2208"/>
                    <a:pt x="637" y="100"/>
                    <a:pt x="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8"/>
            <p:cNvSpPr/>
            <p:nvPr/>
          </p:nvSpPr>
          <p:spPr>
            <a:xfrm>
              <a:off x="2760150" y="3192175"/>
              <a:ext cx="56700" cy="223825"/>
            </a:xfrm>
            <a:custGeom>
              <a:avLst/>
              <a:gdLst/>
              <a:ahLst/>
              <a:cxnLst/>
              <a:rect l="l" t="t" r="r" b="b"/>
              <a:pathLst>
                <a:path w="2268" h="8953" extrusionOk="0">
                  <a:moveTo>
                    <a:pt x="1233" y="1"/>
                  </a:moveTo>
                  <a:lnTo>
                    <a:pt x="497" y="180"/>
                  </a:lnTo>
                  <a:cubicBezTo>
                    <a:pt x="676" y="797"/>
                    <a:pt x="1015" y="2607"/>
                    <a:pt x="597" y="3502"/>
                  </a:cubicBezTo>
                  <a:cubicBezTo>
                    <a:pt x="0" y="4775"/>
                    <a:pt x="1194" y="8594"/>
                    <a:pt x="1373" y="8953"/>
                  </a:cubicBezTo>
                  <a:lnTo>
                    <a:pt x="2268" y="7898"/>
                  </a:lnTo>
                  <a:cubicBezTo>
                    <a:pt x="2268" y="7898"/>
                    <a:pt x="1870" y="7083"/>
                    <a:pt x="1572" y="6168"/>
                  </a:cubicBezTo>
                  <a:cubicBezTo>
                    <a:pt x="1054" y="4576"/>
                    <a:pt x="1154" y="3920"/>
                    <a:pt x="1273" y="3701"/>
                  </a:cubicBezTo>
                  <a:cubicBezTo>
                    <a:pt x="1870" y="2448"/>
                    <a:pt x="1253" y="100"/>
                    <a:pt x="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5" name="Google Shape;175;p8"/>
          <p:cNvGrpSpPr/>
          <p:nvPr/>
        </p:nvGrpSpPr>
        <p:grpSpPr>
          <a:xfrm>
            <a:off x="1200" y="3859399"/>
            <a:ext cx="9143915" cy="1284006"/>
            <a:chOff x="1200" y="3859399"/>
            <a:chExt cx="9143915" cy="1284006"/>
          </a:xfrm>
        </p:grpSpPr>
        <p:sp>
          <p:nvSpPr>
            <p:cNvPr id="176" name="Google Shape;176;p8"/>
            <p:cNvSpPr/>
            <p:nvPr/>
          </p:nvSpPr>
          <p:spPr>
            <a:xfrm>
              <a:off x="1200" y="4557296"/>
              <a:ext cx="9143915" cy="583051"/>
            </a:xfrm>
            <a:custGeom>
              <a:avLst/>
              <a:gdLst/>
              <a:ahLst/>
              <a:cxnLst/>
              <a:rect l="l" t="t" r="r" b="b"/>
              <a:pathLst>
                <a:path w="152240" h="19118" extrusionOk="0">
                  <a:moveTo>
                    <a:pt x="0" y="1"/>
                  </a:moveTo>
                  <a:lnTo>
                    <a:pt x="0" y="19118"/>
                  </a:lnTo>
                  <a:lnTo>
                    <a:pt x="152239" y="19118"/>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8"/>
            <p:cNvSpPr/>
            <p:nvPr/>
          </p:nvSpPr>
          <p:spPr>
            <a:xfrm flipH="1">
              <a:off x="5646880" y="3859399"/>
              <a:ext cx="3498124" cy="1284006"/>
            </a:xfrm>
            <a:custGeom>
              <a:avLst/>
              <a:gdLst/>
              <a:ahLst/>
              <a:cxnLst/>
              <a:rect l="l" t="t" r="r" b="b"/>
              <a:pathLst>
                <a:path w="114702" h="42102" extrusionOk="0">
                  <a:moveTo>
                    <a:pt x="1684" y="0"/>
                  </a:moveTo>
                  <a:cubicBezTo>
                    <a:pt x="1540" y="0"/>
                    <a:pt x="1390" y="28"/>
                    <a:pt x="1234" y="88"/>
                  </a:cubicBezTo>
                  <a:cubicBezTo>
                    <a:pt x="876" y="207"/>
                    <a:pt x="359" y="446"/>
                    <a:pt x="1" y="704"/>
                  </a:cubicBezTo>
                  <a:lnTo>
                    <a:pt x="40" y="42002"/>
                  </a:lnTo>
                  <a:lnTo>
                    <a:pt x="114702" y="42101"/>
                  </a:lnTo>
                  <a:lnTo>
                    <a:pt x="111519" y="37347"/>
                  </a:lnTo>
                  <a:cubicBezTo>
                    <a:pt x="110485" y="35934"/>
                    <a:pt x="109172" y="35338"/>
                    <a:pt x="108038" y="35039"/>
                  </a:cubicBezTo>
                  <a:cubicBezTo>
                    <a:pt x="109092" y="34363"/>
                    <a:pt x="107779" y="33746"/>
                    <a:pt x="106586" y="33408"/>
                  </a:cubicBezTo>
                  <a:cubicBezTo>
                    <a:pt x="106884" y="33229"/>
                    <a:pt x="107202" y="32931"/>
                    <a:pt x="107501" y="32433"/>
                  </a:cubicBezTo>
                  <a:cubicBezTo>
                    <a:pt x="108456" y="30882"/>
                    <a:pt x="105114" y="30185"/>
                    <a:pt x="102707" y="30026"/>
                  </a:cubicBezTo>
                  <a:cubicBezTo>
                    <a:pt x="103065" y="29807"/>
                    <a:pt x="103403" y="29529"/>
                    <a:pt x="103761" y="29111"/>
                  </a:cubicBezTo>
                  <a:cubicBezTo>
                    <a:pt x="104747" y="27980"/>
                    <a:pt x="103217" y="27642"/>
                    <a:pt x="101467" y="27642"/>
                  </a:cubicBezTo>
                  <a:cubicBezTo>
                    <a:pt x="100817" y="27642"/>
                    <a:pt x="100136" y="27688"/>
                    <a:pt x="99544" y="27759"/>
                  </a:cubicBezTo>
                  <a:cubicBezTo>
                    <a:pt x="99802" y="27540"/>
                    <a:pt x="100001" y="27202"/>
                    <a:pt x="100021" y="26784"/>
                  </a:cubicBezTo>
                  <a:cubicBezTo>
                    <a:pt x="100053" y="26290"/>
                    <a:pt x="99705" y="26092"/>
                    <a:pt x="99179" y="26092"/>
                  </a:cubicBezTo>
                  <a:cubicBezTo>
                    <a:pt x="98392" y="26092"/>
                    <a:pt x="97207" y="26534"/>
                    <a:pt x="96301" y="27082"/>
                  </a:cubicBezTo>
                  <a:cubicBezTo>
                    <a:pt x="96898" y="26107"/>
                    <a:pt x="97216" y="24775"/>
                    <a:pt x="95704" y="23581"/>
                  </a:cubicBezTo>
                  <a:cubicBezTo>
                    <a:pt x="95001" y="23009"/>
                    <a:pt x="94154" y="22775"/>
                    <a:pt x="93277" y="22775"/>
                  </a:cubicBezTo>
                  <a:cubicBezTo>
                    <a:pt x="90981" y="22775"/>
                    <a:pt x="88478" y="24382"/>
                    <a:pt x="87787" y="25749"/>
                  </a:cubicBezTo>
                  <a:cubicBezTo>
                    <a:pt x="87489" y="25371"/>
                    <a:pt x="87051" y="24974"/>
                    <a:pt x="86375" y="24675"/>
                  </a:cubicBezTo>
                  <a:cubicBezTo>
                    <a:pt x="85987" y="24492"/>
                    <a:pt x="85625" y="24413"/>
                    <a:pt x="85292" y="24413"/>
                  </a:cubicBezTo>
                  <a:cubicBezTo>
                    <a:pt x="84361" y="24413"/>
                    <a:pt x="83663" y="25030"/>
                    <a:pt x="83311" y="25690"/>
                  </a:cubicBezTo>
                  <a:cubicBezTo>
                    <a:pt x="82471" y="24671"/>
                    <a:pt x="80941" y="23411"/>
                    <a:pt x="79210" y="23411"/>
                  </a:cubicBezTo>
                  <a:cubicBezTo>
                    <a:pt x="79015" y="23411"/>
                    <a:pt x="78816" y="23427"/>
                    <a:pt x="78616" y="23462"/>
                  </a:cubicBezTo>
                  <a:cubicBezTo>
                    <a:pt x="76727" y="23780"/>
                    <a:pt x="76766" y="25511"/>
                    <a:pt x="77304" y="26744"/>
                  </a:cubicBezTo>
                  <a:cubicBezTo>
                    <a:pt x="76867" y="26587"/>
                    <a:pt x="76308" y="26495"/>
                    <a:pt x="75689" y="26495"/>
                  </a:cubicBezTo>
                  <a:cubicBezTo>
                    <a:pt x="74897" y="26495"/>
                    <a:pt x="74006" y="26645"/>
                    <a:pt x="73146" y="27003"/>
                  </a:cubicBezTo>
                  <a:cubicBezTo>
                    <a:pt x="72390" y="27301"/>
                    <a:pt x="71873" y="27938"/>
                    <a:pt x="71654" y="28693"/>
                  </a:cubicBezTo>
                  <a:cubicBezTo>
                    <a:pt x="71392" y="28664"/>
                    <a:pt x="71151" y="28646"/>
                    <a:pt x="70932" y="28646"/>
                  </a:cubicBezTo>
                  <a:cubicBezTo>
                    <a:pt x="70851" y="28646"/>
                    <a:pt x="70774" y="28648"/>
                    <a:pt x="70699" y="28654"/>
                  </a:cubicBezTo>
                  <a:cubicBezTo>
                    <a:pt x="71475" y="27639"/>
                    <a:pt x="72131" y="26147"/>
                    <a:pt x="70640" y="25312"/>
                  </a:cubicBezTo>
                  <a:cubicBezTo>
                    <a:pt x="70159" y="25053"/>
                    <a:pt x="69626" y="24945"/>
                    <a:pt x="69082" y="24945"/>
                  </a:cubicBezTo>
                  <a:cubicBezTo>
                    <a:pt x="67869" y="24945"/>
                    <a:pt x="66604" y="25483"/>
                    <a:pt x="65766" y="26088"/>
                  </a:cubicBezTo>
                  <a:cubicBezTo>
                    <a:pt x="65675" y="25184"/>
                    <a:pt x="65175" y="24166"/>
                    <a:pt x="63921" y="24166"/>
                  </a:cubicBezTo>
                  <a:cubicBezTo>
                    <a:pt x="63794" y="24166"/>
                    <a:pt x="63660" y="24176"/>
                    <a:pt x="63518" y="24198"/>
                  </a:cubicBezTo>
                  <a:cubicBezTo>
                    <a:pt x="62822" y="24297"/>
                    <a:pt x="62285" y="24556"/>
                    <a:pt x="61887" y="24854"/>
                  </a:cubicBezTo>
                  <a:cubicBezTo>
                    <a:pt x="61733" y="23026"/>
                    <a:pt x="59642" y="21110"/>
                    <a:pt x="56685" y="21110"/>
                  </a:cubicBezTo>
                  <a:cubicBezTo>
                    <a:pt x="56199" y="21110"/>
                    <a:pt x="55691" y="21161"/>
                    <a:pt x="55163" y="21273"/>
                  </a:cubicBezTo>
                  <a:cubicBezTo>
                    <a:pt x="54064" y="21502"/>
                    <a:pt x="53117" y="22083"/>
                    <a:pt x="53410" y="22970"/>
                  </a:cubicBezTo>
                  <a:lnTo>
                    <a:pt x="53410" y="22970"/>
                  </a:lnTo>
                  <a:cubicBezTo>
                    <a:pt x="52845" y="22284"/>
                    <a:pt x="52203" y="21752"/>
                    <a:pt x="51698" y="21752"/>
                  </a:cubicBezTo>
                  <a:cubicBezTo>
                    <a:pt x="51443" y="21752"/>
                    <a:pt x="51223" y="21888"/>
                    <a:pt x="51065" y="22208"/>
                  </a:cubicBezTo>
                  <a:cubicBezTo>
                    <a:pt x="51147" y="20249"/>
                    <a:pt x="49312" y="19429"/>
                    <a:pt x="47706" y="19429"/>
                  </a:cubicBezTo>
                  <a:cubicBezTo>
                    <a:pt x="47355" y="19429"/>
                    <a:pt x="47015" y="19468"/>
                    <a:pt x="46709" y="19543"/>
                  </a:cubicBezTo>
                  <a:cubicBezTo>
                    <a:pt x="44819" y="20020"/>
                    <a:pt x="43526" y="21532"/>
                    <a:pt x="43227" y="22885"/>
                  </a:cubicBezTo>
                  <a:cubicBezTo>
                    <a:pt x="43097" y="21761"/>
                    <a:pt x="42812" y="21249"/>
                    <a:pt x="42347" y="21249"/>
                  </a:cubicBezTo>
                  <a:cubicBezTo>
                    <a:pt x="42031" y="21249"/>
                    <a:pt x="41630" y="21487"/>
                    <a:pt x="41139" y="21930"/>
                  </a:cubicBezTo>
                  <a:cubicBezTo>
                    <a:pt x="39905" y="23004"/>
                    <a:pt x="39647" y="26943"/>
                    <a:pt x="39706" y="27361"/>
                  </a:cubicBezTo>
                  <a:cubicBezTo>
                    <a:pt x="39152" y="26679"/>
                    <a:pt x="38592" y="26403"/>
                    <a:pt x="38079" y="26403"/>
                  </a:cubicBezTo>
                  <a:cubicBezTo>
                    <a:pt x="37544" y="26403"/>
                    <a:pt x="37059" y="26704"/>
                    <a:pt x="36683" y="27162"/>
                  </a:cubicBezTo>
                  <a:cubicBezTo>
                    <a:pt x="36225" y="26704"/>
                    <a:pt x="35688" y="26286"/>
                    <a:pt x="35231" y="25948"/>
                  </a:cubicBezTo>
                  <a:cubicBezTo>
                    <a:pt x="35628" y="25869"/>
                    <a:pt x="36046" y="25670"/>
                    <a:pt x="36424" y="25192"/>
                  </a:cubicBezTo>
                  <a:cubicBezTo>
                    <a:pt x="37558" y="23820"/>
                    <a:pt x="35330" y="22865"/>
                    <a:pt x="33460" y="22706"/>
                  </a:cubicBezTo>
                  <a:cubicBezTo>
                    <a:pt x="34753" y="22089"/>
                    <a:pt x="36146" y="20796"/>
                    <a:pt x="36185" y="18290"/>
                  </a:cubicBezTo>
                  <a:cubicBezTo>
                    <a:pt x="36300" y="15255"/>
                    <a:pt x="33808" y="14023"/>
                    <a:pt x="31512" y="14023"/>
                  </a:cubicBezTo>
                  <a:cubicBezTo>
                    <a:pt x="30618" y="14023"/>
                    <a:pt x="29753" y="14210"/>
                    <a:pt x="29084" y="14550"/>
                  </a:cubicBezTo>
                  <a:cubicBezTo>
                    <a:pt x="29263" y="13913"/>
                    <a:pt x="29362" y="13137"/>
                    <a:pt x="29263" y="12262"/>
                  </a:cubicBezTo>
                  <a:cubicBezTo>
                    <a:pt x="29131" y="11013"/>
                    <a:pt x="28461" y="10572"/>
                    <a:pt x="27693" y="10572"/>
                  </a:cubicBezTo>
                  <a:cubicBezTo>
                    <a:pt x="27300" y="10572"/>
                    <a:pt x="26882" y="10688"/>
                    <a:pt x="26498" y="10870"/>
                  </a:cubicBezTo>
                  <a:cubicBezTo>
                    <a:pt x="27094" y="8880"/>
                    <a:pt x="27612" y="7309"/>
                    <a:pt x="26339" y="5996"/>
                  </a:cubicBezTo>
                  <a:cubicBezTo>
                    <a:pt x="25857" y="5499"/>
                    <a:pt x="25281" y="5265"/>
                    <a:pt x="24699" y="5265"/>
                  </a:cubicBezTo>
                  <a:cubicBezTo>
                    <a:pt x="23790" y="5265"/>
                    <a:pt x="22867" y="5833"/>
                    <a:pt x="22261" y="6851"/>
                  </a:cubicBezTo>
                  <a:cubicBezTo>
                    <a:pt x="22261" y="6851"/>
                    <a:pt x="21340" y="6440"/>
                    <a:pt x="19678" y="6440"/>
                  </a:cubicBezTo>
                  <a:cubicBezTo>
                    <a:pt x="19512" y="6440"/>
                    <a:pt x="19338" y="6444"/>
                    <a:pt x="19157" y="6453"/>
                  </a:cubicBezTo>
                  <a:cubicBezTo>
                    <a:pt x="15557" y="6613"/>
                    <a:pt x="13010" y="8781"/>
                    <a:pt x="12473" y="11526"/>
                  </a:cubicBezTo>
                  <a:cubicBezTo>
                    <a:pt x="12513" y="10352"/>
                    <a:pt x="12513" y="9338"/>
                    <a:pt x="11896" y="8781"/>
                  </a:cubicBezTo>
                  <a:cubicBezTo>
                    <a:pt x="11756" y="8655"/>
                    <a:pt x="11508" y="8519"/>
                    <a:pt x="11179" y="8519"/>
                  </a:cubicBezTo>
                  <a:cubicBezTo>
                    <a:pt x="11040" y="8519"/>
                    <a:pt x="10888" y="8543"/>
                    <a:pt x="10723" y="8602"/>
                  </a:cubicBezTo>
                  <a:cubicBezTo>
                    <a:pt x="10027" y="8860"/>
                    <a:pt x="9171" y="9875"/>
                    <a:pt x="8535" y="10989"/>
                  </a:cubicBezTo>
                  <a:cubicBezTo>
                    <a:pt x="9370" y="9497"/>
                    <a:pt x="10086" y="5877"/>
                    <a:pt x="6983" y="5001"/>
                  </a:cubicBezTo>
                  <a:cubicBezTo>
                    <a:pt x="6726" y="4930"/>
                    <a:pt x="6473" y="4898"/>
                    <a:pt x="6229" y="4898"/>
                  </a:cubicBezTo>
                  <a:cubicBezTo>
                    <a:pt x="5111" y="4898"/>
                    <a:pt x="4187" y="5575"/>
                    <a:pt x="4039" y="6293"/>
                  </a:cubicBezTo>
                  <a:lnTo>
                    <a:pt x="4039" y="6293"/>
                  </a:lnTo>
                  <a:cubicBezTo>
                    <a:pt x="4407" y="4503"/>
                    <a:pt x="3511" y="0"/>
                    <a:pt x="16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8"/>
            <p:cNvSpPr/>
            <p:nvPr/>
          </p:nvSpPr>
          <p:spPr>
            <a:xfrm>
              <a:off x="2922450" y="4568450"/>
              <a:ext cx="2693000" cy="141250"/>
            </a:xfrm>
            <a:custGeom>
              <a:avLst/>
              <a:gdLst/>
              <a:ahLst/>
              <a:cxnLst/>
              <a:rect l="l" t="t" r="r" b="b"/>
              <a:pathLst>
                <a:path w="107720" h="5650" extrusionOk="0">
                  <a:moveTo>
                    <a:pt x="52099" y="0"/>
                  </a:moveTo>
                  <a:lnTo>
                    <a:pt x="0" y="20"/>
                  </a:lnTo>
                  <a:lnTo>
                    <a:pt x="54626" y="1074"/>
                  </a:lnTo>
                  <a:lnTo>
                    <a:pt x="40044" y="5650"/>
                  </a:lnTo>
                  <a:lnTo>
                    <a:pt x="107719" y="3103"/>
                  </a:lnTo>
                  <a:lnTo>
                    <a:pt x="52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 name="Google Shape;179;p8"/>
          <p:cNvSpPr txBox="1">
            <a:spLocks noGrp="1"/>
          </p:cNvSpPr>
          <p:nvPr>
            <p:ph type="title"/>
          </p:nvPr>
        </p:nvSpPr>
        <p:spPr>
          <a:xfrm>
            <a:off x="2342450" y="1846650"/>
            <a:ext cx="4461300" cy="145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80" name="Google Shape;180;p8"/>
          <p:cNvGrpSpPr/>
          <p:nvPr/>
        </p:nvGrpSpPr>
        <p:grpSpPr>
          <a:xfrm flipH="1">
            <a:off x="5511225" y="207125"/>
            <a:ext cx="796225" cy="381475"/>
            <a:chOff x="3566300" y="405200"/>
            <a:chExt cx="796225" cy="381475"/>
          </a:xfrm>
        </p:grpSpPr>
        <p:sp>
          <p:nvSpPr>
            <p:cNvPr id="181" name="Google Shape;181;p8"/>
            <p:cNvSpPr/>
            <p:nvPr/>
          </p:nvSpPr>
          <p:spPr>
            <a:xfrm>
              <a:off x="3639900" y="670775"/>
              <a:ext cx="221325" cy="115900"/>
            </a:xfrm>
            <a:custGeom>
              <a:avLst/>
              <a:gdLst/>
              <a:ahLst/>
              <a:cxnLst/>
              <a:rect l="l" t="t" r="r" b="b"/>
              <a:pathLst>
                <a:path w="8853" h="4636" extrusionOk="0">
                  <a:moveTo>
                    <a:pt x="0" y="1"/>
                  </a:moveTo>
                  <a:lnTo>
                    <a:pt x="3163" y="4636"/>
                  </a:lnTo>
                  <a:lnTo>
                    <a:pt x="8852" y="2408"/>
                  </a:lnTo>
                  <a:cubicBezTo>
                    <a:pt x="8394" y="2292"/>
                    <a:pt x="7965" y="2243"/>
                    <a:pt x="7567" y="2243"/>
                  </a:cubicBezTo>
                  <a:cubicBezTo>
                    <a:pt x="5219" y="2243"/>
                    <a:pt x="3939" y="3959"/>
                    <a:pt x="3939" y="3959"/>
                  </a:cubicBezTo>
                  <a:cubicBezTo>
                    <a:pt x="3442" y="976"/>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8"/>
            <p:cNvSpPr/>
            <p:nvPr/>
          </p:nvSpPr>
          <p:spPr>
            <a:xfrm>
              <a:off x="3566300" y="527050"/>
              <a:ext cx="174075" cy="71650"/>
            </a:xfrm>
            <a:custGeom>
              <a:avLst/>
              <a:gdLst/>
              <a:ahLst/>
              <a:cxnLst/>
              <a:rect l="l" t="t" r="r" b="b"/>
              <a:pathLst>
                <a:path w="6963" h="2866" extrusionOk="0">
                  <a:moveTo>
                    <a:pt x="0" y="1"/>
                  </a:moveTo>
                  <a:lnTo>
                    <a:pt x="3163" y="2865"/>
                  </a:lnTo>
                  <a:lnTo>
                    <a:pt x="6963" y="239"/>
                  </a:lnTo>
                  <a:cubicBezTo>
                    <a:pt x="6939" y="239"/>
                    <a:pt x="6916" y="239"/>
                    <a:pt x="6892" y="239"/>
                  </a:cubicBezTo>
                  <a:cubicBezTo>
                    <a:pt x="4499" y="239"/>
                    <a:pt x="3621" y="2249"/>
                    <a:pt x="3621" y="2249"/>
                  </a:cubicBezTo>
                  <a:cubicBezTo>
                    <a:pt x="2725" y="14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8"/>
            <p:cNvSpPr/>
            <p:nvPr/>
          </p:nvSpPr>
          <p:spPr>
            <a:xfrm>
              <a:off x="4188425" y="405200"/>
              <a:ext cx="174100" cy="71650"/>
            </a:xfrm>
            <a:custGeom>
              <a:avLst/>
              <a:gdLst/>
              <a:ahLst/>
              <a:cxnLst/>
              <a:rect l="l" t="t" r="r" b="b"/>
              <a:pathLst>
                <a:path w="6964" h="2866" extrusionOk="0">
                  <a:moveTo>
                    <a:pt x="1" y="1"/>
                  </a:moveTo>
                  <a:lnTo>
                    <a:pt x="3124" y="2866"/>
                  </a:lnTo>
                  <a:lnTo>
                    <a:pt x="6963" y="220"/>
                  </a:lnTo>
                  <a:cubicBezTo>
                    <a:pt x="6951" y="220"/>
                    <a:pt x="6939" y="220"/>
                    <a:pt x="6928" y="220"/>
                  </a:cubicBezTo>
                  <a:cubicBezTo>
                    <a:pt x="4488" y="220"/>
                    <a:pt x="3601" y="2249"/>
                    <a:pt x="3601" y="2249"/>
                  </a:cubicBezTo>
                  <a:cubicBezTo>
                    <a:pt x="2706" y="14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4"/>
        <p:cNvGrpSpPr/>
        <p:nvPr/>
      </p:nvGrpSpPr>
      <p:grpSpPr>
        <a:xfrm>
          <a:off x="0" y="0"/>
          <a:ext cx="0" cy="0"/>
          <a:chOff x="0" y="0"/>
          <a:chExt cx="0" cy="0"/>
        </a:xfrm>
      </p:grpSpPr>
      <p:grpSp>
        <p:nvGrpSpPr>
          <p:cNvPr id="185" name="Google Shape;185;p9"/>
          <p:cNvGrpSpPr/>
          <p:nvPr/>
        </p:nvGrpSpPr>
        <p:grpSpPr>
          <a:xfrm>
            <a:off x="-31500" y="580334"/>
            <a:ext cx="9176798" cy="4580923"/>
            <a:chOff x="-31500" y="580334"/>
            <a:chExt cx="9176798" cy="4580923"/>
          </a:xfrm>
        </p:grpSpPr>
        <p:sp>
          <p:nvSpPr>
            <p:cNvPr id="186" name="Google Shape;186;p9"/>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9"/>
            <p:cNvSpPr/>
            <p:nvPr/>
          </p:nvSpPr>
          <p:spPr>
            <a:xfrm>
              <a:off x="4989825" y="814550"/>
              <a:ext cx="4154084" cy="3525725"/>
            </a:xfrm>
            <a:custGeom>
              <a:avLst/>
              <a:gdLst/>
              <a:ahLst/>
              <a:cxnLst/>
              <a:rect l="l" t="t" r="r" b="b"/>
              <a:pathLst>
                <a:path w="152220" h="141029" extrusionOk="0">
                  <a:moveTo>
                    <a:pt x="131047" y="1"/>
                  </a:moveTo>
                  <a:cubicBezTo>
                    <a:pt x="128474" y="1"/>
                    <a:pt x="125814" y="1612"/>
                    <a:pt x="124369" y="3669"/>
                  </a:cubicBezTo>
                  <a:cubicBezTo>
                    <a:pt x="123912" y="4365"/>
                    <a:pt x="123554" y="5101"/>
                    <a:pt x="123335" y="5877"/>
                  </a:cubicBezTo>
                  <a:cubicBezTo>
                    <a:pt x="121362" y="4770"/>
                    <a:pt x="119202" y="4043"/>
                    <a:pt x="117061" y="4043"/>
                  </a:cubicBezTo>
                  <a:cubicBezTo>
                    <a:pt x="115316" y="4043"/>
                    <a:pt x="113584" y="4526"/>
                    <a:pt x="111976" y="5678"/>
                  </a:cubicBezTo>
                  <a:cubicBezTo>
                    <a:pt x="110146" y="6971"/>
                    <a:pt x="108953" y="8841"/>
                    <a:pt x="108236" y="10970"/>
                  </a:cubicBezTo>
                  <a:cubicBezTo>
                    <a:pt x="107948" y="10925"/>
                    <a:pt x="107639" y="10904"/>
                    <a:pt x="107315" y="10904"/>
                  </a:cubicBezTo>
                  <a:cubicBezTo>
                    <a:pt x="104287" y="10904"/>
                    <a:pt x="100010" y="12807"/>
                    <a:pt x="100279" y="16042"/>
                  </a:cubicBezTo>
                  <a:cubicBezTo>
                    <a:pt x="100299" y="16380"/>
                    <a:pt x="99742" y="16778"/>
                    <a:pt x="98847" y="17116"/>
                  </a:cubicBezTo>
                  <a:cubicBezTo>
                    <a:pt x="98012" y="17176"/>
                    <a:pt x="97077" y="17475"/>
                    <a:pt x="96201" y="17872"/>
                  </a:cubicBezTo>
                  <a:cubicBezTo>
                    <a:pt x="95983" y="14948"/>
                    <a:pt x="94769" y="11626"/>
                    <a:pt x="91944" y="10532"/>
                  </a:cubicBezTo>
                  <a:cubicBezTo>
                    <a:pt x="91322" y="10286"/>
                    <a:pt x="90666" y="10174"/>
                    <a:pt x="90004" y="10174"/>
                  </a:cubicBezTo>
                  <a:cubicBezTo>
                    <a:pt x="87556" y="10174"/>
                    <a:pt x="85011" y="11707"/>
                    <a:pt x="83649" y="13695"/>
                  </a:cubicBezTo>
                  <a:cubicBezTo>
                    <a:pt x="83192" y="14331"/>
                    <a:pt x="82873" y="15048"/>
                    <a:pt x="82654" y="15804"/>
                  </a:cubicBezTo>
                  <a:cubicBezTo>
                    <a:pt x="82097" y="15485"/>
                    <a:pt x="81521" y="15207"/>
                    <a:pt x="80964" y="14948"/>
                  </a:cubicBezTo>
                  <a:cubicBezTo>
                    <a:pt x="81023" y="12800"/>
                    <a:pt x="80685" y="10771"/>
                    <a:pt x="79511" y="10015"/>
                  </a:cubicBezTo>
                  <a:cubicBezTo>
                    <a:pt x="79087" y="9722"/>
                    <a:pt x="78547" y="9596"/>
                    <a:pt x="77949" y="9596"/>
                  </a:cubicBezTo>
                  <a:cubicBezTo>
                    <a:pt x="77004" y="9596"/>
                    <a:pt x="75915" y="9910"/>
                    <a:pt x="74916" y="10373"/>
                  </a:cubicBezTo>
                  <a:cubicBezTo>
                    <a:pt x="74658" y="7349"/>
                    <a:pt x="73404" y="3848"/>
                    <a:pt x="70460" y="2714"/>
                  </a:cubicBezTo>
                  <a:cubicBezTo>
                    <a:pt x="69812" y="2463"/>
                    <a:pt x="69132" y="2348"/>
                    <a:pt x="68446" y="2348"/>
                  </a:cubicBezTo>
                  <a:cubicBezTo>
                    <a:pt x="65874" y="2348"/>
                    <a:pt x="63216" y="3963"/>
                    <a:pt x="61787" y="6036"/>
                  </a:cubicBezTo>
                  <a:cubicBezTo>
                    <a:pt x="61310" y="6732"/>
                    <a:pt x="60971" y="7468"/>
                    <a:pt x="60753" y="8244"/>
                  </a:cubicBezTo>
                  <a:cubicBezTo>
                    <a:pt x="58780" y="7137"/>
                    <a:pt x="56613" y="6411"/>
                    <a:pt x="54467" y="6411"/>
                  </a:cubicBezTo>
                  <a:cubicBezTo>
                    <a:pt x="52718" y="6411"/>
                    <a:pt x="50982" y="6893"/>
                    <a:pt x="49374" y="8045"/>
                  </a:cubicBezTo>
                  <a:cubicBezTo>
                    <a:pt x="47564" y="9338"/>
                    <a:pt x="46370" y="11208"/>
                    <a:pt x="45654" y="13337"/>
                  </a:cubicBezTo>
                  <a:cubicBezTo>
                    <a:pt x="45358" y="13289"/>
                    <a:pt x="45039" y="13266"/>
                    <a:pt x="44706" y="13266"/>
                  </a:cubicBezTo>
                  <a:cubicBezTo>
                    <a:pt x="41679" y="13266"/>
                    <a:pt x="37428" y="15184"/>
                    <a:pt x="37697" y="18409"/>
                  </a:cubicBezTo>
                  <a:cubicBezTo>
                    <a:pt x="37717" y="18728"/>
                    <a:pt x="37140" y="19126"/>
                    <a:pt x="36245" y="19484"/>
                  </a:cubicBezTo>
                  <a:cubicBezTo>
                    <a:pt x="35429" y="19523"/>
                    <a:pt x="34474" y="19822"/>
                    <a:pt x="33619" y="20220"/>
                  </a:cubicBezTo>
                  <a:cubicBezTo>
                    <a:pt x="33400" y="17315"/>
                    <a:pt x="32167" y="13993"/>
                    <a:pt x="29362" y="12899"/>
                  </a:cubicBezTo>
                  <a:cubicBezTo>
                    <a:pt x="28739" y="12653"/>
                    <a:pt x="28083" y="12541"/>
                    <a:pt x="27420" y="12541"/>
                  </a:cubicBezTo>
                  <a:cubicBezTo>
                    <a:pt x="24973" y="12541"/>
                    <a:pt x="22429" y="14070"/>
                    <a:pt x="21067" y="16042"/>
                  </a:cubicBezTo>
                  <a:cubicBezTo>
                    <a:pt x="20609" y="16699"/>
                    <a:pt x="20291" y="17415"/>
                    <a:pt x="20072" y="18171"/>
                  </a:cubicBezTo>
                  <a:cubicBezTo>
                    <a:pt x="18188" y="17097"/>
                    <a:pt x="16123" y="16398"/>
                    <a:pt x="14073" y="16398"/>
                  </a:cubicBezTo>
                  <a:cubicBezTo>
                    <a:pt x="12400" y="16398"/>
                    <a:pt x="10737" y="16863"/>
                    <a:pt x="9191" y="17972"/>
                  </a:cubicBezTo>
                  <a:cubicBezTo>
                    <a:pt x="7460" y="19205"/>
                    <a:pt x="6306" y="20996"/>
                    <a:pt x="5610" y="23044"/>
                  </a:cubicBezTo>
                  <a:cubicBezTo>
                    <a:pt x="5330" y="23000"/>
                    <a:pt x="5028" y="22977"/>
                    <a:pt x="4712" y="22977"/>
                  </a:cubicBezTo>
                  <a:cubicBezTo>
                    <a:pt x="3209" y="22977"/>
                    <a:pt x="1381" y="23477"/>
                    <a:pt x="0" y="24397"/>
                  </a:cubicBezTo>
                  <a:lnTo>
                    <a:pt x="0" y="141028"/>
                  </a:lnTo>
                  <a:lnTo>
                    <a:pt x="152219" y="141028"/>
                  </a:lnTo>
                  <a:lnTo>
                    <a:pt x="152219" y="13735"/>
                  </a:lnTo>
                  <a:cubicBezTo>
                    <a:pt x="151656" y="13667"/>
                    <a:pt x="151074" y="13631"/>
                    <a:pt x="150476" y="13631"/>
                  </a:cubicBezTo>
                  <a:cubicBezTo>
                    <a:pt x="148267" y="13631"/>
                    <a:pt x="145835" y="14125"/>
                    <a:pt x="143267" y="15346"/>
                  </a:cubicBezTo>
                  <a:cubicBezTo>
                    <a:pt x="143765" y="12362"/>
                    <a:pt x="143785" y="8761"/>
                    <a:pt x="142114" y="7648"/>
                  </a:cubicBezTo>
                  <a:cubicBezTo>
                    <a:pt x="141692" y="7356"/>
                    <a:pt x="141154" y="7230"/>
                    <a:pt x="140558" y="7230"/>
                  </a:cubicBezTo>
                  <a:cubicBezTo>
                    <a:pt x="139609" y="7230"/>
                    <a:pt x="138513" y="7549"/>
                    <a:pt x="137499" y="8025"/>
                  </a:cubicBezTo>
                  <a:cubicBezTo>
                    <a:pt x="137260" y="4982"/>
                    <a:pt x="135987" y="1481"/>
                    <a:pt x="133063" y="367"/>
                  </a:cubicBezTo>
                  <a:cubicBezTo>
                    <a:pt x="132413" y="115"/>
                    <a:pt x="131733" y="1"/>
                    <a:pt x="13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8" name="Google Shape;188;p9"/>
            <p:cNvGrpSpPr/>
            <p:nvPr/>
          </p:nvGrpSpPr>
          <p:grpSpPr>
            <a:xfrm>
              <a:off x="1000" y="882375"/>
              <a:ext cx="9144299" cy="3772500"/>
              <a:chOff x="1000" y="425175"/>
              <a:chExt cx="9960025" cy="3772500"/>
            </a:xfrm>
          </p:grpSpPr>
          <p:sp>
            <p:nvSpPr>
              <p:cNvPr id="189" name="Google Shape;189;p9"/>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9"/>
              <p:cNvSpPr/>
              <p:nvPr/>
            </p:nvSpPr>
            <p:spPr>
              <a:xfrm flipH="1">
                <a:off x="6155525" y="670913"/>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9"/>
              <p:cNvSpPr/>
              <p:nvPr/>
            </p:nvSpPr>
            <p:spPr>
              <a:xfrm>
                <a:off x="1000" y="42517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2" name="Google Shape;192;p9"/>
            <p:cNvGrpSpPr/>
            <p:nvPr/>
          </p:nvGrpSpPr>
          <p:grpSpPr>
            <a:xfrm>
              <a:off x="-31500" y="580334"/>
              <a:ext cx="915984" cy="3994163"/>
              <a:chOff x="2008200" y="2578500"/>
              <a:chExt cx="446125" cy="1945525"/>
            </a:xfrm>
          </p:grpSpPr>
          <p:sp>
            <p:nvSpPr>
              <p:cNvPr id="193" name="Google Shape;193;p9"/>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9"/>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9"/>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9"/>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9"/>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9"/>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9"/>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9"/>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9"/>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9"/>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9"/>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4" name="Google Shape;204;p9"/>
            <p:cNvSpPr/>
            <p:nvPr/>
          </p:nvSpPr>
          <p:spPr>
            <a:xfrm flipH="1">
              <a:off x="1010" y="4279725"/>
              <a:ext cx="9143915" cy="881532"/>
            </a:xfrm>
            <a:custGeom>
              <a:avLst/>
              <a:gdLst/>
              <a:ahLst/>
              <a:cxnLst/>
              <a:rect l="l" t="t" r="r" b="b"/>
              <a:pathLst>
                <a:path w="152240" h="49434" extrusionOk="0">
                  <a:moveTo>
                    <a:pt x="152239" y="0"/>
                  </a:moveTo>
                  <a:lnTo>
                    <a:pt x="0" y="17287"/>
                  </a:lnTo>
                  <a:lnTo>
                    <a:pt x="0" y="49434"/>
                  </a:lnTo>
                  <a:lnTo>
                    <a:pt x="152239" y="49434"/>
                  </a:lnTo>
                  <a:lnTo>
                    <a:pt x="15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5" name="Google Shape;205;p9"/>
            <p:cNvGrpSpPr/>
            <p:nvPr/>
          </p:nvGrpSpPr>
          <p:grpSpPr>
            <a:xfrm>
              <a:off x="1000" y="4108700"/>
              <a:ext cx="3890575" cy="1052550"/>
              <a:chOff x="-3486600" y="4458175"/>
              <a:chExt cx="3890575" cy="1052550"/>
            </a:xfrm>
          </p:grpSpPr>
          <p:sp>
            <p:nvSpPr>
              <p:cNvPr id="206" name="Google Shape;206;p9"/>
              <p:cNvSpPr/>
              <p:nvPr/>
            </p:nvSpPr>
            <p:spPr>
              <a:xfrm>
                <a:off x="-2289025" y="4689750"/>
                <a:ext cx="2693000" cy="141250"/>
              </a:xfrm>
              <a:custGeom>
                <a:avLst/>
                <a:gdLst/>
                <a:ahLst/>
                <a:cxnLst/>
                <a:rect l="l" t="t" r="r" b="b"/>
                <a:pathLst>
                  <a:path w="107720" h="5650" extrusionOk="0">
                    <a:moveTo>
                      <a:pt x="52099" y="0"/>
                    </a:moveTo>
                    <a:lnTo>
                      <a:pt x="0" y="20"/>
                    </a:lnTo>
                    <a:lnTo>
                      <a:pt x="54626" y="1074"/>
                    </a:lnTo>
                    <a:lnTo>
                      <a:pt x="40044" y="5650"/>
                    </a:lnTo>
                    <a:lnTo>
                      <a:pt x="107719" y="3103"/>
                    </a:lnTo>
                    <a:lnTo>
                      <a:pt x="52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9"/>
              <p:cNvSpPr/>
              <p:nvPr/>
            </p:nvSpPr>
            <p:spPr>
              <a:xfrm>
                <a:off x="-3486600" y="4458175"/>
                <a:ext cx="2867550" cy="1052550"/>
              </a:xfrm>
              <a:custGeom>
                <a:avLst/>
                <a:gdLst/>
                <a:ahLst/>
                <a:cxnLst/>
                <a:rect l="l" t="t" r="r" b="b"/>
                <a:pathLst>
                  <a:path w="114702" h="42102" extrusionOk="0">
                    <a:moveTo>
                      <a:pt x="1684" y="0"/>
                    </a:moveTo>
                    <a:cubicBezTo>
                      <a:pt x="1540" y="0"/>
                      <a:pt x="1390" y="28"/>
                      <a:pt x="1234" y="88"/>
                    </a:cubicBezTo>
                    <a:cubicBezTo>
                      <a:pt x="876" y="207"/>
                      <a:pt x="359" y="446"/>
                      <a:pt x="1" y="704"/>
                    </a:cubicBezTo>
                    <a:lnTo>
                      <a:pt x="40" y="42002"/>
                    </a:lnTo>
                    <a:lnTo>
                      <a:pt x="114702" y="42101"/>
                    </a:lnTo>
                    <a:lnTo>
                      <a:pt x="111519" y="37347"/>
                    </a:lnTo>
                    <a:cubicBezTo>
                      <a:pt x="110485" y="35934"/>
                      <a:pt x="109172" y="35338"/>
                      <a:pt x="108038" y="35039"/>
                    </a:cubicBezTo>
                    <a:cubicBezTo>
                      <a:pt x="109092" y="34363"/>
                      <a:pt x="107779" y="33746"/>
                      <a:pt x="106586" y="33408"/>
                    </a:cubicBezTo>
                    <a:cubicBezTo>
                      <a:pt x="106884" y="33229"/>
                      <a:pt x="107202" y="32931"/>
                      <a:pt x="107501" y="32433"/>
                    </a:cubicBezTo>
                    <a:cubicBezTo>
                      <a:pt x="108456" y="30882"/>
                      <a:pt x="105114" y="30185"/>
                      <a:pt x="102707" y="30026"/>
                    </a:cubicBezTo>
                    <a:cubicBezTo>
                      <a:pt x="103065" y="29807"/>
                      <a:pt x="103403" y="29529"/>
                      <a:pt x="103761" y="29111"/>
                    </a:cubicBezTo>
                    <a:cubicBezTo>
                      <a:pt x="104747" y="27980"/>
                      <a:pt x="103217" y="27642"/>
                      <a:pt x="101467" y="27642"/>
                    </a:cubicBezTo>
                    <a:cubicBezTo>
                      <a:pt x="100817" y="27642"/>
                      <a:pt x="100136" y="27688"/>
                      <a:pt x="99544" y="27759"/>
                    </a:cubicBezTo>
                    <a:cubicBezTo>
                      <a:pt x="99802" y="27540"/>
                      <a:pt x="100001" y="27202"/>
                      <a:pt x="100021" y="26784"/>
                    </a:cubicBezTo>
                    <a:cubicBezTo>
                      <a:pt x="100053" y="26290"/>
                      <a:pt x="99705" y="26092"/>
                      <a:pt x="99179" y="26092"/>
                    </a:cubicBezTo>
                    <a:cubicBezTo>
                      <a:pt x="98392" y="26092"/>
                      <a:pt x="97207" y="26534"/>
                      <a:pt x="96301" y="27082"/>
                    </a:cubicBezTo>
                    <a:cubicBezTo>
                      <a:pt x="96898" y="26107"/>
                      <a:pt x="97216" y="24775"/>
                      <a:pt x="95704" y="23581"/>
                    </a:cubicBezTo>
                    <a:cubicBezTo>
                      <a:pt x="95001" y="23009"/>
                      <a:pt x="94154" y="22775"/>
                      <a:pt x="93277" y="22775"/>
                    </a:cubicBezTo>
                    <a:cubicBezTo>
                      <a:pt x="90981" y="22775"/>
                      <a:pt x="88478" y="24382"/>
                      <a:pt x="87787" y="25749"/>
                    </a:cubicBezTo>
                    <a:cubicBezTo>
                      <a:pt x="87489" y="25371"/>
                      <a:pt x="87051" y="24974"/>
                      <a:pt x="86375" y="24675"/>
                    </a:cubicBezTo>
                    <a:cubicBezTo>
                      <a:pt x="85987" y="24492"/>
                      <a:pt x="85625" y="24413"/>
                      <a:pt x="85292" y="24413"/>
                    </a:cubicBezTo>
                    <a:cubicBezTo>
                      <a:pt x="84361" y="24413"/>
                      <a:pt x="83663" y="25030"/>
                      <a:pt x="83311" y="25690"/>
                    </a:cubicBezTo>
                    <a:cubicBezTo>
                      <a:pt x="82471" y="24671"/>
                      <a:pt x="80941" y="23411"/>
                      <a:pt x="79210" y="23411"/>
                    </a:cubicBezTo>
                    <a:cubicBezTo>
                      <a:pt x="79015" y="23411"/>
                      <a:pt x="78816" y="23427"/>
                      <a:pt x="78616" y="23462"/>
                    </a:cubicBezTo>
                    <a:cubicBezTo>
                      <a:pt x="76727" y="23780"/>
                      <a:pt x="76766" y="25511"/>
                      <a:pt x="77304" y="26744"/>
                    </a:cubicBezTo>
                    <a:cubicBezTo>
                      <a:pt x="76867" y="26587"/>
                      <a:pt x="76308" y="26495"/>
                      <a:pt x="75689" y="26495"/>
                    </a:cubicBezTo>
                    <a:cubicBezTo>
                      <a:pt x="74897" y="26495"/>
                      <a:pt x="74006" y="26645"/>
                      <a:pt x="73146" y="27003"/>
                    </a:cubicBezTo>
                    <a:cubicBezTo>
                      <a:pt x="72390" y="27301"/>
                      <a:pt x="71873" y="27938"/>
                      <a:pt x="71654" y="28693"/>
                    </a:cubicBezTo>
                    <a:cubicBezTo>
                      <a:pt x="71392" y="28664"/>
                      <a:pt x="71151" y="28646"/>
                      <a:pt x="70932" y="28646"/>
                    </a:cubicBezTo>
                    <a:cubicBezTo>
                      <a:pt x="70851" y="28646"/>
                      <a:pt x="70774" y="28648"/>
                      <a:pt x="70699" y="28654"/>
                    </a:cubicBezTo>
                    <a:cubicBezTo>
                      <a:pt x="71475" y="27639"/>
                      <a:pt x="72131" y="26147"/>
                      <a:pt x="70640" y="25312"/>
                    </a:cubicBezTo>
                    <a:cubicBezTo>
                      <a:pt x="70159" y="25053"/>
                      <a:pt x="69626" y="24945"/>
                      <a:pt x="69082" y="24945"/>
                    </a:cubicBezTo>
                    <a:cubicBezTo>
                      <a:pt x="67869" y="24945"/>
                      <a:pt x="66604" y="25483"/>
                      <a:pt x="65766" y="26088"/>
                    </a:cubicBezTo>
                    <a:cubicBezTo>
                      <a:pt x="65675" y="25184"/>
                      <a:pt x="65175" y="24166"/>
                      <a:pt x="63921" y="24166"/>
                    </a:cubicBezTo>
                    <a:cubicBezTo>
                      <a:pt x="63794" y="24166"/>
                      <a:pt x="63660" y="24176"/>
                      <a:pt x="63518" y="24198"/>
                    </a:cubicBezTo>
                    <a:cubicBezTo>
                      <a:pt x="62822" y="24297"/>
                      <a:pt x="62285" y="24556"/>
                      <a:pt x="61887" y="24854"/>
                    </a:cubicBezTo>
                    <a:cubicBezTo>
                      <a:pt x="61733" y="23026"/>
                      <a:pt x="59642" y="21110"/>
                      <a:pt x="56685" y="21110"/>
                    </a:cubicBezTo>
                    <a:cubicBezTo>
                      <a:pt x="56199" y="21110"/>
                      <a:pt x="55691" y="21161"/>
                      <a:pt x="55163" y="21273"/>
                    </a:cubicBezTo>
                    <a:cubicBezTo>
                      <a:pt x="54064" y="21502"/>
                      <a:pt x="53117" y="22083"/>
                      <a:pt x="53410" y="22970"/>
                    </a:cubicBezTo>
                    <a:lnTo>
                      <a:pt x="53410" y="22970"/>
                    </a:lnTo>
                    <a:cubicBezTo>
                      <a:pt x="52845" y="22284"/>
                      <a:pt x="52203" y="21752"/>
                      <a:pt x="51698" y="21752"/>
                    </a:cubicBezTo>
                    <a:cubicBezTo>
                      <a:pt x="51443" y="21752"/>
                      <a:pt x="51223" y="21888"/>
                      <a:pt x="51065" y="22208"/>
                    </a:cubicBezTo>
                    <a:cubicBezTo>
                      <a:pt x="51147" y="20249"/>
                      <a:pt x="49312" y="19429"/>
                      <a:pt x="47706" y="19429"/>
                    </a:cubicBezTo>
                    <a:cubicBezTo>
                      <a:pt x="47355" y="19429"/>
                      <a:pt x="47015" y="19468"/>
                      <a:pt x="46709" y="19543"/>
                    </a:cubicBezTo>
                    <a:cubicBezTo>
                      <a:pt x="44819" y="20020"/>
                      <a:pt x="43526" y="21532"/>
                      <a:pt x="43227" y="22885"/>
                    </a:cubicBezTo>
                    <a:cubicBezTo>
                      <a:pt x="43097" y="21761"/>
                      <a:pt x="42812" y="21249"/>
                      <a:pt x="42347" y="21249"/>
                    </a:cubicBezTo>
                    <a:cubicBezTo>
                      <a:pt x="42031" y="21249"/>
                      <a:pt x="41630" y="21487"/>
                      <a:pt x="41139" y="21930"/>
                    </a:cubicBezTo>
                    <a:cubicBezTo>
                      <a:pt x="39905" y="23004"/>
                      <a:pt x="39647" y="26943"/>
                      <a:pt x="39706" y="27361"/>
                    </a:cubicBezTo>
                    <a:cubicBezTo>
                      <a:pt x="39152" y="26679"/>
                      <a:pt x="38592" y="26403"/>
                      <a:pt x="38079" y="26403"/>
                    </a:cubicBezTo>
                    <a:cubicBezTo>
                      <a:pt x="37544" y="26403"/>
                      <a:pt x="37059" y="26704"/>
                      <a:pt x="36683" y="27162"/>
                    </a:cubicBezTo>
                    <a:cubicBezTo>
                      <a:pt x="36225" y="26704"/>
                      <a:pt x="35688" y="26286"/>
                      <a:pt x="35231" y="25948"/>
                    </a:cubicBezTo>
                    <a:cubicBezTo>
                      <a:pt x="35628" y="25869"/>
                      <a:pt x="36046" y="25670"/>
                      <a:pt x="36424" y="25192"/>
                    </a:cubicBezTo>
                    <a:cubicBezTo>
                      <a:pt x="37558" y="23820"/>
                      <a:pt x="35330" y="22865"/>
                      <a:pt x="33460" y="22706"/>
                    </a:cubicBezTo>
                    <a:cubicBezTo>
                      <a:pt x="34753" y="22089"/>
                      <a:pt x="36146" y="20796"/>
                      <a:pt x="36185" y="18290"/>
                    </a:cubicBezTo>
                    <a:cubicBezTo>
                      <a:pt x="36300" y="15255"/>
                      <a:pt x="33808" y="14023"/>
                      <a:pt x="31512" y="14023"/>
                    </a:cubicBezTo>
                    <a:cubicBezTo>
                      <a:pt x="30618" y="14023"/>
                      <a:pt x="29753" y="14210"/>
                      <a:pt x="29084" y="14550"/>
                    </a:cubicBezTo>
                    <a:cubicBezTo>
                      <a:pt x="29263" y="13913"/>
                      <a:pt x="29362" y="13137"/>
                      <a:pt x="29263" y="12262"/>
                    </a:cubicBezTo>
                    <a:cubicBezTo>
                      <a:pt x="29131" y="11013"/>
                      <a:pt x="28461" y="10572"/>
                      <a:pt x="27693" y="10572"/>
                    </a:cubicBezTo>
                    <a:cubicBezTo>
                      <a:pt x="27300" y="10572"/>
                      <a:pt x="26882" y="10688"/>
                      <a:pt x="26498" y="10870"/>
                    </a:cubicBezTo>
                    <a:cubicBezTo>
                      <a:pt x="27094" y="8880"/>
                      <a:pt x="27612" y="7309"/>
                      <a:pt x="26339" y="5996"/>
                    </a:cubicBezTo>
                    <a:cubicBezTo>
                      <a:pt x="25857" y="5499"/>
                      <a:pt x="25281" y="5265"/>
                      <a:pt x="24699" y="5265"/>
                    </a:cubicBezTo>
                    <a:cubicBezTo>
                      <a:pt x="23790" y="5265"/>
                      <a:pt x="22867" y="5833"/>
                      <a:pt x="22261" y="6851"/>
                    </a:cubicBezTo>
                    <a:cubicBezTo>
                      <a:pt x="22261" y="6851"/>
                      <a:pt x="21340" y="6440"/>
                      <a:pt x="19678" y="6440"/>
                    </a:cubicBezTo>
                    <a:cubicBezTo>
                      <a:pt x="19512" y="6440"/>
                      <a:pt x="19338" y="6444"/>
                      <a:pt x="19157" y="6453"/>
                    </a:cubicBezTo>
                    <a:cubicBezTo>
                      <a:pt x="15557" y="6613"/>
                      <a:pt x="13010" y="8781"/>
                      <a:pt x="12473" y="11526"/>
                    </a:cubicBezTo>
                    <a:cubicBezTo>
                      <a:pt x="12513" y="10352"/>
                      <a:pt x="12513" y="9338"/>
                      <a:pt x="11896" y="8781"/>
                    </a:cubicBezTo>
                    <a:cubicBezTo>
                      <a:pt x="11756" y="8655"/>
                      <a:pt x="11508" y="8519"/>
                      <a:pt x="11179" y="8519"/>
                    </a:cubicBezTo>
                    <a:cubicBezTo>
                      <a:pt x="11040" y="8519"/>
                      <a:pt x="10888" y="8543"/>
                      <a:pt x="10723" y="8602"/>
                    </a:cubicBezTo>
                    <a:cubicBezTo>
                      <a:pt x="10027" y="8860"/>
                      <a:pt x="9171" y="9875"/>
                      <a:pt x="8535" y="10989"/>
                    </a:cubicBezTo>
                    <a:cubicBezTo>
                      <a:pt x="9370" y="9497"/>
                      <a:pt x="10086" y="5877"/>
                      <a:pt x="6983" y="5001"/>
                    </a:cubicBezTo>
                    <a:cubicBezTo>
                      <a:pt x="6726" y="4930"/>
                      <a:pt x="6473" y="4898"/>
                      <a:pt x="6229" y="4898"/>
                    </a:cubicBezTo>
                    <a:cubicBezTo>
                      <a:pt x="5111" y="4898"/>
                      <a:pt x="4187" y="5575"/>
                      <a:pt x="4039" y="6293"/>
                    </a:cubicBezTo>
                    <a:lnTo>
                      <a:pt x="4039" y="6293"/>
                    </a:lnTo>
                    <a:cubicBezTo>
                      <a:pt x="4407" y="4503"/>
                      <a:pt x="3511" y="0"/>
                      <a:pt x="16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8" name="Google Shape;208;p9"/>
          <p:cNvSpPr txBox="1">
            <a:spLocks noGrp="1"/>
          </p:cNvSpPr>
          <p:nvPr>
            <p:ph type="title"/>
          </p:nvPr>
        </p:nvSpPr>
        <p:spPr>
          <a:xfrm>
            <a:off x="884475" y="1448275"/>
            <a:ext cx="3643200" cy="1460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8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9" name="Google Shape;209;p9"/>
          <p:cNvSpPr txBox="1">
            <a:spLocks noGrp="1"/>
          </p:cNvSpPr>
          <p:nvPr>
            <p:ph type="subTitle" idx="1"/>
          </p:nvPr>
        </p:nvSpPr>
        <p:spPr>
          <a:xfrm>
            <a:off x="884475" y="2740050"/>
            <a:ext cx="3643200" cy="85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3"/>
        <p:cNvGrpSpPr/>
        <p:nvPr/>
      </p:nvGrpSpPr>
      <p:grpSpPr>
        <a:xfrm>
          <a:off x="0" y="0"/>
          <a:ext cx="0" cy="0"/>
          <a:chOff x="0" y="0"/>
          <a:chExt cx="0" cy="0"/>
        </a:xfrm>
      </p:grpSpPr>
      <p:grpSp>
        <p:nvGrpSpPr>
          <p:cNvPr id="214" name="Google Shape;214;p11"/>
          <p:cNvGrpSpPr/>
          <p:nvPr/>
        </p:nvGrpSpPr>
        <p:grpSpPr>
          <a:xfrm>
            <a:off x="-145200" y="-14850"/>
            <a:ext cx="9909202" cy="5358975"/>
            <a:chOff x="-154725" y="213750"/>
            <a:chExt cx="9909202" cy="5358975"/>
          </a:xfrm>
        </p:grpSpPr>
        <p:sp>
          <p:nvSpPr>
            <p:cNvPr id="215" name="Google Shape;215;p11"/>
            <p:cNvSpPr/>
            <p:nvPr/>
          </p:nvSpPr>
          <p:spPr>
            <a:xfrm flipH="1">
              <a:off x="638" y="435800"/>
              <a:ext cx="9174275" cy="5135725"/>
            </a:xfrm>
            <a:custGeom>
              <a:avLst/>
              <a:gdLst/>
              <a:ahLst/>
              <a:cxnLst/>
              <a:rect l="l" t="t" r="r" b="b"/>
              <a:pathLst>
                <a:path w="366971" h="205429" extrusionOk="0">
                  <a:moveTo>
                    <a:pt x="934" y="4981"/>
                  </a:moveTo>
                  <a:lnTo>
                    <a:pt x="27391" y="16497"/>
                  </a:lnTo>
                  <a:lnTo>
                    <a:pt x="69722" y="5914"/>
                  </a:lnTo>
                  <a:lnTo>
                    <a:pt x="96801" y="12451"/>
                  </a:lnTo>
                  <a:lnTo>
                    <a:pt x="115476" y="0"/>
                  </a:lnTo>
                  <a:lnTo>
                    <a:pt x="127615" y="6537"/>
                  </a:lnTo>
                  <a:lnTo>
                    <a:pt x="155628" y="1868"/>
                  </a:lnTo>
                  <a:lnTo>
                    <a:pt x="185509" y="15874"/>
                  </a:lnTo>
                  <a:lnTo>
                    <a:pt x="212277" y="4981"/>
                  </a:lnTo>
                  <a:lnTo>
                    <a:pt x="286355" y="29881"/>
                  </a:lnTo>
                  <a:lnTo>
                    <a:pt x="324329" y="6848"/>
                  </a:lnTo>
                  <a:lnTo>
                    <a:pt x="366971" y="38907"/>
                  </a:lnTo>
                  <a:lnTo>
                    <a:pt x="366348" y="204495"/>
                  </a:lnTo>
                  <a:lnTo>
                    <a:pt x="0" y="205429"/>
                  </a:lnTo>
                  <a:close/>
                </a:path>
              </a:pathLst>
            </a:custGeom>
            <a:solidFill>
              <a:schemeClr val="accent4"/>
            </a:solidFill>
            <a:ln>
              <a:noFill/>
            </a:ln>
          </p:spPr>
        </p:sp>
        <p:grpSp>
          <p:nvGrpSpPr>
            <p:cNvPr id="216" name="Google Shape;216;p11"/>
            <p:cNvGrpSpPr/>
            <p:nvPr/>
          </p:nvGrpSpPr>
          <p:grpSpPr>
            <a:xfrm flipH="1">
              <a:off x="-65775" y="853229"/>
              <a:ext cx="9224837" cy="3772500"/>
              <a:chOff x="1000" y="425175"/>
              <a:chExt cx="10047748" cy="3772500"/>
            </a:xfrm>
          </p:grpSpPr>
          <p:sp>
            <p:nvSpPr>
              <p:cNvPr id="217" name="Google Shape;217;p11"/>
              <p:cNvSpPr/>
              <p:nvPr/>
            </p:nvSpPr>
            <p:spPr>
              <a:xfrm>
                <a:off x="3686150" y="67092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11"/>
              <p:cNvSpPr/>
              <p:nvPr/>
            </p:nvSpPr>
            <p:spPr>
              <a:xfrm flipH="1">
                <a:off x="6155341" y="670921"/>
                <a:ext cx="3893407"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1"/>
              <p:cNvSpPr/>
              <p:nvPr/>
            </p:nvSpPr>
            <p:spPr>
              <a:xfrm>
                <a:off x="1000" y="425175"/>
                <a:ext cx="3805500" cy="3526750"/>
              </a:xfrm>
              <a:custGeom>
                <a:avLst/>
                <a:gdLst/>
                <a:ahLst/>
                <a:cxnLst/>
                <a:rect l="l" t="t" r="r" b="b"/>
                <a:pathLst>
                  <a:path w="152220" h="141070" extrusionOk="0">
                    <a:moveTo>
                      <a:pt x="21190" y="1"/>
                    </a:moveTo>
                    <a:cubicBezTo>
                      <a:pt x="20499" y="1"/>
                      <a:pt x="19813" y="116"/>
                      <a:pt x="19157" y="368"/>
                    </a:cubicBezTo>
                    <a:cubicBezTo>
                      <a:pt x="16233" y="1502"/>
                      <a:pt x="14960" y="5003"/>
                      <a:pt x="14721" y="8027"/>
                    </a:cubicBezTo>
                    <a:cubicBezTo>
                      <a:pt x="13710" y="7564"/>
                      <a:pt x="12617" y="7250"/>
                      <a:pt x="11670" y="7250"/>
                    </a:cubicBezTo>
                    <a:cubicBezTo>
                      <a:pt x="11070" y="7250"/>
                      <a:pt x="10530" y="7376"/>
                      <a:pt x="10106" y="7669"/>
                    </a:cubicBezTo>
                    <a:cubicBezTo>
                      <a:pt x="8415" y="8783"/>
                      <a:pt x="8455" y="12384"/>
                      <a:pt x="8952" y="15368"/>
                    </a:cubicBezTo>
                    <a:cubicBezTo>
                      <a:pt x="6386" y="14163"/>
                      <a:pt x="3981" y="13672"/>
                      <a:pt x="1764" y="13672"/>
                    </a:cubicBezTo>
                    <a:cubicBezTo>
                      <a:pt x="1162" y="13672"/>
                      <a:pt x="574" y="13708"/>
                      <a:pt x="0" y="13776"/>
                    </a:cubicBezTo>
                    <a:lnTo>
                      <a:pt x="0" y="141070"/>
                    </a:lnTo>
                    <a:lnTo>
                      <a:pt x="152219" y="141070"/>
                    </a:lnTo>
                    <a:lnTo>
                      <a:pt x="152219" y="24439"/>
                    </a:lnTo>
                    <a:cubicBezTo>
                      <a:pt x="150855" y="23518"/>
                      <a:pt x="149016" y="23019"/>
                      <a:pt x="147509" y="23019"/>
                    </a:cubicBezTo>
                    <a:cubicBezTo>
                      <a:pt x="147192" y="23019"/>
                      <a:pt x="146890" y="23041"/>
                      <a:pt x="146609" y="23086"/>
                    </a:cubicBezTo>
                    <a:cubicBezTo>
                      <a:pt x="145913" y="21037"/>
                      <a:pt x="144759" y="19247"/>
                      <a:pt x="143029" y="18013"/>
                    </a:cubicBezTo>
                    <a:cubicBezTo>
                      <a:pt x="141482" y="16905"/>
                      <a:pt x="139820" y="16439"/>
                      <a:pt x="138149" y="16439"/>
                    </a:cubicBezTo>
                    <a:cubicBezTo>
                      <a:pt x="136101" y="16439"/>
                      <a:pt x="134041" y="17139"/>
                      <a:pt x="132167" y="18212"/>
                    </a:cubicBezTo>
                    <a:cubicBezTo>
                      <a:pt x="131929" y="17456"/>
                      <a:pt x="131610" y="16740"/>
                      <a:pt x="131173" y="16084"/>
                    </a:cubicBezTo>
                    <a:cubicBezTo>
                      <a:pt x="129795" y="14111"/>
                      <a:pt x="127260" y="12583"/>
                      <a:pt x="124808" y="12583"/>
                    </a:cubicBezTo>
                    <a:cubicBezTo>
                      <a:pt x="124143" y="12583"/>
                      <a:pt x="123485" y="12695"/>
                      <a:pt x="122858" y="12941"/>
                    </a:cubicBezTo>
                    <a:cubicBezTo>
                      <a:pt x="120053" y="14035"/>
                      <a:pt x="118839" y="17357"/>
                      <a:pt x="118601" y="20261"/>
                    </a:cubicBezTo>
                    <a:cubicBezTo>
                      <a:pt x="117745" y="19863"/>
                      <a:pt x="116790" y="19565"/>
                      <a:pt x="115975" y="19525"/>
                    </a:cubicBezTo>
                    <a:cubicBezTo>
                      <a:pt x="115080" y="19167"/>
                      <a:pt x="114503" y="18769"/>
                      <a:pt x="114523" y="18451"/>
                    </a:cubicBezTo>
                    <a:cubicBezTo>
                      <a:pt x="114791" y="15226"/>
                      <a:pt x="110541" y="13308"/>
                      <a:pt x="107514" y="13308"/>
                    </a:cubicBezTo>
                    <a:cubicBezTo>
                      <a:pt x="107180" y="13308"/>
                      <a:pt x="106862" y="13331"/>
                      <a:pt x="106565" y="13378"/>
                    </a:cubicBezTo>
                    <a:cubicBezTo>
                      <a:pt x="105849" y="11250"/>
                      <a:pt x="104656" y="9380"/>
                      <a:pt x="102846" y="8087"/>
                    </a:cubicBezTo>
                    <a:cubicBezTo>
                      <a:pt x="101238" y="6935"/>
                      <a:pt x="99502" y="6452"/>
                      <a:pt x="97754" y="6452"/>
                    </a:cubicBezTo>
                    <a:cubicBezTo>
                      <a:pt x="95610" y="6452"/>
                      <a:pt x="93449" y="7179"/>
                      <a:pt x="91487" y="8286"/>
                    </a:cubicBezTo>
                    <a:cubicBezTo>
                      <a:pt x="91248" y="7510"/>
                      <a:pt x="90910" y="6774"/>
                      <a:pt x="90433" y="6078"/>
                    </a:cubicBezTo>
                    <a:cubicBezTo>
                      <a:pt x="89003" y="4004"/>
                      <a:pt x="86346" y="2390"/>
                      <a:pt x="83773" y="2390"/>
                    </a:cubicBezTo>
                    <a:cubicBezTo>
                      <a:pt x="83088" y="2390"/>
                      <a:pt x="82408" y="2504"/>
                      <a:pt x="81759" y="2756"/>
                    </a:cubicBezTo>
                    <a:cubicBezTo>
                      <a:pt x="78815" y="3889"/>
                      <a:pt x="77562" y="7391"/>
                      <a:pt x="77303" y="10414"/>
                    </a:cubicBezTo>
                    <a:cubicBezTo>
                      <a:pt x="76304" y="9951"/>
                      <a:pt x="75216" y="9638"/>
                      <a:pt x="74271" y="9638"/>
                    </a:cubicBezTo>
                    <a:cubicBezTo>
                      <a:pt x="73673" y="9638"/>
                      <a:pt x="73132" y="9763"/>
                      <a:pt x="72708" y="10056"/>
                    </a:cubicBezTo>
                    <a:cubicBezTo>
                      <a:pt x="71534" y="10812"/>
                      <a:pt x="71196" y="12841"/>
                      <a:pt x="71256" y="14990"/>
                    </a:cubicBezTo>
                    <a:cubicBezTo>
                      <a:pt x="70699" y="15248"/>
                      <a:pt x="70122" y="15527"/>
                      <a:pt x="69565" y="15845"/>
                    </a:cubicBezTo>
                    <a:cubicBezTo>
                      <a:pt x="69346" y="15089"/>
                      <a:pt x="69028" y="14373"/>
                      <a:pt x="68570" y="13736"/>
                    </a:cubicBezTo>
                    <a:cubicBezTo>
                      <a:pt x="67208" y="11748"/>
                      <a:pt x="64663" y="10216"/>
                      <a:pt x="62215" y="10216"/>
                    </a:cubicBezTo>
                    <a:cubicBezTo>
                      <a:pt x="61553" y="10216"/>
                      <a:pt x="60898" y="10328"/>
                      <a:pt x="60275" y="10573"/>
                    </a:cubicBezTo>
                    <a:cubicBezTo>
                      <a:pt x="57470" y="11668"/>
                      <a:pt x="56237" y="14990"/>
                      <a:pt x="56018" y="17914"/>
                    </a:cubicBezTo>
                    <a:cubicBezTo>
                      <a:pt x="55143" y="17516"/>
                      <a:pt x="54208" y="17218"/>
                      <a:pt x="53392" y="17158"/>
                    </a:cubicBezTo>
                    <a:cubicBezTo>
                      <a:pt x="52497" y="16820"/>
                      <a:pt x="51920" y="16422"/>
                      <a:pt x="51940" y="16084"/>
                    </a:cubicBezTo>
                    <a:cubicBezTo>
                      <a:pt x="52210" y="12849"/>
                      <a:pt x="47933" y="10945"/>
                      <a:pt x="44904" y="10945"/>
                    </a:cubicBezTo>
                    <a:cubicBezTo>
                      <a:pt x="44581" y="10945"/>
                      <a:pt x="44271" y="10967"/>
                      <a:pt x="43983" y="11011"/>
                    </a:cubicBezTo>
                    <a:cubicBezTo>
                      <a:pt x="43267" y="8883"/>
                      <a:pt x="42073" y="7013"/>
                      <a:pt x="40263" y="5720"/>
                    </a:cubicBezTo>
                    <a:cubicBezTo>
                      <a:pt x="38655" y="4567"/>
                      <a:pt x="36919" y="4085"/>
                      <a:pt x="35170" y="4085"/>
                    </a:cubicBezTo>
                    <a:cubicBezTo>
                      <a:pt x="33024" y="4085"/>
                      <a:pt x="30858" y="4811"/>
                      <a:pt x="28885" y="5919"/>
                    </a:cubicBezTo>
                    <a:cubicBezTo>
                      <a:pt x="28666" y="5143"/>
                      <a:pt x="28328" y="4407"/>
                      <a:pt x="27850" y="3710"/>
                    </a:cubicBezTo>
                    <a:cubicBezTo>
                      <a:pt x="26422" y="1608"/>
                      <a:pt x="23770" y="1"/>
                      <a:pt x="2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0" name="Google Shape;220;p11"/>
            <p:cNvSpPr/>
            <p:nvPr/>
          </p:nvSpPr>
          <p:spPr>
            <a:xfrm rot="1172008" flipH="1">
              <a:off x="182905" y="2333011"/>
              <a:ext cx="1486003" cy="2274947"/>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11"/>
            <p:cNvSpPr/>
            <p:nvPr/>
          </p:nvSpPr>
          <p:spPr>
            <a:xfrm flipH="1">
              <a:off x="144928" y="3016312"/>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1"/>
            <p:cNvSpPr/>
            <p:nvPr/>
          </p:nvSpPr>
          <p:spPr>
            <a:xfrm flipH="1">
              <a:off x="507321" y="3696637"/>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1"/>
            <p:cNvSpPr/>
            <p:nvPr/>
          </p:nvSpPr>
          <p:spPr>
            <a:xfrm rot="-1171966">
              <a:off x="7481991" y="1586208"/>
              <a:ext cx="1851770" cy="283489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1"/>
            <p:cNvSpPr/>
            <p:nvPr/>
          </p:nvSpPr>
          <p:spPr>
            <a:xfrm>
              <a:off x="7195278" y="2437678"/>
              <a:ext cx="2185753" cy="1725288"/>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5" name="Google Shape;225;p11"/>
            <p:cNvGrpSpPr/>
            <p:nvPr/>
          </p:nvGrpSpPr>
          <p:grpSpPr>
            <a:xfrm flipH="1">
              <a:off x="15148" y="3216396"/>
              <a:ext cx="9143915" cy="1760949"/>
              <a:chOff x="1901275" y="3186546"/>
              <a:chExt cx="9143915" cy="1760949"/>
            </a:xfrm>
          </p:grpSpPr>
          <p:sp>
            <p:nvSpPr>
              <p:cNvPr id="226" name="Google Shape;226;p11"/>
              <p:cNvSpPr/>
              <p:nvPr/>
            </p:nvSpPr>
            <p:spPr>
              <a:xfrm>
                <a:off x="1901275" y="3964295"/>
                <a:ext cx="9143915" cy="983200"/>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1"/>
              <p:cNvSpPr/>
              <p:nvPr/>
            </p:nvSpPr>
            <p:spPr>
              <a:xfrm>
                <a:off x="1901275" y="3186546"/>
                <a:ext cx="2404034"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11"/>
            <p:cNvGrpSpPr/>
            <p:nvPr/>
          </p:nvGrpSpPr>
          <p:grpSpPr>
            <a:xfrm flipH="1">
              <a:off x="-23237" y="213750"/>
              <a:ext cx="9088300" cy="4778750"/>
              <a:chOff x="1995275" y="183900"/>
              <a:chExt cx="9088300" cy="4778750"/>
            </a:xfrm>
          </p:grpSpPr>
          <p:sp>
            <p:nvSpPr>
              <p:cNvPr id="229" name="Google Shape;229;p11"/>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1"/>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1"/>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1"/>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1"/>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1"/>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11"/>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11"/>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11"/>
              <p:cNvSpPr/>
              <p:nvPr/>
            </p:nvSpPr>
            <p:spPr>
              <a:xfrm>
                <a:off x="10627500" y="2314575"/>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11"/>
              <p:cNvSpPr/>
              <p:nvPr/>
            </p:nvSpPr>
            <p:spPr>
              <a:xfrm>
                <a:off x="10863725" y="1191625"/>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11"/>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11"/>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1"/>
              <p:cNvSpPr/>
              <p:nvPr/>
            </p:nvSpPr>
            <p:spPr>
              <a:xfrm>
                <a:off x="10509400" y="914938"/>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1"/>
              <p:cNvSpPr/>
              <p:nvPr/>
            </p:nvSpPr>
            <p:spPr>
              <a:xfrm>
                <a:off x="10295550" y="528038"/>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1"/>
              <p:cNvSpPr/>
              <p:nvPr/>
            </p:nvSpPr>
            <p:spPr>
              <a:xfrm>
                <a:off x="10309475" y="643913"/>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1"/>
              <p:cNvSpPr/>
              <p:nvPr/>
            </p:nvSpPr>
            <p:spPr>
              <a:xfrm>
                <a:off x="10325375" y="1476913"/>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1"/>
              <p:cNvSpPr/>
              <p:nvPr/>
            </p:nvSpPr>
            <p:spPr>
              <a:xfrm>
                <a:off x="10378600" y="374363"/>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1"/>
              <p:cNvSpPr/>
              <p:nvPr/>
            </p:nvSpPr>
            <p:spPr>
              <a:xfrm>
                <a:off x="9933750" y="1059350"/>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7" name="Google Shape;247;p11"/>
            <p:cNvGrpSpPr/>
            <p:nvPr/>
          </p:nvGrpSpPr>
          <p:grpSpPr>
            <a:xfrm flipH="1">
              <a:off x="16062" y="4336875"/>
              <a:ext cx="9174363" cy="1235850"/>
              <a:chOff x="-2878337" y="4288775"/>
              <a:chExt cx="9174363" cy="1235850"/>
            </a:xfrm>
          </p:grpSpPr>
          <p:sp>
            <p:nvSpPr>
              <p:cNvPr id="248" name="Google Shape;248;p11"/>
              <p:cNvSpPr/>
              <p:nvPr/>
            </p:nvSpPr>
            <p:spPr>
              <a:xfrm>
                <a:off x="-2878337" y="4288775"/>
                <a:ext cx="9174363" cy="1235850"/>
              </a:xfrm>
              <a:custGeom>
                <a:avLst/>
                <a:gdLst/>
                <a:ahLst/>
                <a:cxnLst/>
                <a:rect l="l" t="t" r="r" b="b"/>
                <a:pathLst>
                  <a:path w="152240" h="49434" extrusionOk="0">
                    <a:moveTo>
                      <a:pt x="152239" y="0"/>
                    </a:moveTo>
                    <a:lnTo>
                      <a:pt x="0" y="17287"/>
                    </a:lnTo>
                    <a:lnTo>
                      <a:pt x="0" y="49434"/>
                    </a:lnTo>
                    <a:lnTo>
                      <a:pt x="152239" y="49434"/>
                    </a:lnTo>
                    <a:lnTo>
                      <a:pt x="15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1"/>
              <p:cNvSpPr/>
              <p:nvPr/>
            </p:nvSpPr>
            <p:spPr>
              <a:xfrm>
                <a:off x="-2878337" y="4373325"/>
                <a:ext cx="7360353" cy="559000"/>
              </a:xfrm>
              <a:custGeom>
                <a:avLst/>
                <a:gdLst/>
                <a:ahLst/>
                <a:cxnLst/>
                <a:rect l="l" t="t" r="r" b="b"/>
                <a:pathLst>
                  <a:path w="122042" h="22360" extrusionOk="0">
                    <a:moveTo>
                      <a:pt x="122042" y="0"/>
                    </a:moveTo>
                    <a:lnTo>
                      <a:pt x="0" y="13905"/>
                    </a:lnTo>
                    <a:lnTo>
                      <a:pt x="20" y="22240"/>
                    </a:lnTo>
                    <a:lnTo>
                      <a:pt x="69048" y="22359"/>
                    </a:lnTo>
                    <a:lnTo>
                      <a:pt x="23812" y="17764"/>
                    </a:lnTo>
                    <a:lnTo>
                      <a:pt x="122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0" name="Google Shape;250;p11"/>
            <p:cNvGrpSpPr/>
            <p:nvPr/>
          </p:nvGrpSpPr>
          <p:grpSpPr>
            <a:xfrm flipH="1">
              <a:off x="6172884" y="983779"/>
              <a:ext cx="1347250" cy="857900"/>
              <a:chOff x="3408650" y="513625"/>
              <a:chExt cx="1347250" cy="857900"/>
            </a:xfrm>
          </p:grpSpPr>
          <p:sp>
            <p:nvSpPr>
              <p:cNvPr id="251" name="Google Shape;251;p11"/>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1"/>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1"/>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1"/>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5" name="Google Shape;255;p11"/>
            <p:cNvSpPr/>
            <p:nvPr/>
          </p:nvSpPr>
          <p:spPr>
            <a:xfrm flipH="1">
              <a:off x="-23219" y="4261675"/>
              <a:ext cx="3166344" cy="1308417"/>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6" name="Google Shape;256;p11"/>
          <p:cNvSpPr txBox="1">
            <a:spLocks noGrp="1"/>
          </p:cNvSpPr>
          <p:nvPr>
            <p:ph type="title" hasCustomPrompt="1"/>
          </p:nvPr>
        </p:nvSpPr>
        <p:spPr>
          <a:xfrm>
            <a:off x="1956900" y="1773850"/>
            <a:ext cx="5230200" cy="10785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7" name="Google Shape;257;p11"/>
          <p:cNvSpPr txBox="1">
            <a:spLocks noGrp="1"/>
          </p:cNvSpPr>
          <p:nvPr>
            <p:ph type="subTitle" idx="1"/>
          </p:nvPr>
        </p:nvSpPr>
        <p:spPr>
          <a:xfrm>
            <a:off x="1956900" y="2852348"/>
            <a:ext cx="5230200" cy="49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9"/>
        <p:cNvGrpSpPr/>
        <p:nvPr/>
      </p:nvGrpSpPr>
      <p:grpSpPr>
        <a:xfrm>
          <a:off x="0" y="0"/>
          <a:ext cx="0" cy="0"/>
          <a:chOff x="0" y="0"/>
          <a:chExt cx="0" cy="0"/>
        </a:xfrm>
      </p:grpSpPr>
      <p:grpSp>
        <p:nvGrpSpPr>
          <p:cNvPr id="260" name="Google Shape;260;p13"/>
          <p:cNvGrpSpPr/>
          <p:nvPr/>
        </p:nvGrpSpPr>
        <p:grpSpPr>
          <a:xfrm>
            <a:off x="-152401" y="2864442"/>
            <a:ext cx="10131601" cy="2296796"/>
            <a:chOff x="-152401" y="2864442"/>
            <a:chExt cx="10131601" cy="2296796"/>
          </a:xfrm>
        </p:grpSpPr>
        <p:grpSp>
          <p:nvGrpSpPr>
            <p:cNvPr id="261" name="Google Shape;261;p13"/>
            <p:cNvGrpSpPr/>
            <p:nvPr/>
          </p:nvGrpSpPr>
          <p:grpSpPr>
            <a:xfrm>
              <a:off x="8225125" y="2864442"/>
              <a:ext cx="1754075" cy="2085825"/>
              <a:chOff x="4538975" y="2958950"/>
              <a:chExt cx="1754075" cy="1384550"/>
            </a:xfrm>
          </p:grpSpPr>
          <p:sp>
            <p:nvSpPr>
              <p:cNvPr id="262" name="Google Shape;262;p13"/>
              <p:cNvSpPr/>
              <p:nvPr/>
            </p:nvSpPr>
            <p:spPr>
              <a:xfrm>
                <a:off x="4538975" y="29589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3"/>
              <p:cNvSpPr/>
              <p:nvPr/>
            </p:nvSpPr>
            <p:spPr>
              <a:xfrm>
                <a:off x="5058200" y="36392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4" name="Google Shape;264;p13"/>
            <p:cNvGrpSpPr/>
            <p:nvPr/>
          </p:nvGrpSpPr>
          <p:grpSpPr>
            <a:xfrm>
              <a:off x="-152401" y="3838347"/>
              <a:ext cx="6613846" cy="1314460"/>
              <a:chOff x="1748875" y="3472010"/>
              <a:chExt cx="6613846" cy="1421038"/>
            </a:xfrm>
          </p:grpSpPr>
          <p:sp>
            <p:nvSpPr>
              <p:cNvPr id="265" name="Google Shape;265;p13"/>
              <p:cNvSpPr/>
              <p:nvPr/>
            </p:nvSpPr>
            <p:spPr>
              <a:xfrm>
                <a:off x="1901275" y="4116025"/>
                <a:ext cx="6461446" cy="777023"/>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3"/>
              <p:cNvSpPr/>
              <p:nvPr/>
            </p:nvSpPr>
            <p:spPr>
              <a:xfrm>
                <a:off x="1748875" y="347201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7" name="Google Shape;267;p13"/>
            <p:cNvSpPr/>
            <p:nvPr/>
          </p:nvSpPr>
          <p:spPr>
            <a:xfrm>
              <a:off x="100" y="4670347"/>
              <a:ext cx="9143915" cy="490892"/>
            </a:xfrm>
            <a:custGeom>
              <a:avLst/>
              <a:gdLst/>
              <a:ahLst/>
              <a:cxnLst/>
              <a:rect l="l" t="t" r="r" b="b"/>
              <a:pathLst>
                <a:path w="152240" h="13926" extrusionOk="0">
                  <a:moveTo>
                    <a:pt x="0" y="1"/>
                  </a:moveTo>
                  <a:lnTo>
                    <a:pt x="0" y="13926"/>
                  </a:lnTo>
                  <a:lnTo>
                    <a:pt x="152239" y="13926"/>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8" name="Google Shape;2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9" name="Google Shape;269;p13"/>
          <p:cNvSpPr txBox="1">
            <a:spLocks noGrp="1"/>
          </p:cNvSpPr>
          <p:nvPr>
            <p:ph type="subTitle" idx="1"/>
          </p:nvPr>
        </p:nvSpPr>
        <p:spPr>
          <a:xfrm>
            <a:off x="2885826" y="19553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13"/>
          <p:cNvSpPr txBox="1">
            <a:spLocks noGrp="1"/>
          </p:cNvSpPr>
          <p:nvPr>
            <p:ph type="subTitle" idx="2"/>
          </p:nvPr>
        </p:nvSpPr>
        <p:spPr>
          <a:xfrm>
            <a:off x="6118497" y="19553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13"/>
          <p:cNvSpPr txBox="1">
            <a:spLocks noGrp="1"/>
          </p:cNvSpPr>
          <p:nvPr>
            <p:ph type="subTitle" idx="3"/>
          </p:nvPr>
        </p:nvSpPr>
        <p:spPr>
          <a:xfrm>
            <a:off x="2885826" y="3218900"/>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13"/>
          <p:cNvSpPr txBox="1">
            <a:spLocks noGrp="1"/>
          </p:cNvSpPr>
          <p:nvPr>
            <p:ph type="subTitle" idx="4"/>
          </p:nvPr>
        </p:nvSpPr>
        <p:spPr>
          <a:xfrm>
            <a:off x="6118497" y="3218900"/>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13"/>
          <p:cNvSpPr txBox="1">
            <a:spLocks noGrp="1"/>
          </p:cNvSpPr>
          <p:nvPr>
            <p:ph type="title" idx="5" hasCustomPrompt="1"/>
          </p:nvPr>
        </p:nvSpPr>
        <p:spPr>
          <a:xfrm>
            <a:off x="2151126" y="1698188"/>
            <a:ext cx="734700" cy="5727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3000" b="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a:r>
              <a:t>xx%</a:t>
            </a:r>
          </a:p>
        </p:txBody>
      </p:sp>
      <p:sp>
        <p:nvSpPr>
          <p:cNvPr id="274" name="Google Shape;274;p13"/>
          <p:cNvSpPr txBox="1">
            <a:spLocks noGrp="1"/>
          </p:cNvSpPr>
          <p:nvPr>
            <p:ph type="title" idx="6" hasCustomPrompt="1"/>
          </p:nvPr>
        </p:nvSpPr>
        <p:spPr>
          <a:xfrm>
            <a:off x="2151113" y="2961810"/>
            <a:ext cx="734700" cy="5727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3000" b="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a:r>
              <a:t>xx%</a:t>
            </a:r>
          </a:p>
        </p:txBody>
      </p:sp>
      <p:sp>
        <p:nvSpPr>
          <p:cNvPr id="275" name="Google Shape;275;p13"/>
          <p:cNvSpPr txBox="1">
            <a:spLocks noGrp="1"/>
          </p:cNvSpPr>
          <p:nvPr>
            <p:ph type="title" idx="7" hasCustomPrompt="1"/>
          </p:nvPr>
        </p:nvSpPr>
        <p:spPr>
          <a:xfrm>
            <a:off x="5383797" y="1698188"/>
            <a:ext cx="734700" cy="5727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3000" b="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a:r>
              <a:t>xx%</a:t>
            </a:r>
          </a:p>
        </p:txBody>
      </p:sp>
      <p:sp>
        <p:nvSpPr>
          <p:cNvPr id="276" name="Google Shape;276;p13"/>
          <p:cNvSpPr txBox="1">
            <a:spLocks noGrp="1"/>
          </p:cNvSpPr>
          <p:nvPr>
            <p:ph type="title" idx="8" hasCustomPrompt="1"/>
          </p:nvPr>
        </p:nvSpPr>
        <p:spPr>
          <a:xfrm>
            <a:off x="5383784" y="2961810"/>
            <a:ext cx="734700" cy="5727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3000" b="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a:r>
              <a:t>xx%</a:t>
            </a:r>
          </a:p>
        </p:txBody>
      </p:sp>
      <p:sp>
        <p:nvSpPr>
          <p:cNvPr id="277" name="Google Shape;277;p13"/>
          <p:cNvSpPr txBox="1">
            <a:spLocks noGrp="1"/>
          </p:cNvSpPr>
          <p:nvPr>
            <p:ph type="subTitle" idx="9"/>
          </p:nvPr>
        </p:nvSpPr>
        <p:spPr>
          <a:xfrm>
            <a:off x="2885826" y="169818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Black"/>
              <a:buNone/>
              <a:defRPr sz="2200" b="1">
                <a:latin typeface="Epilogue"/>
                <a:ea typeface="Epilogue"/>
                <a:cs typeface="Epilogue"/>
                <a:sym typeface="Epilogue"/>
              </a:defRPr>
            </a:lvl1pPr>
            <a:lvl2pPr lvl="1"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2pPr>
            <a:lvl3pPr lvl="2"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3pPr>
            <a:lvl4pPr lvl="3"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4pPr>
            <a:lvl5pPr lvl="4"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5pPr>
            <a:lvl6pPr lvl="5"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6pPr>
            <a:lvl7pPr lvl="6"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7pPr>
            <a:lvl8pPr lvl="7"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8pPr>
            <a:lvl9pPr lvl="8"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9pPr>
          </a:lstStyle>
          <a:p>
            <a:endParaRPr/>
          </a:p>
        </p:txBody>
      </p:sp>
      <p:sp>
        <p:nvSpPr>
          <p:cNvPr id="278" name="Google Shape;278;p13"/>
          <p:cNvSpPr txBox="1">
            <a:spLocks noGrp="1"/>
          </p:cNvSpPr>
          <p:nvPr>
            <p:ph type="subTitle" idx="13"/>
          </p:nvPr>
        </p:nvSpPr>
        <p:spPr>
          <a:xfrm>
            <a:off x="6118497" y="169818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Black"/>
              <a:buNone/>
              <a:defRPr sz="2200" b="1">
                <a:latin typeface="Epilogue"/>
                <a:ea typeface="Epilogue"/>
                <a:cs typeface="Epilogue"/>
                <a:sym typeface="Epilogue"/>
              </a:defRPr>
            </a:lvl1pPr>
            <a:lvl2pPr lvl="1"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2pPr>
            <a:lvl3pPr lvl="2"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3pPr>
            <a:lvl4pPr lvl="3"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4pPr>
            <a:lvl5pPr lvl="4"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5pPr>
            <a:lvl6pPr lvl="5"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6pPr>
            <a:lvl7pPr lvl="6"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7pPr>
            <a:lvl8pPr lvl="7"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8pPr>
            <a:lvl9pPr lvl="8"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9pPr>
          </a:lstStyle>
          <a:p>
            <a:endParaRPr/>
          </a:p>
        </p:txBody>
      </p:sp>
      <p:sp>
        <p:nvSpPr>
          <p:cNvPr id="279" name="Google Shape;279;p13"/>
          <p:cNvSpPr txBox="1">
            <a:spLocks noGrp="1"/>
          </p:cNvSpPr>
          <p:nvPr>
            <p:ph type="subTitle" idx="14"/>
          </p:nvPr>
        </p:nvSpPr>
        <p:spPr>
          <a:xfrm>
            <a:off x="2885826" y="296178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Black"/>
              <a:buNone/>
              <a:defRPr sz="2200" b="1">
                <a:latin typeface="Epilogue"/>
                <a:ea typeface="Epilogue"/>
                <a:cs typeface="Epilogue"/>
                <a:sym typeface="Epilogue"/>
              </a:defRPr>
            </a:lvl1pPr>
            <a:lvl2pPr lvl="1"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2pPr>
            <a:lvl3pPr lvl="2"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3pPr>
            <a:lvl4pPr lvl="3"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4pPr>
            <a:lvl5pPr lvl="4"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5pPr>
            <a:lvl6pPr lvl="5"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6pPr>
            <a:lvl7pPr lvl="6"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7pPr>
            <a:lvl8pPr lvl="7"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8pPr>
            <a:lvl9pPr lvl="8"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9pPr>
          </a:lstStyle>
          <a:p>
            <a:endParaRPr/>
          </a:p>
        </p:txBody>
      </p:sp>
      <p:sp>
        <p:nvSpPr>
          <p:cNvPr id="280" name="Google Shape;280;p13"/>
          <p:cNvSpPr txBox="1">
            <a:spLocks noGrp="1"/>
          </p:cNvSpPr>
          <p:nvPr>
            <p:ph type="subTitle" idx="15"/>
          </p:nvPr>
        </p:nvSpPr>
        <p:spPr>
          <a:xfrm>
            <a:off x="6118497" y="2961788"/>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Black"/>
              <a:buNone/>
              <a:defRPr sz="2200" b="1">
                <a:latin typeface="Epilogue"/>
                <a:ea typeface="Epilogue"/>
                <a:cs typeface="Epilogue"/>
                <a:sym typeface="Epilogue"/>
              </a:defRPr>
            </a:lvl1pPr>
            <a:lvl2pPr lvl="1"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2pPr>
            <a:lvl3pPr lvl="2"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3pPr>
            <a:lvl4pPr lvl="3"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4pPr>
            <a:lvl5pPr lvl="4"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5pPr>
            <a:lvl6pPr lvl="5"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6pPr>
            <a:lvl7pPr lvl="6"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7pPr>
            <a:lvl8pPr lvl="7"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8pPr>
            <a:lvl9pPr lvl="8" rtl="0">
              <a:lnSpc>
                <a:spcPct val="100000"/>
              </a:lnSpc>
              <a:spcBef>
                <a:spcPts val="0"/>
              </a:spcBef>
              <a:spcAft>
                <a:spcPts val="0"/>
              </a:spcAft>
              <a:buSzPts val="2400"/>
              <a:buFont typeface="Archivo Black"/>
              <a:buNone/>
              <a:defRPr sz="2400">
                <a:latin typeface="Archivo Black"/>
                <a:ea typeface="Archivo Black"/>
                <a:cs typeface="Archivo Black"/>
                <a:sym typeface="Archivo Blac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2" r:id="rId11"/>
    <p:sldLayoutId id="2147483667" r:id="rId12"/>
    <p:sldLayoutId id="2147483669" r:id="rId13"/>
    <p:sldLayoutId id="2147483671" r:id="rId14"/>
    <p:sldLayoutId id="2147483673" r:id="rId15"/>
    <p:sldLayoutId id="2147483674" r:id="rId16"/>
    <p:sldLayoutId id="2147483677" r:id="rId17"/>
    <p:sldLayoutId id="2147483678"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ayoubjadouli/morocco-wildfire-predictions-2010-2022-ml-dataset"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tabishaliansari/Prasunethon-Mavericks" TargetMode="External"/><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grpSp>
        <p:nvGrpSpPr>
          <p:cNvPr id="904" name="Google Shape;904;p36"/>
          <p:cNvGrpSpPr/>
          <p:nvPr/>
        </p:nvGrpSpPr>
        <p:grpSpPr>
          <a:xfrm>
            <a:off x="7153525" y="1739099"/>
            <a:ext cx="2161263" cy="2640822"/>
            <a:chOff x="7153525" y="1739099"/>
            <a:chExt cx="2161263" cy="2640822"/>
          </a:xfrm>
        </p:grpSpPr>
        <p:sp>
          <p:nvSpPr>
            <p:cNvPr id="905" name="Google Shape;905;p36"/>
            <p:cNvSpPr/>
            <p:nvPr/>
          </p:nvSpPr>
          <p:spPr>
            <a:xfrm rot="-1172008">
              <a:off x="7491155" y="1922036"/>
              <a:ext cx="1486003" cy="2274947"/>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36"/>
            <p:cNvSpPr/>
            <p:nvPr/>
          </p:nvSpPr>
          <p:spPr>
            <a:xfrm>
              <a:off x="7261060" y="2605337"/>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6"/>
            <p:cNvSpPr/>
            <p:nvPr/>
          </p:nvSpPr>
          <p:spPr>
            <a:xfrm>
              <a:off x="7863992" y="3285662"/>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8" name="Google Shape;908;p36"/>
          <p:cNvGrpSpPr/>
          <p:nvPr/>
        </p:nvGrpSpPr>
        <p:grpSpPr>
          <a:xfrm>
            <a:off x="-2391275" y="1874199"/>
            <a:ext cx="5327775" cy="4710125"/>
            <a:chOff x="-2391275" y="1874199"/>
            <a:chExt cx="5327775" cy="4710125"/>
          </a:xfrm>
        </p:grpSpPr>
        <p:sp>
          <p:nvSpPr>
            <p:cNvPr id="909" name="Google Shape;909;p36"/>
            <p:cNvSpPr/>
            <p:nvPr/>
          </p:nvSpPr>
          <p:spPr>
            <a:xfrm>
              <a:off x="-2391275" y="1874199"/>
              <a:ext cx="5327775" cy="4710125"/>
            </a:xfrm>
            <a:custGeom>
              <a:avLst/>
              <a:gdLst/>
              <a:ahLst/>
              <a:cxnLst/>
              <a:rect l="l" t="t" r="r" b="b"/>
              <a:pathLst>
                <a:path w="213111" h="188405" extrusionOk="0">
                  <a:moveTo>
                    <a:pt x="165985" y="14443"/>
                  </a:moveTo>
                  <a:lnTo>
                    <a:pt x="165985" y="14443"/>
                  </a:lnTo>
                  <a:cubicBezTo>
                    <a:pt x="165902" y="14522"/>
                    <a:pt x="165818" y="14623"/>
                    <a:pt x="165733" y="14744"/>
                  </a:cubicBezTo>
                  <a:lnTo>
                    <a:pt x="165733" y="14744"/>
                  </a:lnTo>
                  <a:cubicBezTo>
                    <a:pt x="165896" y="14548"/>
                    <a:pt x="165985" y="14443"/>
                    <a:pt x="165985" y="14443"/>
                  </a:cubicBezTo>
                  <a:close/>
                  <a:moveTo>
                    <a:pt x="110902" y="1"/>
                  </a:moveTo>
                  <a:lnTo>
                    <a:pt x="110902" y="1"/>
                  </a:lnTo>
                  <a:cubicBezTo>
                    <a:pt x="108157" y="379"/>
                    <a:pt x="105232" y="1513"/>
                    <a:pt x="105491" y="4715"/>
                  </a:cubicBezTo>
                  <a:cubicBezTo>
                    <a:pt x="105690" y="7441"/>
                    <a:pt x="106426" y="13209"/>
                    <a:pt x="103343" y="14801"/>
                  </a:cubicBezTo>
                  <a:cubicBezTo>
                    <a:pt x="102739" y="15116"/>
                    <a:pt x="102077" y="15219"/>
                    <a:pt x="101390" y="15219"/>
                  </a:cubicBezTo>
                  <a:cubicBezTo>
                    <a:pt x="100096" y="15219"/>
                    <a:pt x="98713" y="14853"/>
                    <a:pt x="97467" y="14853"/>
                  </a:cubicBezTo>
                  <a:cubicBezTo>
                    <a:pt x="97369" y="14853"/>
                    <a:pt x="97272" y="14856"/>
                    <a:pt x="97176" y="14861"/>
                  </a:cubicBezTo>
                  <a:cubicBezTo>
                    <a:pt x="96142" y="14920"/>
                    <a:pt x="95286" y="15199"/>
                    <a:pt x="94471" y="15815"/>
                  </a:cubicBezTo>
                  <a:cubicBezTo>
                    <a:pt x="92044" y="17646"/>
                    <a:pt x="90015" y="19913"/>
                    <a:pt x="88085" y="22261"/>
                  </a:cubicBezTo>
                  <a:cubicBezTo>
                    <a:pt x="86195" y="24509"/>
                    <a:pt x="84226" y="26796"/>
                    <a:pt x="82794" y="29382"/>
                  </a:cubicBezTo>
                  <a:cubicBezTo>
                    <a:pt x="82402" y="30079"/>
                    <a:pt x="82113" y="30377"/>
                    <a:pt x="81917" y="30377"/>
                  </a:cubicBezTo>
                  <a:cubicBezTo>
                    <a:pt x="80897" y="30377"/>
                    <a:pt x="82367" y="22339"/>
                    <a:pt x="84803" y="20470"/>
                  </a:cubicBezTo>
                  <a:cubicBezTo>
                    <a:pt x="84803" y="20470"/>
                    <a:pt x="84798" y="20470"/>
                    <a:pt x="84789" y="20470"/>
                  </a:cubicBezTo>
                  <a:cubicBezTo>
                    <a:pt x="84378" y="20470"/>
                    <a:pt x="75027" y="20546"/>
                    <a:pt x="76428" y="27492"/>
                  </a:cubicBezTo>
                  <a:cubicBezTo>
                    <a:pt x="77840" y="34614"/>
                    <a:pt x="80207" y="36384"/>
                    <a:pt x="75831" y="39886"/>
                  </a:cubicBezTo>
                  <a:cubicBezTo>
                    <a:pt x="74160" y="41218"/>
                    <a:pt x="72211" y="43765"/>
                    <a:pt x="70798" y="46570"/>
                  </a:cubicBezTo>
                  <a:cubicBezTo>
                    <a:pt x="69605" y="44580"/>
                    <a:pt x="68312" y="43586"/>
                    <a:pt x="68272" y="39726"/>
                  </a:cubicBezTo>
                  <a:cubicBezTo>
                    <a:pt x="68212" y="34893"/>
                    <a:pt x="73146" y="36225"/>
                    <a:pt x="72509" y="31929"/>
                  </a:cubicBezTo>
                  <a:cubicBezTo>
                    <a:pt x="71892" y="27632"/>
                    <a:pt x="70699" y="26737"/>
                    <a:pt x="70699" y="26737"/>
                  </a:cubicBezTo>
                  <a:cubicBezTo>
                    <a:pt x="69780" y="28160"/>
                    <a:pt x="69045" y="28412"/>
                    <a:pt x="68359" y="28412"/>
                  </a:cubicBezTo>
                  <a:cubicBezTo>
                    <a:pt x="67983" y="28412"/>
                    <a:pt x="67622" y="28336"/>
                    <a:pt x="67252" y="28336"/>
                  </a:cubicBezTo>
                  <a:cubicBezTo>
                    <a:pt x="66487" y="28336"/>
                    <a:pt x="65687" y="28661"/>
                    <a:pt x="64651" y="30655"/>
                  </a:cubicBezTo>
                  <a:cubicBezTo>
                    <a:pt x="62279" y="35341"/>
                    <a:pt x="62322" y="37341"/>
                    <a:pt x="59792" y="37341"/>
                  </a:cubicBezTo>
                  <a:cubicBezTo>
                    <a:pt x="59755" y="37341"/>
                    <a:pt x="59717" y="37340"/>
                    <a:pt x="59678" y="37339"/>
                  </a:cubicBezTo>
                  <a:cubicBezTo>
                    <a:pt x="57052" y="37280"/>
                    <a:pt x="57649" y="31929"/>
                    <a:pt x="61628" y="28666"/>
                  </a:cubicBezTo>
                  <a:cubicBezTo>
                    <a:pt x="65586" y="25404"/>
                    <a:pt x="63856" y="20928"/>
                    <a:pt x="63856" y="20928"/>
                  </a:cubicBezTo>
                  <a:lnTo>
                    <a:pt x="63856" y="20928"/>
                  </a:lnTo>
                  <a:cubicBezTo>
                    <a:pt x="63856" y="20928"/>
                    <a:pt x="62462" y="21694"/>
                    <a:pt x="61024" y="21694"/>
                  </a:cubicBezTo>
                  <a:cubicBezTo>
                    <a:pt x="60288" y="21694"/>
                    <a:pt x="59541" y="21494"/>
                    <a:pt x="58962" y="20888"/>
                  </a:cubicBezTo>
                  <a:cubicBezTo>
                    <a:pt x="57271" y="19058"/>
                    <a:pt x="64631" y="15119"/>
                    <a:pt x="64631" y="15119"/>
                  </a:cubicBezTo>
                  <a:lnTo>
                    <a:pt x="64631" y="15119"/>
                  </a:lnTo>
                  <a:cubicBezTo>
                    <a:pt x="64631" y="15119"/>
                    <a:pt x="61150" y="16273"/>
                    <a:pt x="55958" y="16949"/>
                  </a:cubicBezTo>
                  <a:cubicBezTo>
                    <a:pt x="50766" y="17606"/>
                    <a:pt x="53153" y="21624"/>
                    <a:pt x="50209" y="25523"/>
                  </a:cubicBezTo>
                  <a:cubicBezTo>
                    <a:pt x="49473" y="26498"/>
                    <a:pt x="48976" y="27095"/>
                    <a:pt x="48598" y="27294"/>
                  </a:cubicBezTo>
                  <a:cubicBezTo>
                    <a:pt x="48598" y="27294"/>
                    <a:pt x="45395" y="29661"/>
                    <a:pt x="44122" y="33321"/>
                  </a:cubicBezTo>
                  <a:cubicBezTo>
                    <a:pt x="43873" y="34034"/>
                    <a:pt x="43638" y="34331"/>
                    <a:pt x="43437" y="34331"/>
                  </a:cubicBezTo>
                  <a:cubicBezTo>
                    <a:pt x="42613" y="34331"/>
                    <a:pt x="42363" y="29339"/>
                    <a:pt x="44043" y="27691"/>
                  </a:cubicBezTo>
                  <a:lnTo>
                    <a:pt x="44043" y="27691"/>
                  </a:lnTo>
                  <a:cubicBezTo>
                    <a:pt x="44042" y="27691"/>
                    <a:pt x="36603" y="28985"/>
                    <a:pt x="36543" y="34674"/>
                  </a:cubicBezTo>
                  <a:cubicBezTo>
                    <a:pt x="36515" y="36545"/>
                    <a:pt x="36166" y="37220"/>
                    <a:pt x="35636" y="37220"/>
                  </a:cubicBezTo>
                  <a:cubicBezTo>
                    <a:pt x="34655" y="37220"/>
                    <a:pt x="33052" y="34910"/>
                    <a:pt x="31709" y="33580"/>
                  </a:cubicBezTo>
                  <a:cubicBezTo>
                    <a:pt x="26816" y="37319"/>
                    <a:pt x="31073" y="42173"/>
                    <a:pt x="27293" y="52418"/>
                  </a:cubicBezTo>
                  <a:cubicBezTo>
                    <a:pt x="27023" y="53135"/>
                    <a:pt x="26651" y="53417"/>
                    <a:pt x="26233" y="53417"/>
                  </a:cubicBezTo>
                  <a:cubicBezTo>
                    <a:pt x="24678" y="53417"/>
                    <a:pt x="22479" y="49514"/>
                    <a:pt x="22479" y="49514"/>
                  </a:cubicBezTo>
                  <a:cubicBezTo>
                    <a:pt x="22479" y="49514"/>
                    <a:pt x="18938" y="53671"/>
                    <a:pt x="21444" y="59898"/>
                  </a:cubicBezTo>
                  <a:cubicBezTo>
                    <a:pt x="23741" y="65584"/>
                    <a:pt x="21729" y="72858"/>
                    <a:pt x="19356" y="72858"/>
                  </a:cubicBezTo>
                  <a:cubicBezTo>
                    <a:pt x="19139" y="72858"/>
                    <a:pt x="18919" y="72797"/>
                    <a:pt x="18699" y="72669"/>
                  </a:cubicBezTo>
                  <a:cubicBezTo>
                    <a:pt x="16093" y="71157"/>
                    <a:pt x="16750" y="67596"/>
                    <a:pt x="16372" y="60594"/>
                  </a:cubicBezTo>
                  <a:cubicBezTo>
                    <a:pt x="15994" y="53572"/>
                    <a:pt x="14164" y="58087"/>
                    <a:pt x="13368" y="52120"/>
                  </a:cubicBezTo>
                  <a:cubicBezTo>
                    <a:pt x="13368" y="52120"/>
                    <a:pt x="11816" y="52458"/>
                    <a:pt x="9409" y="57113"/>
                  </a:cubicBezTo>
                  <a:cubicBezTo>
                    <a:pt x="7022" y="61768"/>
                    <a:pt x="12393" y="63200"/>
                    <a:pt x="10324" y="68830"/>
                  </a:cubicBezTo>
                  <a:cubicBezTo>
                    <a:pt x="8256" y="74439"/>
                    <a:pt x="3680" y="72450"/>
                    <a:pt x="3362" y="76846"/>
                  </a:cubicBezTo>
                  <a:cubicBezTo>
                    <a:pt x="0" y="124072"/>
                    <a:pt x="19873" y="141557"/>
                    <a:pt x="20350" y="144959"/>
                  </a:cubicBezTo>
                  <a:lnTo>
                    <a:pt x="105372" y="171934"/>
                  </a:lnTo>
                  <a:lnTo>
                    <a:pt x="108992" y="158347"/>
                  </a:lnTo>
                  <a:cubicBezTo>
                    <a:pt x="112772" y="163797"/>
                    <a:pt x="115756" y="166662"/>
                    <a:pt x="116054" y="167915"/>
                  </a:cubicBezTo>
                  <a:lnTo>
                    <a:pt x="202388" y="188405"/>
                  </a:lnTo>
                  <a:lnTo>
                    <a:pt x="213111" y="118084"/>
                  </a:lnTo>
                  <a:cubicBezTo>
                    <a:pt x="213111" y="118084"/>
                    <a:pt x="194929" y="101871"/>
                    <a:pt x="195585" y="65149"/>
                  </a:cubicBezTo>
                  <a:cubicBezTo>
                    <a:pt x="195744" y="64334"/>
                    <a:pt x="195804" y="63677"/>
                    <a:pt x="195704" y="63240"/>
                  </a:cubicBezTo>
                  <a:cubicBezTo>
                    <a:pt x="194730" y="58863"/>
                    <a:pt x="194033" y="58366"/>
                    <a:pt x="194630" y="52299"/>
                  </a:cubicBezTo>
                  <a:cubicBezTo>
                    <a:pt x="195227" y="46231"/>
                    <a:pt x="198987" y="48062"/>
                    <a:pt x="198887" y="42651"/>
                  </a:cubicBezTo>
                  <a:cubicBezTo>
                    <a:pt x="198788" y="37220"/>
                    <a:pt x="196102" y="30556"/>
                    <a:pt x="196102" y="30556"/>
                  </a:cubicBezTo>
                  <a:cubicBezTo>
                    <a:pt x="192840" y="35290"/>
                    <a:pt x="194411" y="34972"/>
                    <a:pt x="188563" y="36922"/>
                  </a:cubicBezTo>
                  <a:cubicBezTo>
                    <a:pt x="181563" y="39242"/>
                    <a:pt x="186923" y="50831"/>
                    <a:pt x="184245" y="50831"/>
                  </a:cubicBezTo>
                  <a:cubicBezTo>
                    <a:pt x="184213" y="50831"/>
                    <a:pt x="184180" y="50830"/>
                    <a:pt x="184147" y="50827"/>
                  </a:cubicBezTo>
                  <a:cubicBezTo>
                    <a:pt x="176886" y="50130"/>
                    <a:pt x="179631" y="31851"/>
                    <a:pt x="179631" y="31849"/>
                  </a:cubicBezTo>
                  <a:lnTo>
                    <a:pt x="179631" y="31849"/>
                  </a:lnTo>
                  <a:cubicBezTo>
                    <a:pt x="178910" y="34282"/>
                    <a:pt x="178115" y="35011"/>
                    <a:pt x="177261" y="35011"/>
                  </a:cubicBezTo>
                  <a:cubicBezTo>
                    <a:pt x="176279" y="35011"/>
                    <a:pt x="175218" y="34046"/>
                    <a:pt x="174101" y="33600"/>
                  </a:cubicBezTo>
                  <a:cubicBezTo>
                    <a:pt x="173146" y="33215"/>
                    <a:pt x="172315" y="33050"/>
                    <a:pt x="171582" y="33050"/>
                  </a:cubicBezTo>
                  <a:cubicBezTo>
                    <a:pt x="167842" y="33050"/>
                    <a:pt x="166626" y="37345"/>
                    <a:pt x="164214" y="38692"/>
                  </a:cubicBezTo>
                  <a:cubicBezTo>
                    <a:pt x="163984" y="38822"/>
                    <a:pt x="163775" y="38884"/>
                    <a:pt x="163586" y="38884"/>
                  </a:cubicBezTo>
                  <a:cubicBezTo>
                    <a:pt x="160132" y="38884"/>
                    <a:pt x="163284" y="18255"/>
                    <a:pt x="165733" y="14744"/>
                  </a:cubicBezTo>
                  <a:lnTo>
                    <a:pt x="165733" y="14744"/>
                  </a:lnTo>
                  <a:cubicBezTo>
                    <a:pt x="163883" y="16983"/>
                    <a:pt x="152492" y="31126"/>
                    <a:pt x="154467" y="37618"/>
                  </a:cubicBezTo>
                  <a:cubicBezTo>
                    <a:pt x="156635" y="44680"/>
                    <a:pt x="163220" y="53532"/>
                    <a:pt x="159321" y="57411"/>
                  </a:cubicBezTo>
                  <a:cubicBezTo>
                    <a:pt x="157829" y="58903"/>
                    <a:pt x="156217" y="61608"/>
                    <a:pt x="155123" y="64572"/>
                  </a:cubicBezTo>
                  <a:cubicBezTo>
                    <a:pt x="153751" y="62663"/>
                    <a:pt x="152338" y="61748"/>
                    <a:pt x="151881" y="57869"/>
                  </a:cubicBezTo>
                  <a:cubicBezTo>
                    <a:pt x="151324" y="52995"/>
                    <a:pt x="156297" y="53930"/>
                    <a:pt x="155223" y="49633"/>
                  </a:cubicBezTo>
                  <a:cubicBezTo>
                    <a:pt x="154149" y="45336"/>
                    <a:pt x="152875" y="44501"/>
                    <a:pt x="152875" y="44501"/>
                  </a:cubicBezTo>
                  <a:cubicBezTo>
                    <a:pt x="150886" y="48579"/>
                    <a:pt x="150289" y="44600"/>
                    <a:pt x="148439" y="49573"/>
                  </a:cubicBezTo>
                  <a:cubicBezTo>
                    <a:pt x="146569" y="54586"/>
                    <a:pt x="146371" y="57411"/>
                    <a:pt x="143765" y="57530"/>
                  </a:cubicBezTo>
                  <a:cubicBezTo>
                    <a:pt x="143735" y="57532"/>
                    <a:pt x="143706" y="57533"/>
                    <a:pt x="143677" y="57533"/>
                  </a:cubicBezTo>
                  <a:cubicBezTo>
                    <a:pt x="141167" y="57533"/>
                    <a:pt x="140682" y="50726"/>
                    <a:pt x="144182" y="47166"/>
                  </a:cubicBezTo>
                  <a:cubicBezTo>
                    <a:pt x="147703" y="43566"/>
                    <a:pt x="145555" y="39190"/>
                    <a:pt x="145555" y="39189"/>
                  </a:cubicBezTo>
                  <a:lnTo>
                    <a:pt x="145555" y="39189"/>
                  </a:lnTo>
                  <a:cubicBezTo>
                    <a:pt x="145555" y="39189"/>
                    <a:pt x="144096" y="40185"/>
                    <a:pt x="142581" y="40185"/>
                  </a:cubicBezTo>
                  <a:cubicBezTo>
                    <a:pt x="141943" y="40185"/>
                    <a:pt x="141295" y="40008"/>
                    <a:pt x="140741" y="39508"/>
                  </a:cubicBezTo>
                  <a:cubicBezTo>
                    <a:pt x="138891" y="37817"/>
                    <a:pt x="145694" y="33222"/>
                    <a:pt x="145694" y="33222"/>
                  </a:cubicBezTo>
                  <a:lnTo>
                    <a:pt x="145694" y="33222"/>
                  </a:lnTo>
                  <a:cubicBezTo>
                    <a:pt x="145694" y="33222"/>
                    <a:pt x="142412" y="34674"/>
                    <a:pt x="137399" y="35748"/>
                  </a:cubicBezTo>
                  <a:cubicBezTo>
                    <a:pt x="132366" y="36822"/>
                    <a:pt x="135151" y="40701"/>
                    <a:pt x="132684" y="44879"/>
                  </a:cubicBezTo>
                  <a:cubicBezTo>
                    <a:pt x="132068" y="45933"/>
                    <a:pt x="131650" y="46570"/>
                    <a:pt x="131272" y="46788"/>
                  </a:cubicBezTo>
                  <a:cubicBezTo>
                    <a:pt x="131272" y="46788"/>
                    <a:pt x="126995" y="51921"/>
                    <a:pt x="126160" y="55720"/>
                  </a:cubicBezTo>
                  <a:cubicBezTo>
                    <a:pt x="126013" y="56370"/>
                    <a:pt x="125840" y="56647"/>
                    <a:pt x="125663" y="56647"/>
                  </a:cubicBezTo>
                  <a:cubicBezTo>
                    <a:pt x="124804" y="56647"/>
                    <a:pt x="123850" y="50167"/>
                    <a:pt x="125384" y="48320"/>
                  </a:cubicBezTo>
                  <a:lnTo>
                    <a:pt x="125384" y="48320"/>
                  </a:lnTo>
                  <a:cubicBezTo>
                    <a:pt x="125383" y="48321"/>
                    <a:pt x="119038" y="52637"/>
                    <a:pt x="122221" y="58068"/>
                  </a:cubicBezTo>
                  <a:cubicBezTo>
                    <a:pt x="125404" y="63478"/>
                    <a:pt x="125901" y="61668"/>
                    <a:pt x="123176" y="65149"/>
                  </a:cubicBezTo>
                  <a:cubicBezTo>
                    <a:pt x="122619" y="65846"/>
                    <a:pt x="122121" y="66781"/>
                    <a:pt x="121684" y="67914"/>
                  </a:cubicBezTo>
                  <a:lnTo>
                    <a:pt x="121604" y="67914"/>
                  </a:lnTo>
                  <a:cubicBezTo>
                    <a:pt x="121604" y="67914"/>
                    <a:pt x="118501" y="71694"/>
                    <a:pt x="117626" y="79094"/>
                  </a:cubicBezTo>
                  <a:cubicBezTo>
                    <a:pt x="114841" y="75474"/>
                    <a:pt x="104994" y="74399"/>
                    <a:pt x="110802" y="64652"/>
                  </a:cubicBezTo>
                  <a:cubicBezTo>
                    <a:pt x="111737" y="63100"/>
                    <a:pt x="115119" y="57113"/>
                    <a:pt x="111260" y="54407"/>
                  </a:cubicBezTo>
                  <a:cubicBezTo>
                    <a:pt x="111379" y="53094"/>
                    <a:pt x="111499" y="51742"/>
                    <a:pt x="111678" y="50369"/>
                  </a:cubicBezTo>
                  <a:cubicBezTo>
                    <a:pt x="111936" y="49613"/>
                    <a:pt x="112056" y="48957"/>
                    <a:pt x="111996" y="48479"/>
                  </a:cubicBezTo>
                  <a:cubicBezTo>
                    <a:pt x="111499" y="44103"/>
                    <a:pt x="112573" y="45674"/>
                    <a:pt x="113846" y="39766"/>
                  </a:cubicBezTo>
                  <a:cubicBezTo>
                    <a:pt x="115119" y="33838"/>
                    <a:pt x="120689" y="32863"/>
                    <a:pt x="121147" y="27572"/>
                  </a:cubicBezTo>
                  <a:cubicBezTo>
                    <a:pt x="121624" y="22261"/>
                    <a:pt x="116830" y="21982"/>
                    <a:pt x="116830" y="21982"/>
                  </a:cubicBezTo>
                  <a:cubicBezTo>
                    <a:pt x="115398" y="23632"/>
                    <a:pt x="114180" y="23911"/>
                    <a:pt x="113004" y="23911"/>
                  </a:cubicBezTo>
                  <a:cubicBezTo>
                    <a:pt x="112403" y="23911"/>
                    <a:pt x="111814" y="23838"/>
                    <a:pt x="111212" y="23838"/>
                  </a:cubicBezTo>
                  <a:cubicBezTo>
                    <a:pt x="109864" y="23838"/>
                    <a:pt x="108455" y="24202"/>
                    <a:pt x="106724" y="26557"/>
                  </a:cubicBezTo>
                  <a:cubicBezTo>
                    <a:pt x="102920" y="31781"/>
                    <a:pt x="104428" y="35439"/>
                    <a:pt x="102048" y="35439"/>
                  </a:cubicBezTo>
                  <a:cubicBezTo>
                    <a:pt x="101926" y="35439"/>
                    <a:pt x="101795" y="35429"/>
                    <a:pt x="101652" y="35410"/>
                  </a:cubicBezTo>
                  <a:cubicBezTo>
                    <a:pt x="98728" y="35012"/>
                    <a:pt x="100816" y="26737"/>
                    <a:pt x="106128" y="23255"/>
                  </a:cubicBezTo>
                  <a:cubicBezTo>
                    <a:pt x="111459" y="19774"/>
                    <a:pt x="110743" y="14105"/>
                    <a:pt x="110743" y="14105"/>
                  </a:cubicBezTo>
                  <a:lnTo>
                    <a:pt x="110743" y="14105"/>
                  </a:lnTo>
                  <a:cubicBezTo>
                    <a:pt x="110743" y="14105"/>
                    <a:pt x="110229" y="14172"/>
                    <a:pt x="109548" y="14172"/>
                  </a:cubicBezTo>
                  <a:cubicBezTo>
                    <a:pt x="107975" y="14172"/>
                    <a:pt x="105510" y="13813"/>
                    <a:pt x="106426" y="11439"/>
                  </a:cubicBezTo>
                  <a:cubicBezTo>
                    <a:pt x="110444" y="1135"/>
                    <a:pt x="109092" y="2288"/>
                    <a:pt x="110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6"/>
            <p:cNvSpPr/>
            <p:nvPr/>
          </p:nvSpPr>
          <p:spPr>
            <a:xfrm>
              <a:off x="396727" y="295500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36"/>
            <p:cNvSpPr/>
            <p:nvPr/>
          </p:nvSpPr>
          <p:spPr>
            <a:xfrm>
              <a:off x="-593873" y="265020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36"/>
            <p:cNvSpPr/>
            <p:nvPr/>
          </p:nvSpPr>
          <p:spPr>
            <a:xfrm>
              <a:off x="1475150" y="2960575"/>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3" name="Google Shape;913;p36"/>
          <p:cNvGrpSpPr/>
          <p:nvPr/>
        </p:nvGrpSpPr>
        <p:grpSpPr>
          <a:xfrm>
            <a:off x="95000" y="-197225"/>
            <a:ext cx="1068250" cy="4778750"/>
            <a:chOff x="95000" y="-197225"/>
            <a:chExt cx="1068250" cy="4778750"/>
          </a:xfrm>
        </p:grpSpPr>
        <p:sp>
          <p:nvSpPr>
            <p:cNvPr id="914" name="Google Shape;914;p36"/>
            <p:cNvSpPr/>
            <p:nvPr/>
          </p:nvSpPr>
          <p:spPr>
            <a:xfrm>
              <a:off x="269550" y="256325"/>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36"/>
            <p:cNvSpPr/>
            <p:nvPr/>
          </p:nvSpPr>
          <p:spPr>
            <a:xfrm>
              <a:off x="97975" y="918275"/>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6"/>
            <p:cNvSpPr/>
            <p:nvPr/>
          </p:nvSpPr>
          <p:spPr>
            <a:xfrm>
              <a:off x="95000" y="-197225"/>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36"/>
            <p:cNvSpPr/>
            <p:nvPr/>
          </p:nvSpPr>
          <p:spPr>
            <a:xfrm>
              <a:off x="685800" y="402050"/>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36"/>
            <p:cNvSpPr/>
            <p:nvPr/>
          </p:nvSpPr>
          <p:spPr>
            <a:xfrm>
              <a:off x="837475" y="1957150"/>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6"/>
            <p:cNvSpPr/>
            <p:nvPr/>
          </p:nvSpPr>
          <p:spPr>
            <a:xfrm>
              <a:off x="588325" y="9175"/>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6"/>
            <p:cNvSpPr/>
            <p:nvPr/>
          </p:nvSpPr>
          <p:spPr>
            <a:xfrm>
              <a:off x="473450" y="917775"/>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36"/>
            <p:cNvSpPr/>
            <p:nvPr/>
          </p:nvSpPr>
          <p:spPr>
            <a:xfrm>
              <a:off x="518200" y="-195725"/>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36"/>
            <p:cNvSpPr/>
            <p:nvPr/>
          </p:nvSpPr>
          <p:spPr>
            <a:xfrm>
              <a:off x="536600" y="3142275"/>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36"/>
            <p:cNvSpPr/>
            <p:nvPr/>
          </p:nvSpPr>
          <p:spPr>
            <a:xfrm>
              <a:off x="296900" y="-195725"/>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4" name="Google Shape;924;p36"/>
          <p:cNvGrpSpPr/>
          <p:nvPr/>
        </p:nvGrpSpPr>
        <p:grpSpPr>
          <a:xfrm>
            <a:off x="8033475" y="-6762"/>
            <a:ext cx="1149825" cy="4456500"/>
            <a:chOff x="8033475" y="-6762"/>
            <a:chExt cx="1149825" cy="4456500"/>
          </a:xfrm>
        </p:grpSpPr>
        <p:sp>
          <p:nvSpPr>
            <p:cNvPr id="925" name="Google Shape;925;p36"/>
            <p:cNvSpPr/>
            <p:nvPr/>
          </p:nvSpPr>
          <p:spPr>
            <a:xfrm>
              <a:off x="8727225" y="19334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36"/>
            <p:cNvSpPr/>
            <p:nvPr/>
          </p:nvSpPr>
          <p:spPr>
            <a:xfrm>
              <a:off x="8963450" y="8105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36"/>
            <p:cNvSpPr/>
            <p:nvPr/>
          </p:nvSpPr>
          <p:spPr>
            <a:xfrm>
              <a:off x="8609125" y="533813"/>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36"/>
            <p:cNvSpPr/>
            <p:nvPr/>
          </p:nvSpPr>
          <p:spPr>
            <a:xfrm>
              <a:off x="8395275" y="146913"/>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36"/>
            <p:cNvSpPr/>
            <p:nvPr/>
          </p:nvSpPr>
          <p:spPr>
            <a:xfrm>
              <a:off x="8409200" y="262788"/>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36"/>
            <p:cNvSpPr/>
            <p:nvPr/>
          </p:nvSpPr>
          <p:spPr>
            <a:xfrm>
              <a:off x="8425100" y="1095788"/>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6"/>
            <p:cNvSpPr/>
            <p:nvPr/>
          </p:nvSpPr>
          <p:spPr>
            <a:xfrm>
              <a:off x="8478325" y="-6762"/>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6"/>
            <p:cNvSpPr/>
            <p:nvPr/>
          </p:nvSpPr>
          <p:spPr>
            <a:xfrm>
              <a:off x="8033475" y="6782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3" name="Google Shape;933;p36"/>
          <p:cNvGrpSpPr/>
          <p:nvPr/>
        </p:nvGrpSpPr>
        <p:grpSpPr>
          <a:xfrm>
            <a:off x="1639929" y="572804"/>
            <a:ext cx="1347250" cy="857900"/>
            <a:chOff x="3408650" y="513625"/>
            <a:chExt cx="1347250" cy="857900"/>
          </a:xfrm>
        </p:grpSpPr>
        <p:sp>
          <p:nvSpPr>
            <p:cNvPr id="934" name="Google Shape;934;p36"/>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6"/>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36"/>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6"/>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8" name="Google Shape;938;p36"/>
          <p:cNvGrpSpPr/>
          <p:nvPr/>
        </p:nvGrpSpPr>
        <p:grpSpPr>
          <a:xfrm>
            <a:off x="0" y="2805421"/>
            <a:ext cx="9144915" cy="2361197"/>
            <a:chOff x="0" y="2805421"/>
            <a:chExt cx="9144915" cy="2361197"/>
          </a:xfrm>
        </p:grpSpPr>
        <p:grpSp>
          <p:nvGrpSpPr>
            <p:cNvPr id="939" name="Google Shape;939;p36"/>
            <p:cNvGrpSpPr/>
            <p:nvPr/>
          </p:nvGrpSpPr>
          <p:grpSpPr>
            <a:xfrm>
              <a:off x="1000" y="2805421"/>
              <a:ext cx="9143915" cy="1760949"/>
              <a:chOff x="1901275" y="3186546"/>
              <a:chExt cx="9143915" cy="1760949"/>
            </a:xfrm>
          </p:grpSpPr>
          <p:sp>
            <p:nvSpPr>
              <p:cNvPr id="940" name="Google Shape;940;p36"/>
              <p:cNvSpPr/>
              <p:nvPr/>
            </p:nvSpPr>
            <p:spPr>
              <a:xfrm>
                <a:off x="1901275" y="3964295"/>
                <a:ext cx="9143915" cy="983200"/>
              </a:xfrm>
              <a:custGeom>
                <a:avLst/>
                <a:gdLst/>
                <a:ahLst/>
                <a:cxnLst/>
                <a:rect l="l" t="t" r="r" b="b"/>
                <a:pathLst>
                  <a:path w="152240" h="39328" extrusionOk="0">
                    <a:moveTo>
                      <a:pt x="0" y="0"/>
                    </a:moveTo>
                    <a:lnTo>
                      <a:pt x="0" y="39328"/>
                    </a:lnTo>
                    <a:lnTo>
                      <a:pt x="152239" y="39328"/>
                    </a:lnTo>
                    <a:lnTo>
                      <a:pt x="152239" y="137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36"/>
              <p:cNvSpPr/>
              <p:nvPr/>
            </p:nvSpPr>
            <p:spPr>
              <a:xfrm>
                <a:off x="1901275" y="3186546"/>
                <a:ext cx="2404034"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2" name="Google Shape;942;p36"/>
            <p:cNvGrpSpPr/>
            <p:nvPr/>
          </p:nvGrpSpPr>
          <p:grpSpPr>
            <a:xfrm>
              <a:off x="0" y="3925900"/>
              <a:ext cx="9143915" cy="1235850"/>
              <a:chOff x="-2847975" y="4288775"/>
              <a:chExt cx="9143915" cy="1235850"/>
            </a:xfrm>
          </p:grpSpPr>
          <p:sp>
            <p:nvSpPr>
              <p:cNvPr id="943" name="Google Shape;943;p36"/>
              <p:cNvSpPr/>
              <p:nvPr/>
            </p:nvSpPr>
            <p:spPr>
              <a:xfrm>
                <a:off x="-2847975" y="4288775"/>
                <a:ext cx="9143915" cy="1235850"/>
              </a:xfrm>
              <a:custGeom>
                <a:avLst/>
                <a:gdLst/>
                <a:ahLst/>
                <a:cxnLst/>
                <a:rect l="l" t="t" r="r" b="b"/>
                <a:pathLst>
                  <a:path w="152240" h="49434" extrusionOk="0">
                    <a:moveTo>
                      <a:pt x="152239" y="0"/>
                    </a:moveTo>
                    <a:lnTo>
                      <a:pt x="0" y="17287"/>
                    </a:lnTo>
                    <a:lnTo>
                      <a:pt x="0" y="49434"/>
                    </a:lnTo>
                    <a:lnTo>
                      <a:pt x="152239" y="49434"/>
                    </a:lnTo>
                    <a:lnTo>
                      <a:pt x="15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36"/>
              <p:cNvSpPr/>
              <p:nvPr/>
            </p:nvSpPr>
            <p:spPr>
              <a:xfrm>
                <a:off x="-2847975" y="4373325"/>
                <a:ext cx="7330148" cy="559000"/>
              </a:xfrm>
              <a:custGeom>
                <a:avLst/>
                <a:gdLst/>
                <a:ahLst/>
                <a:cxnLst/>
                <a:rect l="l" t="t" r="r" b="b"/>
                <a:pathLst>
                  <a:path w="122042" h="22360" extrusionOk="0">
                    <a:moveTo>
                      <a:pt x="122042" y="0"/>
                    </a:moveTo>
                    <a:lnTo>
                      <a:pt x="0" y="13905"/>
                    </a:lnTo>
                    <a:lnTo>
                      <a:pt x="20" y="22240"/>
                    </a:lnTo>
                    <a:lnTo>
                      <a:pt x="69048" y="22359"/>
                    </a:lnTo>
                    <a:lnTo>
                      <a:pt x="23812" y="17764"/>
                    </a:lnTo>
                    <a:lnTo>
                      <a:pt x="122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5" name="Google Shape;945;p36"/>
            <p:cNvSpPr/>
            <p:nvPr/>
          </p:nvSpPr>
          <p:spPr>
            <a:xfrm>
              <a:off x="6016932" y="3858201"/>
              <a:ext cx="3126993" cy="1308417"/>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6" name="Google Shape;946;p36"/>
          <p:cNvSpPr txBox="1">
            <a:spLocks noGrp="1"/>
          </p:cNvSpPr>
          <p:nvPr>
            <p:ph type="ctrTitle"/>
          </p:nvPr>
        </p:nvSpPr>
        <p:spPr>
          <a:xfrm>
            <a:off x="2484257" y="1188241"/>
            <a:ext cx="4175400" cy="15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Wildfire Prediction Model</a:t>
            </a:r>
            <a:endParaRPr b="1" dirty="0">
              <a:latin typeface="Epilogue"/>
              <a:ea typeface="Epilogue"/>
              <a:cs typeface="Epilogue"/>
              <a:sym typeface="Epilogue"/>
            </a:endParaRPr>
          </a:p>
        </p:txBody>
      </p:sp>
      <p:sp>
        <p:nvSpPr>
          <p:cNvPr id="947" name="Google Shape;947;p36"/>
          <p:cNvSpPr txBox="1">
            <a:spLocks noGrp="1"/>
          </p:cNvSpPr>
          <p:nvPr>
            <p:ph type="subTitle" idx="1"/>
          </p:nvPr>
        </p:nvSpPr>
        <p:spPr>
          <a:xfrm>
            <a:off x="3043966" y="2926349"/>
            <a:ext cx="3046216" cy="5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Prasunethon 29 – 30 June 2024</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SoftwareVikshitBharat@2047 🇮🇳</a:t>
            </a:r>
          </a:p>
        </p:txBody>
      </p:sp>
      <p:sp>
        <p:nvSpPr>
          <p:cNvPr id="948" name="Google Shape;948;p36"/>
          <p:cNvSpPr/>
          <p:nvPr/>
        </p:nvSpPr>
        <p:spPr>
          <a:xfrm flipH="1">
            <a:off x="6288200" y="2954988"/>
            <a:ext cx="1501675" cy="1106750"/>
          </a:xfrm>
          <a:custGeom>
            <a:avLst/>
            <a:gdLst/>
            <a:ahLst/>
            <a:cxnLst/>
            <a:rect l="l" t="t" r="r" b="b"/>
            <a:pathLst>
              <a:path w="60067" h="44270" extrusionOk="0">
                <a:moveTo>
                  <a:pt x="52707" y="1"/>
                </a:moveTo>
                <a:cubicBezTo>
                  <a:pt x="52534" y="1"/>
                  <a:pt x="52339" y="79"/>
                  <a:pt x="52129" y="284"/>
                </a:cubicBezTo>
                <a:cubicBezTo>
                  <a:pt x="51254" y="1120"/>
                  <a:pt x="52447" y="3109"/>
                  <a:pt x="52447" y="3109"/>
                </a:cubicBezTo>
                <a:lnTo>
                  <a:pt x="52328" y="3745"/>
                </a:lnTo>
                <a:cubicBezTo>
                  <a:pt x="51831" y="4203"/>
                  <a:pt x="50995" y="9077"/>
                  <a:pt x="50657" y="9733"/>
                </a:cubicBezTo>
                <a:cubicBezTo>
                  <a:pt x="50339" y="10350"/>
                  <a:pt x="48469" y="10947"/>
                  <a:pt x="48469" y="10947"/>
                </a:cubicBezTo>
                <a:cubicBezTo>
                  <a:pt x="48256" y="10978"/>
                  <a:pt x="48015" y="10992"/>
                  <a:pt x="47745" y="10992"/>
                </a:cubicBezTo>
                <a:cubicBezTo>
                  <a:pt x="45625" y="10992"/>
                  <a:pt x="41706" y="10134"/>
                  <a:pt x="35784" y="10134"/>
                </a:cubicBezTo>
                <a:cubicBezTo>
                  <a:pt x="35311" y="10134"/>
                  <a:pt x="34824" y="10139"/>
                  <a:pt x="34325" y="10151"/>
                </a:cubicBezTo>
                <a:cubicBezTo>
                  <a:pt x="26786" y="10330"/>
                  <a:pt x="27761" y="12061"/>
                  <a:pt x="23165" y="13533"/>
                </a:cubicBezTo>
                <a:cubicBezTo>
                  <a:pt x="18570" y="15005"/>
                  <a:pt x="13736" y="23340"/>
                  <a:pt x="9380" y="27378"/>
                </a:cubicBezTo>
                <a:cubicBezTo>
                  <a:pt x="6836" y="29759"/>
                  <a:pt x="4497" y="30236"/>
                  <a:pt x="2850" y="30236"/>
                </a:cubicBezTo>
                <a:cubicBezTo>
                  <a:pt x="1746" y="30236"/>
                  <a:pt x="953" y="30022"/>
                  <a:pt x="616" y="30022"/>
                </a:cubicBezTo>
                <a:cubicBezTo>
                  <a:pt x="599" y="30022"/>
                  <a:pt x="582" y="30022"/>
                  <a:pt x="567" y="30024"/>
                </a:cubicBezTo>
                <a:cubicBezTo>
                  <a:pt x="0" y="30054"/>
                  <a:pt x="1178" y="31481"/>
                  <a:pt x="4385" y="31481"/>
                </a:cubicBezTo>
                <a:cubicBezTo>
                  <a:pt x="5456" y="31481"/>
                  <a:pt x="6752" y="31322"/>
                  <a:pt x="8286" y="30899"/>
                </a:cubicBezTo>
                <a:cubicBezTo>
                  <a:pt x="14432" y="29228"/>
                  <a:pt x="18232" y="22385"/>
                  <a:pt x="20798" y="19421"/>
                </a:cubicBezTo>
                <a:cubicBezTo>
                  <a:pt x="22293" y="17705"/>
                  <a:pt x="23708" y="17347"/>
                  <a:pt x="24627" y="17347"/>
                </a:cubicBezTo>
                <a:cubicBezTo>
                  <a:pt x="25286" y="17347"/>
                  <a:pt x="25692" y="17531"/>
                  <a:pt x="25692" y="17531"/>
                </a:cubicBezTo>
                <a:cubicBezTo>
                  <a:pt x="25692" y="17531"/>
                  <a:pt x="25393" y="18884"/>
                  <a:pt x="26328" y="21012"/>
                </a:cubicBezTo>
                <a:cubicBezTo>
                  <a:pt x="26547" y="21510"/>
                  <a:pt x="26746" y="21947"/>
                  <a:pt x="26925" y="22285"/>
                </a:cubicBezTo>
                <a:cubicBezTo>
                  <a:pt x="26468" y="23877"/>
                  <a:pt x="25871" y="25787"/>
                  <a:pt x="25194" y="27318"/>
                </a:cubicBezTo>
                <a:cubicBezTo>
                  <a:pt x="24080" y="28154"/>
                  <a:pt x="22787" y="28989"/>
                  <a:pt x="21813" y="29546"/>
                </a:cubicBezTo>
                <a:cubicBezTo>
                  <a:pt x="20022" y="30640"/>
                  <a:pt x="18491" y="32033"/>
                  <a:pt x="17774" y="32391"/>
                </a:cubicBezTo>
                <a:cubicBezTo>
                  <a:pt x="17038" y="32729"/>
                  <a:pt x="16780" y="34679"/>
                  <a:pt x="16143" y="37205"/>
                </a:cubicBezTo>
                <a:cubicBezTo>
                  <a:pt x="15527" y="39751"/>
                  <a:pt x="14790" y="40746"/>
                  <a:pt x="14452" y="41502"/>
                </a:cubicBezTo>
                <a:cubicBezTo>
                  <a:pt x="14134" y="42278"/>
                  <a:pt x="15706" y="43889"/>
                  <a:pt x="15904" y="44128"/>
                </a:cubicBezTo>
                <a:cubicBezTo>
                  <a:pt x="16001" y="44233"/>
                  <a:pt x="16264" y="44269"/>
                  <a:pt x="16601" y="44269"/>
                </a:cubicBezTo>
                <a:cubicBezTo>
                  <a:pt x="16961" y="44269"/>
                  <a:pt x="17403" y="44228"/>
                  <a:pt x="17814" y="44187"/>
                </a:cubicBezTo>
                <a:cubicBezTo>
                  <a:pt x="18610" y="44128"/>
                  <a:pt x="17735" y="43272"/>
                  <a:pt x="16780" y="42397"/>
                </a:cubicBezTo>
                <a:cubicBezTo>
                  <a:pt x="15805" y="41542"/>
                  <a:pt x="17277" y="39274"/>
                  <a:pt x="17635" y="37981"/>
                </a:cubicBezTo>
                <a:cubicBezTo>
                  <a:pt x="17715" y="37762"/>
                  <a:pt x="17894" y="37464"/>
                  <a:pt x="18132" y="37106"/>
                </a:cubicBezTo>
                <a:lnTo>
                  <a:pt x="18132" y="37106"/>
                </a:lnTo>
                <a:cubicBezTo>
                  <a:pt x="18093" y="38916"/>
                  <a:pt x="18053" y="41661"/>
                  <a:pt x="18232" y="42138"/>
                </a:cubicBezTo>
                <a:cubicBezTo>
                  <a:pt x="18510" y="42854"/>
                  <a:pt x="19187" y="43869"/>
                  <a:pt x="19903" y="43869"/>
                </a:cubicBezTo>
                <a:cubicBezTo>
                  <a:pt x="20619" y="43869"/>
                  <a:pt x="22509" y="43829"/>
                  <a:pt x="22569" y="43730"/>
                </a:cubicBezTo>
                <a:cubicBezTo>
                  <a:pt x="22588" y="43650"/>
                  <a:pt x="22111" y="42795"/>
                  <a:pt x="21713" y="42636"/>
                </a:cubicBezTo>
                <a:cubicBezTo>
                  <a:pt x="21315" y="42457"/>
                  <a:pt x="20102" y="42397"/>
                  <a:pt x="20142" y="41462"/>
                </a:cubicBezTo>
                <a:cubicBezTo>
                  <a:pt x="20201" y="40507"/>
                  <a:pt x="19823" y="36688"/>
                  <a:pt x="20082" y="35912"/>
                </a:cubicBezTo>
                <a:cubicBezTo>
                  <a:pt x="20221" y="35474"/>
                  <a:pt x="22390" y="33107"/>
                  <a:pt x="24259" y="31118"/>
                </a:cubicBezTo>
                <a:cubicBezTo>
                  <a:pt x="24279" y="31098"/>
                  <a:pt x="24319" y="31058"/>
                  <a:pt x="24359" y="31038"/>
                </a:cubicBezTo>
                <a:cubicBezTo>
                  <a:pt x="25803" y="30021"/>
                  <a:pt x="26363" y="29906"/>
                  <a:pt x="26827" y="29906"/>
                </a:cubicBezTo>
                <a:cubicBezTo>
                  <a:pt x="26962" y="29906"/>
                  <a:pt x="27089" y="29916"/>
                  <a:pt x="27227" y="29916"/>
                </a:cubicBezTo>
                <a:cubicBezTo>
                  <a:pt x="27301" y="29916"/>
                  <a:pt x="27378" y="29913"/>
                  <a:pt x="27462" y="29904"/>
                </a:cubicBezTo>
                <a:cubicBezTo>
                  <a:pt x="28238" y="29825"/>
                  <a:pt x="34345" y="25349"/>
                  <a:pt x="34763" y="24752"/>
                </a:cubicBezTo>
                <a:cubicBezTo>
                  <a:pt x="35220" y="24155"/>
                  <a:pt x="36056" y="22544"/>
                  <a:pt x="36056" y="22544"/>
                </a:cubicBezTo>
                <a:cubicBezTo>
                  <a:pt x="36056" y="22544"/>
                  <a:pt x="36077" y="22544"/>
                  <a:pt x="36118" y="22544"/>
                </a:cubicBezTo>
                <a:cubicBezTo>
                  <a:pt x="36623" y="22544"/>
                  <a:pt x="40125" y="22527"/>
                  <a:pt x="42501" y="22067"/>
                </a:cubicBezTo>
                <a:cubicBezTo>
                  <a:pt x="45044" y="21574"/>
                  <a:pt x="48037" y="19498"/>
                  <a:pt x="48090" y="19461"/>
                </a:cubicBezTo>
                <a:lnTo>
                  <a:pt x="48090" y="19461"/>
                </a:lnTo>
                <a:cubicBezTo>
                  <a:pt x="48078" y="19470"/>
                  <a:pt x="47930" y="19609"/>
                  <a:pt x="48946" y="20396"/>
                </a:cubicBezTo>
                <a:cubicBezTo>
                  <a:pt x="49981" y="21211"/>
                  <a:pt x="51652" y="23181"/>
                  <a:pt x="51652" y="23399"/>
                </a:cubicBezTo>
                <a:cubicBezTo>
                  <a:pt x="51672" y="23638"/>
                  <a:pt x="51075" y="23897"/>
                  <a:pt x="50478" y="24653"/>
                </a:cubicBezTo>
                <a:cubicBezTo>
                  <a:pt x="49881" y="25369"/>
                  <a:pt x="49682" y="26443"/>
                  <a:pt x="50438" y="26622"/>
                </a:cubicBezTo>
                <a:cubicBezTo>
                  <a:pt x="50494" y="26637"/>
                  <a:pt x="50554" y="26644"/>
                  <a:pt x="50618" y="26644"/>
                </a:cubicBezTo>
                <a:cubicBezTo>
                  <a:pt x="51389" y="26644"/>
                  <a:pt x="52672" y="25585"/>
                  <a:pt x="53462" y="24832"/>
                </a:cubicBezTo>
                <a:cubicBezTo>
                  <a:pt x="54337" y="23976"/>
                  <a:pt x="53800" y="23797"/>
                  <a:pt x="53104" y="21868"/>
                </a:cubicBezTo>
                <a:cubicBezTo>
                  <a:pt x="52408" y="19918"/>
                  <a:pt x="51811" y="18526"/>
                  <a:pt x="51731" y="18168"/>
                </a:cubicBezTo>
                <a:cubicBezTo>
                  <a:pt x="51652" y="17790"/>
                  <a:pt x="53661" y="15681"/>
                  <a:pt x="54337" y="14846"/>
                </a:cubicBezTo>
                <a:cubicBezTo>
                  <a:pt x="55014" y="14030"/>
                  <a:pt x="54596" y="12299"/>
                  <a:pt x="54417" y="12021"/>
                </a:cubicBezTo>
                <a:cubicBezTo>
                  <a:pt x="54218" y="11742"/>
                  <a:pt x="54715" y="8361"/>
                  <a:pt x="54715" y="8361"/>
                </a:cubicBezTo>
                <a:cubicBezTo>
                  <a:pt x="54943" y="8436"/>
                  <a:pt x="55250" y="8462"/>
                  <a:pt x="55570" y="8462"/>
                </a:cubicBezTo>
                <a:cubicBezTo>
                  <a:pt x="56004" y="8462"/>
                  <a:pt x="56463" y="8415"/>
                  <a:pt x="56784" y="8380"/>
                </a:cubicBezTo>
                <a:cubicBezTo>
                  <a:pt x="56876" y="8371"/>
                  <a:pt x="56961" y="8366"/>
                  <a:pt x="57042" y="8366"/>
                </a:cubicBezTo>
                <a:cubicBezTo>
                  <a:pt x="57452" y="8366"/>
                  <a:pt x="57767" y="8480"/>
                  <a:pt x="58415" y="8579"/>
                </a:cubicBezTo>
                <a:cubicBezTo>
                  <a:pt x="58515" y="8598"/>
                  <a:pt x="58602" y="8606"/>
                  <a:pt x="58678" y="8606"/>
                </a:cubicBezTo>
                <a:cubicBezTo>
                  <a:pt x="59176" y="8606"/>
                  <a:pt x="59191" y="8261"/>
                  <a:pt x="59191" y="8261"/>
                </a:cubicBezTo>
                <a:cubicBezTo>
                  <a:pt x="59708" y="8122"/>
                  <a:pt x="59788" y="7326"/>
                  <a:pt x="59867" y="7048"/>
                </a:cubicBezTo>
                <a:cubicBezTo>
                  <a:pt x="60066" y="6729"/>
                  <a:pt x="59688" y="6431"/>
                  <a:pt x="58415" y="5735"/>
                </a:cubicBezTo>
                <a:cubicBezTo>
                  <a:pt x="57182" y="5038"/>
                  <a:pt x="57580" y="5019"/>
                  <a:pt x="57023" y="4621"/>
                </a:cubicBezTo>
                <a:cubicBezTo>
                  <a:pt x="56486" y="4183"/>
                  <a:pt x="54954" y="3666"/>
                  <a:pt x="54695" y="3566"/>
                </a:cubicBezTo>
                <a:cubicBezTo>
                  <a:pt x="54417" y="3467"/>
                  <a:pt x="54695" y="3367"/>
                  <a:pt x="54795" y="1796"/>
                </a:cubicBezTo>
                <a:cubicBezTo>
                  <a:pt x="54854" y="882"/>
                  <a:pt x="54417" y="697"/>
                  <a:pt x="54056" y="697"/>
                </a:cubicBezTo>
                <a:cubicBezTo>
                  <a:pt x="53811" y="697"/>
                  <a:pt x="53601" y="781"/>
                  <a:pt x="53601" y="781"/>
                </a:cubicBezTo>
                <a:cubicBezTo>
                  <a:pt x="53601" y="781"/>
                  <a:pt x="53257" y="1"/>
                  <a:pt x="52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6" name="Google Shape;1196;p46"/>
          <p:cNvSpPr txBox="1">
            <a:spLocks noGrp="1"/>
          </p:cNvSpPr>
          <p:nvPr>
            <p:ph type="title"/>
          </p:nvPr>
        </p:nvSpPr>
        <p:spPr>
          <a:xfrm>
            <a:off x="589371" y="2318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Morocco Wildfire Predictions: 2010-2022 ML Dataset</a:t>
            </a:r>
            <a:endParaRPr lang="en-IN" sz="2000" dirty="0"/>
          </a:p>
        </p:txBody>
      </p:sp>
      <p:sp>
        <p:nvSpPr>
          <p:cNvPr id="26" name="TextBox 25">
            <a:extLst>
              <a:ext uri="{FF2B5EF4-FFF2-40B4-BE49-F238E27FC236}">
                <a16:creationId xmlns:a16="http://schemas.microsoft.com/office/drawing/2014/main" id="{6B77DAD0-082F-E0AC-14F5-8108FF2D2740}"/>
              </a:ext>
            </a:extLst>
          </p:cNvPr>
          <p:cNvSpPr txBox="1"/>
          <p:nvPr/>
        </p:nvSpPr>
        <p:spPr>
          <a:xfrm>
            <a:off x="589371" y="1086280"/>
            <a:ext cx="7915237" cy="2677656"/>
          </a:xfrm>
          <a:prstGeom prst="rect">
            <a:avLst/>
          </a:prstGeom>
          <a:noFill/>
        </p:spPr>
        <p:txBody>
          <a:bodyPr wrap="square" rtlCol="0">
            <a:spAutoFit/>
          </a:bodyPr>
          <a:lstStyle/>
          <a:p>
            <a:r>
              <a:rPr lang="en-US" dirty="0"/>
              <a:t>Link:</a:t>
            </a:r>
          </a:p>
          <a:p>
            <a:r>
              <a:rPr lang="en-US" dirty="0">
                <a:hlinkClick r:id="rId3"/>
              </a:rPr>
              <a:t>https://www.kaggle.com/datasets/ayoubjadouli/morocco-wildfire-predictions-2010-2022-ml-dataset</a:t>
            </a:r>
            <a:endParaRPr lang="en-US" dirty="0"/>
          </a:p>
          <a:p>
            <a:endParaRPr lang="en-US" dirty="0"/>
          </a:p>
          <a:p>
            <a:r>
              <a:rPr lang="en-IN" dirty="0"/>
              <a:t>File Type: Parquet</a:t>
            </a:r>
          </a:p>
          <a:p>
            <a:r>
              <a:rPr lang="en-IN" dirty="0"/>
              <a:t>Size: 209 MB</a:t>
            </a:r>
          </a:p>
          <a:p>
            <a:r>
              <a:rPr lang="en-IN" dirty="0"/>
              <a:t>Source: Kaggle</a:t>
            </a:r>
          </a:p>
          <a:p>
            <a:endParaRPr lang="en-IN" dirty="0"/>
          </a:p>
          <a:p>
            <a:r>
              <a:rPr lang="en-US" dirty="0"/>
              <a:t>The core of this dataset is a single, comprehensive file named Date_final_dataset_balanced_float32.parquet, structured in the Parquet format for efficiency and optimized for machine learning workflows. The dataset is meticulously balanced and contains a total of 934,586 rows and 278 columns, encapsulating a wide array of features that are crucial for accurate wildfire prediction models.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grpSp>
        <p:nvGrpSpPr>
          <p:cNvPr id="1211" name="Google Shape;1211;p47"/>
          <p:cNvGrpSpPr/>
          <p:nvPr/>
        </p:nvGrpSpPr>
        <p:grpSpPr>
          <a:xfrm>
            <a:off x="-1426500" y="659175"/>
            <a:ext cx="4603675" cy="5463625"/>
            <a:chOff x="-4274400" y="1464400"/>
            <a:chExt cx="4603675" cy="5463625"/>
          </a:xfrm>
        </p:grpSpPr>
        <p:sp>
          <p:nvSpPr>
            <p:cNvPr id="1212" name="Google Shape;1212;p47"/>
            <p:cNvSpPr/>
            <p:nvPr/>
          </p:nvSpPr>
          <p:spPr>
            <a:xfrm>
              <a:off x="-4274400" y="1464400"/>
              <a:ext cx="4603675" cy="5107325"/>
            </a:xfrm>
            <a:custGeom>
              <a:avLst/>
              <a:gdLst/>
              <a:ahLst/>
              <a:cxnLst/>
              <a:rect l="l" t="t" r="r" b="b"/>
              <a:pathLst>
                <a:path w="184147" h="204293" extrusionOk="0">
                  <a:moveTo>
                    <a:pt x="23627" y="1"/>
                  </a:moveTo>
                  <a:cubicBezTo>
                    <a:pt x="20755" y="1"/>
                    <a:pt x="18439" y="687"/>
                    <a:pt x="17386" y="1710"/>
                  </a:cubicBezTo>
                  <a:cubicBezTo>
                    <a:pt x="16372" y="2705"/>
                    <a:pt x="15875" y="4078"/>
                    <a:pt x="15676" y="5470"/>
                  </a:cubicBezTo>
                  <a:cubicBezTo>
                    <a:pt x="0" y="5669"/>
                    <a:pt x="13209" y="16729"/>
                    <a:pt x="13209" y="16729"/>
                  </a:cubicBezTo>
                  <a:cubicBezTo>
                    <a:pt x="6445" y="30515"/>
                    <a:pt x="21345" y="37318"/>
                    <a:pt x="25861" y="45116"/>
                  </a:cubicBezTo>
                  <a:cubicBezTo>
                    <a:pt x="22342" y="43040"/>
                    <a:pt x="18359" y="40053"/>
                    <a:pt x="17863" y="40053"/>
                  </a:cubicBezTo>
                  <a:cubicBezTo>
                    <a:pt x="17846" y="40053"/>
                    <a:pt x="17833" y="40056"/>
                    <a:pt x="17824" y="40063"/>
                  </a:cubicBezTo>
                  <a:cubicBezTo>
                    <a:pt x="17426" y="40402"/>
                    <a:pt x="24289" y="46847"/>
                    <a:pt x="28427" y="51681"/>
                  </a:cubicBezTo>
                  <a:cubicBezTo>
                    <a:pt x="33937" y="58106"/>
                    <a:pt x="33778" y="56177"/>
                    <a:pt x="39567" y="61587"/>
                  </a:cubicBezTo>
                  <a:cubicBezTo>
                    <a:pt x="48260" y="69783"/>
                    <a:pt x="60673" y="87130"/>
                    <a:pt x="69187" y="93694"/>
                  </a:cubicBezTo>
                  <a:cubicBezTo>
                    <a:pt x="69247" y="93754"/>
                    <a:pt x="69306" y="93794"/>
                    <a:pt x="69346" y="93853"/>
                  </a:cubicBezTo>
                  <a:cubicBezTo>
                    <a:pt x="71693" y="101055"/>
                    <a:pt x="79949" y="106028"/>
                    <a:pt x="83112" y="111478"/>
                  </a:cubicBezTo>
                  <a:cubicBezTo>
                    <a:pt x="79574" y="109402"/>
                    <a:pt x="75590" y="106415"/>
                    <a:pt x="75112" y="106415"/>
                  </a:cubicBezTo>
                  <a:cubicBezTo>
                    <a:pt x="75095" y="106415"/>
                    <a:pt x="75083" y="106418"/>
                    <a:pt x="75075" y="106426"/>
                  </a:cubicBezTo>
                  <a:cubicBezTo>
                    <a:pt x="74677" y="106784"/>
                    <a:pt x="81540" y="113209"/>
                    <a:pt x="85658" y="118043"/>
                  </a:cubicBezTo>
                  <a:cubicBezTo>
                    <a:pt x="91188" y="124488"/>
                    <a:pt x="91009" y="122539"/>
                    <a:pt x="96798" y="127969"/>
                  </a:cubicBezTo>
                  <a:cubicBezTo>
                    <a:pt x="105511" y="136145"/>
                    <a:pt x="117924" y="153492"/>
                    <a:pt x="126418" y="160056"/>
                  </a:cubicBezTo>
                  <a:cubicBezTo>
                    <a:pt x="131749" y="164134"/>
                    <a:pt x="131173" y="160753"/>
                    <a:pt x="136066" y="164731"/>
                  </a:cubicBezTo>
                  <a:cubicBezTo>
                    <a:pt x="136066" y="164731"/>
                    <a:pt x="137399" y="175652"/>
                    <a:pt x="147146" y="176667"/>
                  </a:cubicBezTo>
                  <a:cubicBezTo>
                    <a:pt x="147427" y="176697"/>
                    <a:pt x="147719" y="176713"/>
                    <a:pt x="148021" y="176713"/>
                  </a:cubicBezTo>
                  <a:cubicBezTo>
                    <a:pt x="148705" y="176713"/>
                    <a:pt x="149444" y="176633"/>
                    <a:pt x="150230" y="176468"/>
                  </a:cubicBezTo>
                  <a:cubicBezTo>
                    <a:pt x="153472" y="178398"/>
                    <a:pt x="156914" y="180506"/>
                    <a:pt x="160673" y="183987"/>
                  </a:cubicBezTo>
                  <a:cubicBezTo>
                    <a:pt x="166502" y="189378"/>
                    <a:pt x="164373" y="189159"/>
                    <a:pt x="171316" y="194352"/>
                  </a:cubicBezTo>
                  <a:cubicBezTo>
                    <a:pt x="176368" y="198126"/>
                    <a:pt x="183040" y="204292"/>
                    <a:pt x="183762" y="204292"/>
                  </a:cubicBezTo>
                  <a:cubicBezTo>
                    <a:pt x="183782" y="204292"/>
                    <a:pt x="183798" y="204288"/>
                    <a:pt x="183809" y="204278"/>
                  </a:cubicBezTo>
                  <a:cubicBezTo>
                    <a:pt x="184147" y="203960"/>
                    <a:pt x="179273" y="198509"/>
                    <a:pt x="177304" y="194908"/>
                  </a:cubicBezTo>
                  <a:cubicBezTo>
                    <a:pt x="175056" y="190830"/>
                    <a:pt x="177204" y="189179"/>
                    <a:pt x="174917" y="186892"/>
                  </a:cubicBezTo>
                  <a:cubicBezTo>
                    <a:pt x="172231" y="184186"/>
                    <a:pt x="168372" y="177065"/>
                    <a:pt x="169466" y="176229"/>
                  </a:cubicBezTo>
                  <a:cubicBezTo>
                    <a:pt x="173265" y="173245"/>
                    <a:pt x="170361" y="166303"/>
                    <a:pt x="167178" y="163796"/>
                  </a:cubicBezTo>
                  <a:cubicBezTo>
                    <a:pt x="168630" y="161131"/>
                    <a:pt x="169366" y="158246"/>
                    <a:pt x="168969" y="155282"/>
                  </a:cubicBezTo>
                  <a:cubicBezTo>
                    <a:pt x="168193" y="149454"/>
                    <a:pt x="163657" y="145992"/>
                    <a:pt x="158406" y="144341"/>
                  </a:cubicBezTo>
                  <a:cubicBezTo>
                    <a:pt x="158943" y="143406"/>
                    <a:pt x="159380" y="142412"/>
                    <a:pt x="159619" y="141317"/>
                  </a:cubicBezTo>
                  <a:cubicBezTo>
                    <a:pt x="160534" y="137160"/>
                    <a:pt x="158903" y="131709"/>
                    <a:pt x="154944" y="129800"/>
                  </a:cubicBezTo>
                  <a:cubicBezTo>
                    <a:pt x="153909" y="129298"/>
                    <a:pt x="152814" y="129081"/>
                    <a:pt x="151703" y="129081"/>
                  </a:cubicBezTo>
                  <a:cubicBezTo>
                    <a:pt x="148758" y="129081"/>
                    <a:pt x="145701" y="130611"/>
                    <a:pt x="143347" y="132445"/>
                  </a:cubicBezTo>
                  <a:cubicBezTo>
                    <a:pt x="142929" y="131152"/>
                    <a:pt x="142332" y="129919"/>
                    <a:pt x="141596" y="129024"/>
                  </a:cubicBezTo>
                  <a:cubicBezTo>
                    <a:pt x="141119" y="127790"/>
                    <a:pt x="140940" y="126836"/>
                    <a:pt x="141318" y="126537"/>
                  </a:cubicBezTo>
                  <a:cubicBezTo>
                    <a:pt x="145296" y="123434"/>
                    <a:pt x="142253" y="116173"/>
                    <a:pt x="138931" y="113567"/>
                  </a:cubicBezTo>
                  <a:cubicBezTo>
                    <a:pt x="140423" y="110802"/>
                    <a:pt x="141218" y="107798"/>
                    <a:pt x="140801" y="104695"/>
                  </a:cubicBezTo>
                  <a:cubicBezTo>
                    <a:pt x="140005" y="98568"/>
                    <a:pt x="135231" y="94967"/>
                    <a:pt x="129760" y="93277"/>
                  </a:cubicBezTo>
                  <a:cubicBezTo>
                    <a:pt x="130317" y="92302"/>
                    <a:pt x="130775" y="91228"/>
                    <a:pt x="131013" y="90094"/>
                  </a:cubicBezTo>
                  <a:cubicBezTo>
                    <a:pt x="131968" y="85737"/>
                    <a:pt x="130277" y="80068"/>
                    <a:pt x="126140" y="78059"/>
                  </a:cubicBezTo>
                  <a:cubicBezTo>
                    <a:pt x="125060" y="77535"/>
                    <a:pt x="123918" y="77308"/>
                    <a:pt x="122759" y="77308"/>
                  </a:cubicBezTo>
                  <a:cubicBezTo>
                    <a:pt x="119690" y="77308"/>
                    <a:pt x="116505" y="78903"/>
                    <a:pt x="114065" y="80824"/>
                  </a:cubicBezTo>
                  <a:cubicBezTo>
                    <a:pt x="113289" y="78397"/>
                    <a:pt x="111877" y="76169"/>
                    <a:pt x="110066" y="75751"/>
                  </a:cubicBezTo>
                  <a:cubicBezTo>
                    <a:pt x="109837" y="75697"/>
                    <a:pt x="109601" y="75671"/>
                    <a:pt x="109360" y="75671"/>
                  </a:cubicBezTo>
                  <a:cubicBezTo>
                    <a:pt x="107573" y="75671"/>
                    <a:pt x="105497" y="77098"/>
                    <a:pt x="103621" y="78974"/>
                  </a:cubicBezTo>
                  <a:cubicBezTo>
                    <a:pt x="102825" y="78596"/>
                    <a:pt x="102010" y="78297"/>
                    <a:pt x="101154" y="78039"/>
                  </a:cubicBezTo>
                  <a:cubicBezTo>
                    <a:pt x="101711" y="77084"/>
                    <a:pt x="102129" y="76089"/>
                    <a:pt x="102368" y="74995"/>
                  </a:cubicBezTo>
                  <a:cubicBezTo>
                    <a:pt x="103303" y="70838"/>
                    <a:pt x="101652" y="65407"/>
                    <a:pt x="97693" y="63477"/>
                  </a:cubicBezTo>
                  <a:cubicBezTo>
                    <a:pt x="96662" y="62978"/>
                    <a:pt x="95572" y="62762"/>
                    <a:pt x="94466" y="62762"/>
                  </a:cubicBezTo>
                  <a:cubicBezTo>
                    <a:pt x="91518" y="62762"/>
                    <a:pt x="88459" y="64300"/>
                    <a:pt x="86116" y="66123"/>
                  </a:cubicBezTo>
                  <a:cubicBezTo>
                    <a:pt x="85698" y="64830"/>
                    <a:pt x="85101" y="63616"/>
                    <a:pt x="84345" y="62721"/>
                  </a:cubicBezTo>
                  <a:cubicBezTo>
                    <a:pt x="83868" y="61468"/>
                    <a:pt x="83709" y="60533"/>
                    <a:pt x="84067" y="60235"/>
                  </a:cubicBezTo>
                  <a:cubicBezTo>
                    <a:pt x="88045" y="57112"/>
                    <a:pt x="85021" y="49851"/>
                    <a:pt x="81680" y="47245"/>
                  </a:cubicBezTo>
                  <a:cubicBezTo>
                    <a:pt x="83171" y="44480"/>
                    <a:pt x="83967" y="41476"/>
                    <a:pt x="83549" y="38373"/>
                  </a:cubicBezTo>
                  <a:cubicBezTo>
                    <a:pt x="82754" y="32206"/>
                    <a:pt x="78019" y="28605"/>
                    <a:pt x="72509" y="26875"/>
                  </a:cubicBezTo>
                  <a:cubicBezTo>
                    <a:pt x="73086" y="25920"/>
                    <a:pt x="73524" y="24846"/>
                    <a:pt x="73782" y="23692"/>
                  </a:cubicBezTo>
                  <a:cubicBezTo>
                    <a:pt x="74717" y="19355"/>
                    <a:pt x="73026" y="13686"/>
                    <a:pt x="68908" y="11677"/>
                  </a:cubicBezTo>
                  <a:cubicBezTo>
                    <a:pt x="67833" y="11155"/>
                    <a:pt x="66694" y="10929"/>
                    <a:pt x="65538" y="10929"/>
                  </a:cubicBezTo>
                  <a:cubicBezTo>
                    <a:pt x="62460" y="10929"/>
                    <a:pt x="59263" y="12533"/>
                    <a:pt x="56834" y="14442"/>
                  </a:cubicBezTo>
                  <a:cubicBezTo>
                    <a:pt x="56058" y="12015"/>
                    <a:pt x="54625" y="9807"/>
                    <a:pt x="52815" y="9369"/>
                  </a:cubicBezTo>
                  <a:cubicBezTo>
                    <a:pt x="52594" y="9317"/>
                    <a:pt x="52367" y="9293"/>
                    <a:pt x="52134" y="9293"/>
                  </a:cubicBezTo>
                  <a:cubicBezTo>
                    <a:pt x="49494" y="9293"/>
                    <a:pt x="46160" y="12465"/>
                    <a:pt x="43784" y="15536"/>
                  </a:cubicBezTo>
                  <a:cubicBezTo>
                    <a:pt x="39987" y="3712"/>
                    <a:pt x="30304" y="1"/>
                    <a:pt x="23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7"/>
            <p:cNvSpPr/>
            <p:nvPr/>
          </p:nvSpPr>
          <p:spPr>
            <a:xfrm>
              <a:off x="-3785050" y="3108350"/>
              <a:ext cx="3816925" cy="2838850"/>
            </a:xfrm>
            <a:custGeom>
              <a:avLst/>
              <a:gdLst/>
              <a:ahLst/>
              <a:cxnLst/>
              <a:rect l="l" t="t" r="r" b="b"/>
              <a:pathLst>
                <a:path w="152677" h="113554" extrusionOk="0">
                  <a:moveTo>
                    <a:pt x="17963" y="0"/>
                  </a:moveTo>
                  <a:cubicBezTo>
                    <a:pt x="14622" y="0"/>
                    <a:pt x="11877" y="1156"/>
                    <a:pt x="11061" y="2394"/>
                  </a:cubicBezTo>
                  <a:cubicBezTo>
                    <a:pt x="10544" y="3230"/>
                    <a:pt x="10385" y="4184"/>
                    <a:pt x="10464" y="5159"/>
                  </a:cubicBezTo>
                  <a:cubicBezTo>
                    <a:pt x="1" y="7606"/>
                    <a:pt x="10464" y="13096"/>
                    <a:pt x="10464" y="13096"/>
                  </a:cubicBezTo>
                  <a:cubicBezTo>
                    <a:pt x="7978" y="23341"/>
                    <a:pt x="18978" y="25708"/>
                    <a:pt x="23156" y="30224"/>
                  </a:cubicBezTo>
                  <a:cubicBezTo>
                    <a:pt x="20560" y="29384"/>
                    <a:pt x="17544" y="28018"/>
                    <a:pt x="17069" y="28018"/>
                  </a:cubicBezTo>
                  <a:cubicBezTo>
                    <a:pt x="17038" y="28018"/>
                    <a:pt x="17017" y="28024"/>
                    <a:pt x="17009" y="28036"/>
                  </a:cubicBezTo>
                  <a:cubicBezTo>
                    <a:pt x="16790" y="28334"/>
                    <a:pt x="22320" y="31656"/>
                    <a:pt x="25841" y="34262"/>
                  </a:cubicBezTo>
                  <a:cubicBezTo>
                    <a:pt x="30476" y="37743"/>
                    <a:pt x="30078" y="36470"/>
                    <a:pt x="34753" y="39255"/>
                  </a:cubicBezTo>
                  <a:cubicBezTo>
                    <a:pt x="41795" y="43453"/>
                    <a:pt x="52696" y="53260"/>
                    <a:pt x="59360" y="56383"/>
                  </a:cubicBezTo>
                  <a:lnTo>
                    <a:pt x="59500" y="56462"/>
                  </a:lnTo>
                  <a:cubicBezTo>
                    <a:pt x="62145" y="60958"/>
                    <a:pt x="68412" y="63087"/>
                    <a:pt x="71316" y="66230"/>
                  </a:cubicBezTo>
                  <a:cubicBezTo>
                    <a:pt x="68720" y="65390"/>
                    <a:pt x="65722" y="64024"/>
                    <a:pt x="65232" y="64024"/>
                  </a:cubicBezTo>
                  <a:cubicBezTo>
                    <a:pt x="65200" y="64024"/>
                    <a:pt x="65179" y="64029"/>
                    <a:pt x="65169" y="64042"/>
                  </a:cubicBezTo>
                  <a:cubicBezTo>
                    <a:pt x="64950" y="64340"/>
                    <a:pt x="70500" y="67662"/>
                    <a:pt x="74001" y="70268"/>
                  </a:cubicBezTo>
                  <a:cubicBezTo>
                    <a:pt x="78656" y="73749"/>
                    <a:pt x="78258" y="72476"/>
                    <a:pt x="82933" y="75261"/>
                  </a:cubicBezTo>
                  <a:cubicBezTo>
                    <a:pt x="89975" y="79458"/>
                    <a:pt x="100856" y="89266"/>
                    <a:pt x="107521" y="92389"/>
                  </a:cubicBezTo>
                  <a:cubicBezTo>
                    <a:pt x="109124" y="93145"/>
                    <a:pt x="109980" y="93288"/>
                    <a:pt x="110645" y="93288"/>
                  </a:cubicBezTo>
                  <a:cubicBezTo>
                    <a:pt x="111053" y="93288"/>
                    <a:pt x="111389" y="93234"/>
                    <a:pt x="111781" y="93234"/>
                  </a:cubicBezTo>
                  <a:cubicBezTo>
                    <a:pt x="112418" y="93234"/>
                    <a:pt x="113203" y="93376"/>
                    <a:pt x="114682" y="94119"/>
                  </a:cubicBezTo>
                  <a:cubicBezTo>
                    <a:pt x="114682" y="94119"/>
                    <a:pt x="116947" y="100539"/>
                    <a:pt x="122898" y="100539"/>
                  </a:cubicBezTo>
                  <a:cubicBezTo>
                    <a:pt x="123206" y="100539"/>
                    <a:pt x="123524" y="100521"/>
                    <a:pt x="123852" y="100485"/>
                  </a:cubicBezTo>
                  <a:cubicBezTo>
                    <a:pt x="124489" y="100406"/>
                    <a:pt x="125185" y="100207"/>
                    <a:pt x="125901" y="99888"/>
                  </a:cubicBezTo>
                  <a:cubicBezTo>
                    <a:pt x="128368" y="100684"/>
                    <a:pt x="130974" y="101599"/>
                    <a:pt x="133998" y="103370"/>
                  </a:cubicBezTo>
                  <a:cubicBezTo>
                    <a:pt x="138732" y="106115"/>
                    <a:pt x="137240" y="106274"/>
                    <a:pt x="142651" y="108741"/>
                  </a:cubicBezTo>
                  <a:cubicBezTo>
                    <a:pt x="146534" y="110492"/>
                    <a:pt x="151819" y="113554"/>
                    <a:pt x="152442" y="113554"/>
                  </a:cubicBezTo>
                  <a:cubicBezTo>
                    <a:pt x="152471" y="113554"/>
                    <a:pt x="152489" y="113548"/>
                    <a:pt x="152498" y="113535"/>
                  </a:cubicBezTo>
                  <a:cubicBezTo>
                    <a:pt x="152677" y="113256"/>
                    <a:pt x="148619" y="110332"/>
                    <a:pt x="146769" y="108184"/>
                  </a:cubicBezTo>
                  <a:cubicBezTo>
                    <a:pt x="144680" y="105777"/>
                    <a:pt x="145834" y="104384"/>
                    <a:pt x="143984" y="103190"/>
                  </a:cubicBezTo>
                  <a:cubicBezTo>
                    <a:pt x="141756" y="101758"/>
                    <a:pt x="138155" y="97561"/>
                    <a:pt x="138752" y="96845"/>
                  </a:cubicBezTo>
                  <a:cubicBezTo>
                    <a:pt x="140861" y="94279"/>
                    <a:pt x="137877" y="90061"/>
                    <a:pt x="135370" y="88848"/>
                  </a:cubicBezTo>
                  <a:cubicBezTo>
                    <a:pt x="135947" y="86859"/>
                    <a:pt x="136027" y="84810"/>
                    <a:pt x="135331" y="82880"/>
                  </a:cubicBezTo>
                  <a:cubicBezTo>
                    <a:pt x="133958" y="79061"/>
                    <a:pt x="130377" y="77429"/>
                    <a:pt x="126618" y="77111"/>
                  </a:cubicBezTo>
                  <a:cubicBezTo>
                    <a:pt x="126836" y="76375"/>
                    <a:pt x="126995" y="75659"/>
                    <a:pt x="126995" y="74883"/>
                  </a:cubicBezTo>
                  <a:cubicBezTo>
                    <a:pt x="126995" y="71979"/>
                    <a:pt x="125106" y="68577"/>
                    <a:pt x="122162" y="67861"/>
                  </a:cubicBezTo>
                  <a:cubicBezTo>
                    <a:pt x="121782" y="67769"/>
                    <a:pt x="121402" y="67727"/>
                    <a:pt x="121026" y="67727"/>
                  </a:cubicBezTo>
                  <a:cubicBezTo>
                    <a:pt x="118621" y="67727"/>
                    <a:pt x="116332" y="69468"/>
                    <a:pt x="114801" y="71342"/>
                  </a:cubicBezTo>
                  <a:cubicBezTo>
                    <a:pt x="114344" y="70547"/>
                    <a:pt x="113767" y="69791"/>
                    <a:pt x="113110" y="69293"/>
                  </a:cubicBezTo>
                  <a:cubicBezTo>
                    <a:pt x="112613" y="68517"/>
                    <a:pt x="112374" y="67921"/>
                    <a:pt x="112573" y="67682"/>
                  </a:cubicBezTo>
                  <a:cubicBezTo>
                    <a:pt x="114761" y="65016"/>
                    <a:pt x="111678" y="60600"/>
                    <a:pt x="109052" y="59327"/>
                  </a:cubicBezTo>
                  <a:cubicBezTo>
                    <a:pt x="109649" y="57258"/>
                    <a:pt x="109729" y="55130"/>
                    <a:pt x="109012" y="53101"/>
                  </a:cubicBezTo>
                  <a:cubicBezTo>
                    <a:pt x="107560" y="49122"/>
                    <a:pt x="103840" y="47411"/>
                    <a:pt x="99941" y="47093"/>
                  </a:cubicBezTo>
                  <a:cubicBezTo>
                    <a:pt x="100180" y="46337"/>
                    <a:pt x="100299" y="45581"/>
                    <a:pt x="100299" y="44785"/>
                  </a:cubicBezTo>
                  <a:cubicBezTo>
                    <a:pt x="100299" y="41722"/>
                    <a:pt x="98350" y="38181"/>
                    <a:pt x="95267" y="37445"/>
                  </a:cubicBezTo>
                  <a:cubicBezTo>
                    <a:pt x="94871" y="37351"/>
                    <a:pt x="94476" y="37308"/>
                    <a:pt x="94085" y="37308"/>
                  </a:cubicBezTo>
                  <a:cubicBezTo>
                    <a:pt x="91561" y="37308"/>
                    <a:pt x="89170" y="39120"/>
                    <a:pt x="87568" y="41065"/>
                  </a:cubicBezTo>
                  <a:cubicBezTo>
                    <a:pt x="86713" y="39554"/>
                    <a:pt x="85420" y="38281"/>
                    <a:pt x="84147" y="38261"/>
                  </a:cubicBezTo>
                  <a:cubicBezTo>
                    <a:pt x="84137" y="38260"/>
                    <a:pt x="84128" y="38260"/>
                    <a:pt x="84118" y="38260"/>
                  </a:cubicBezTo>
                  <a:cubicBezTo>
                    <a:pt x="82775" y="38260"/>
                    <a:pt x="81433" y="39645"/>
                    <a:pt x="80307" y="41364"/>
                  </a:cubicBezTo>
                  <a:cubicBezTo>
                    <a:pt x="79711" y="41245"/>
                    <a:pt x="79114" y="41145"/>
                    <a:pt x="78517" y="41105"/>
                  </a:cubicBezTo>
                  <a:cubicBezTo>
                    <a:pt x="78756" y="40369"/>
                    <a:pt x="78895" y="39653"/>
                    <a:pt x="78895" y="38877"/>
                  </a:cubicBezTo>
                  <a:cubicBezTo>
                    <a:pt x="78895" y="35973"/>
                    <a:pt x="77005" y="32571"/>
                    <a:pt x="74081" y="31855"/>
                  </a:cubicBezTo>
                  <a:cubicBezTo>
                    <a:pt x="73698" y="31764"/>
                    <a:pt x="73317" y="31721"/>
                    <a:pt x="72938" y="31721"/>
                  </a:cubicBezTo>
                  <a:cubicBezTo>
                    <a:pt x="70521" y="31721"/>
                    <a:pt x="68234" y="33462"/>
                    <a:pt x="66721" y="35336"/>
                  </a:cubicBezTo>
                  <a:cubicBezTo>
                    <a:pt x="66243" y="34541"/>
                    <a:pt x="65666" y="33785"/>
                    <a:pt x="65030" y="33287"/>
                  </a:cubicBezTo>
                  <a:cubicBezTo>
                    <a:pt x="64532" y="32512"/>
                    <a:pt x="64274" y="31915"/>
                    <a:pt x="64473" y="31676"/>
                  </a:cubicBezTo>
                  <a:cubicBezTo>
                    <a:pt x="66661" y="29010"/>
                    <a:pt x="63578" y="24594"/>
                    <a:pt x="60972" y="23321"/>
                  </a:cubicBezTo>
                  <a:cubicBezTo>
                    <a:pt x="61568" y="21252"/>
                    <a:pt x="61648" y="19124"/>
                    <a:pt x="60912" y="17095"/>
                  </a:cubicBezTo>
                  <a:cubicBezTo>
                    <a:pt x="59380" y="13176"/>
                    <a:pt x="55660" y="11465"/>
                    <a:pt x="51722" y="11107"/>
                  </a:cubicBezTo>
                  <a:cubicBezTo>
                    <a:pt x="51980" y="10371"/>
                    <a:pt x="52100" y="9595"/>
                    <a:pt x="52100" y="8799"/>
                  </a:cubicBezTo>
                  <a:cubicBezTo>
                    <a:pt x="52100" y="5736"/>
                    <a:pt x="50130" y="2195"/>
                    <a:pt x="47047" y="1459"/>
                  </a:cubicBezTo>
                  <a:cubicBezTo>
                    <a:pt x="46654" y="1366"/>
                    <a:pt x="46261" y="1322"/>
                    <a:pt x="45871" y="1322"/>
                  </a:cubicBezTo>
                  <a:cubicBezTo>
                    <a:pt x="43357" y="1322"/>
                    <a:pt x="40952" y="3134"/>
                    <a:pt x="39368" y="5080"/>
                  </a:cubicBezTo>
                  <a:cubicBezTo>
                    <a:pt x="38493" y="3568"/>
                    <a:pt x="37200" y="2295"/>
                    <a:pt x="35927" y="2275"/>
                  </a:cubicBezTo>
                  <a:cubicBezTo>
                    <a:pt x="35920" y="2275"/>
                    <a:pt x="35913" y="2275"/>
                    <a:pt x="35907" y="2275"/>
                  </a:cubicBezTo>
                  <a:cubicBezTo>
                    <a:pt x="33984" y="2275"/>
                    <a:pt x="32024" y="5128"/>
                    <a:pt x="30814" y="7745"/>
                  </a:cubicBezTo>
                  <a:cubicBezTo>
                    <a:pt x="27380" y="1854"/>
                    <a:pt x="22194" y="0"/>
                    <a:pt x="179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7"/>
            <p:cNvSpPr/>
            <p:nvPr/>
          </p:nvSpPr>
          <p:spPr>
            <a:xfrm>
              <a:off x="-3829300" y="3638075"/>
              <a:ext cx="3901475" cy="3289950"/>
            </a:xfrm>
            <a:custGeom>
              <a:avLst/>
              <a:gdLst/>
              <a:ahLst/>
              <a:cxnLst/>
              <a:rect l="l" t="t" r="r" b="b"/>
              <a:pathLst>
                <a:path w="156059" h="131598" extrusionOk="0">
                  <a:moveTo>
                    <a:pt x="18742" y="1"/>
                  </a:moveTo>
                  <a:cubicBezTo>
                    <a:pt x="15646" y="1"/>
                    <a:pt x="13125" y="950"/>
                    <a:pt x="12274" y="2092"/>
                  </a:cubicBezTo>
                  <a:cubicBezTo>
                    <a:pt x="11637" y="2948"/>
                    <a:pt x="11419" y="3982"/>
                    <a:pt x="11419" y="5017"/>
                  </a:cubicBezTo>
                  <a:cubicBezTo>
                    <a:pt x="0" y="6867"/>
                    <a:pt x="10842" y="13511"/>
                    <a:pt x="10842" y="13511"/>
                  </a:cubicBezTo>
                  <a:cubicBezTo>
                    <a:pt x="10026" y="16077"/>
                    <a:pt x="10086" y="18186"/>
                    <a:pt x="10643" y="20036"/>
                  </a:cubicBezTo>
                  <a:lnTo>
                    <a:pt x="9688" y="19678"/>
                  </a:lnTo>
                  <a:lnTo>
                    <a:pt x="28785" y="95190"/>
                  </a:lnTo>
                  <a:lnTo>
                    <a:pt x="155342" y="131455"/>
                  </a:lnTo>
                  <a:cubicBezTo>
                    <a:pt x="155546" y="131542"/>
                    <a:pt x="155675" y="131598"/>
                    <a:pt x="155753" y="131598"/>
                  </a:cubicBezTo>
                  <a:cubicBezTo>
                    <a:pt x="155782" y="131598"/>
                    <a:pt x="155804" y="131590"/>
                    <a:pt x="155820" y="131574"/>
                  </a:cubicBezTo>
                  <a:cubicBezTo>
                    <a:pt x="156058" y="131355"/>
                    <a:pt x="151940" y="127894"/>
                    <a:pt x="150090" y="125487"/>
                  </a:cubicBezTo>
                  <a:cubicBezTo>
                    <a:pt x="148041" y="122762"/>
                    <a:pt x="149394" y="121329"/>
                    <a:pt x="147484" y="119917"/>
                  </a:cubicBezTo>
                  <a:cubicBezTo>
                    <a:pt x="145217" y="118226"/>
                    <a:pt x="141636" y="113472"/>
                    <a:pt x="142332" y="112736"/>
                  </a:cubicBezTo>
                  <a:cubicBezTo>
                    <a:pt x="144779" y="110150"/>
                    <a:pt x="141915" y="105395"/>
                    <a:pt x="139309" y="103903"/>
                  </a:cubicBezTo>
                  <a:cubicBezTo>
                    <a:pt x="140084" y="101815"/>
                    <a:pt x="140303" y="99626"/>
                    <a:pt x="139687" y="97518"/>
                  </a:cubicBezTo>
                  <a:cubicBezTo>
                    <a:pt x="138493" y="93340"/>
                    <a:pt x="134773" y="91331"/>
                    <a:pt x="130775" y="90695"/>
                  </a:cubicBezTo>
                  <a:cubicBezTo>
                    <a:pt x="131073" y="89959"/>
                    <a:pt x="131272" y="89163"/>
                    <a:pt x="131332" y="88347"/>
                  </a:cubicBezTo>
                  <a:cubicBezTo>
                    <a:pt x="131531" y="85204"/>
                    <a:pt x="129760" y="81425"/>
                    <a:pt x="126657" y="80450"/>
                  </a:cubicBezTo>
                  <a:cubicBezTo>
                    <a:pt x="126135" y="80289"/>
                    <a:pt x="125608" y="80215"/>
                    <a:pt x="125083" y="80215"/>
                  </a:cubicBezTo>
                  <a:cubicBezTo>
                    <a:pt x="122620" y="80215"/>
                    <a:pt x="120186" y="81829"/>
                    <a:pt x="118481" y="83633"/>
                  </a:cubicBezTo>
                  <a:cubicBezTo>
                    <a:pt x="118043" y="82738"/>
                    <a:pt x="117466" y="81922"/>
                    <a:pt x="116830" y="81345"/>
                  </a:cubicBezTo>
                  <a:cubicBezTo>
                    <a:pt x="116333" y="80470"/>
                    <a:pt x="116134" y="79813"/>
                    <a:pt x="116352" y="79575"/>
                  </a:cubicBezTo>
                  <a:cubicBezTo>
                    <a:pt x="118919" y="76869"/>
                    <a:pt x="115915" y="71916"/>
                    <a:pt x="113189" y="70364"/>
                  </a:cubicBezTo>
                  <a:cubicBezTo>
                    <a:pt x="113985" y="68176"/>
                    <a:pt x="114224" y="65888"/>
                    <a:pt x="113587" y="63660"/>
                  </a:cubicBezTo>
                  <a:cubicBezTo>
                    <a:pt x="112354" y="59284"/>
                    <a:pt x="108475" y="57195"/>
                    <a:pt x="104297" y="56559"/>
                  </a:cubicBezTo>
                  <a:cubicBezTo>
                    <a:pt x="104616" y="55783"/>
                    <a:pt x="104815" y="54967"/>
                    <a:pt x="104874" y="54092"/>
                  </a:cubicBezTo>
                  <a:cubicBezTo>
                    <a:pt x="105093" y="50810"/>
                    <a:pt x="103223" y="46891"/>
                    <a:pt x="100001" y="45856"/>
                  </a:cubicBezTo>
                  <a:cubicBezTo>
                    <a:pt x="99461" y="45689"/>
                    <a:pt x="98916" y="45613"/>
                    <a:pt x="98371" y="45613"/>
                  </a:cubicBezTo>
                  <a:cubicBezTo>
                    <a:pt x="95803" y="45613"/>
                    <a:pt x="93256" y="47311"/>
                    <a:pt x="91467" y="49198"/>
                  </a:cubicBezTo>
                  <a:cubicBezTo>
                    <a:pt x="90611" y="47507"/>
                    <a:pt x="89358" y="46035"/>
                    <a:pt x="87985" y="45936"/>
                  </a:cubicBezTo>
                  <a:cubicBezTo>
                    <a:pt x="87927" y="45931"/>
                    <a:pt x="87869" y="45929"/>
                    <a:pt x="87810" y="45929"/>
                  </a:cubicBezTo>
                  <a:cubicBezTo>
                    <a:pt x="86409" y="45929"/>
                    <a:pt x="84927" y="47281"/>
                    <a:pt x="83629" y="48999"/>
                  </a:cubicBezTo>
                  <a:cubicBezTo>
                    <a:pt x="83012" y="48820"/>
                    <a:pt x="82356" y="48681"/>
                    <a:pt x="81719" y="48582"/>
                  </a:cubicBezTo>
                  <a:cubicBezTo>
                    <a:pt x="82018" y="47826"/>
                    <a:pt x="82217" y="47030"/>
                    <a:pt x="82256" y="46214"/>
                  </a:cubicBezTo>
                  <a:cubicBezTo>
                    <a:pt x="82455" y="43071"/>
                    <a:pt x="80705" y="39292"/>
                    <a:pt x="77582" y="38337"/>
                  </a:cubicBezTo>
                  <a:cubicBezTo>
                    <a:pt x="77059" y="38171"/>
                    <a:pt x="76530" y="38095"/>
                    <a:pt x="76002" y="38095"/>
                  </a:cubicBezTo>
                  <a:cubicBezTo>
                    <a:pt x="73555" y="38095"/>
                    <a:pt x="71127" y="39720"/>
                    <a:pt x="69426" y="41520"/>
                  </a:cubicBezTo>
                  <a:cubicBezTo>
                    <a:pt x="68988" y="40625"/>
                    <a:pt x="68411" y="39789"/>
                    <a:pt x="67774" y="39232"/>
                  </a:cubicBezTo>
                  <a:cubicBezTo>
                    <a:pt x="67277" y="38357"/>
                    <a:pt x="67078" y="37680"/>
                    <a:pt x="67297" y="37462"/>
                  </a:cubicBezTo>
                  <a:cubicBezTo>
                    <a:pt x="69863" y="34756"/>
                    <a:pt x="66840" y="29803"/>
                    <a:pt x="64134" y="28231"/>
                  </a:cubicBezTo>
                  <a:cubicBezTo>
                    <a:pt x="64930" y="26043"/>
                    <a:pt x="65149" y="23756"/>
                    <a:pt x="64532" y="21547"/>
                  </a:cubicBezTo>
                  <a:cubicBezTo>
                    <a:pt x="63299" y="17171"/>
                    <a:pt x="59420" y="15082"/>
                    <a:pt x="55242" y="14426"/>
                  </a:cubicBezTo>
                  <a:cubicBezTo>
                    <a:pt x="55560" y="13670"/>
                    <a:pt x="55759" y="12834"/>
                    <a:pt x="55799" y="11979"/>
                  </a:cubicBezTo>
                  <a:cubicBezTo>
                    <a:pt x="56038" y="8697"/>
                    <a:pt x="54168" y="4758"/>
                    <a:pt x="50925" y="3743"/>
                  </a:cubicBezTo>
                  <a:cubicBezTo>
                    <a:pt x="50378" y="3570"/>
                    <a:pt x="49824" y="3491"/>
                    <a:pt x="49271" y="3491"/>
                  </a:cubicBezTo>
                  <a:cubicBezTo>
                    <a:pt x="46712" y="3491"/>
                    <a:pt x="44178" y="5184"/>
                    <a:pt x="42411" y="7066"/>
                  </a:cubicBezTo>
                  <a:cubicBezTo>
                    <a:pt x="41556" y="5375"/>
                    <a:pt x="40283" y="3923"/>
                    <a:pt x="38930" y="3823"/>
                  </a:cubicBezTo>
                  <a:cubicBezTo>
                    <a:pt x="38869" y="3818"/>
                    <a:pt x="38809" y="3815"/>
                    <a:pt x="38748" y="3815"/>
                  </a:cubicBezTo>
                  <a:cubicBezTo>
                    <a:pt x="36727" y="3815"/>
                    <a:pt x="34509" y="6648"/>
                    <a:pt x="33022" y="9294"/>
                  </a:cubicBezTo>
                  <a:cubicBezTo>
                    <a:pt x="29514" y="2206"/>
                    <a:pt x="23461" y="1"/>
                    <a:pt x="187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5" name="Google Shape;1215;p47"/>
          <p:cNvGrpSpPr/>
          <p:nvPr/>
        </p:nvGrpSpPr>
        <p:grpSpPr>
          <a:xfrm>
            <a:off x="6056050" y="2316050"/>
            <a:ext cx="4069799" cy="3739060"/>
            <a:chOff x="2226300" y="2978850"/>
            <a:chExt cx="4069799" cy="3739060"/>
          </a:xfrm>
        </p:grpSpPr>
        <p:sp>
          <p:nvSpPr>
            <p:cNvPr id="1216" name="Google Shape;1216;p47"/>
            <p:cNvSpPr/>
            <p:nvPr/>
          </p:nvSpPr>
          <p:spPr>
            <a:xfrm>
              <a:off x="2226300" y="2978850"/>
              <a:ext cx="4069799" cy="3739060"/>
            </a:xfrm>
            <a:custGeom>
              <a:avLst/>
              <a:gdLst/>
              <a:ahLst/>
              <a:cxnLst/>
              <a:rect l="l" t="t" r="r" b="b"/>
              <a:pathLst>
                <a:path w="187808" h="173466" extrusionOk="0">
                  <a:moveTo>
                    <a:pt x="57490" y="1"/>
                  </a:moveTo>
                  <a:lnTo>
                    <a:pt x="57490" y="1"/>
                  </a:lnTo>
                  <a:cubicBezTo>
                    <a:pt x="55521" y="1413"/>
                    <a:pt x="53710" y="3601"/>
                    <a:pt x="54904" y="6466"/>
                  </a:cubicBezTo>
                  <a:cubicBezTo>
                    <a:pt x="61329" y="21684"/>
                    <a:pt x="53591" y="21942"/>
                    <a:pt x="51721" y="27711"/>
                  </a:cubicBezTo>
                  <a:cubicBezTo>
                    <a:pt x="51244" y="29164"/>
                    <a:pt x="50925" y="30059"/>
                    <a:pt x="50607" y="30397"/>
                  </a:cubicBezTo>
                  <a:cubicBezTo>
                    <a:pt x="50607" y="30397"/>
                    <a:pt x="46450" y="36902"/>
                    <a:pt x="46012" y="41795"/>
                  </a:cubicBezTo>
                  <a:cubicBezTo>
                    <a:pt x="45924" y="42744"/>
                    <a:pt x="45792" y="43141"/>
                    <a:pt x="45646" y="43141"/>
                  </a:cubicBezTo>
                  <a:cubicBezTo>
                    <a:pt x="45039" y="43141"/>
                    <a:pt x="44204" y="36208"/>
                    <a:pt x="45375" y="33639"/>
                  </a:cubicBezTo>
                  <a:lnTo>
                    <a:pt x="45375" y="33639"/>
                  </a:lnTo>
                  <a:cubicBezTo>
                    <a:pt x="45375" y="33640"/>
                    <a:pt x="42948" y="36723"/>
                    <a:pt x="41297" y="43387"/>
                  </a:cubicBezTo>
                  <a:cubicBezTo>
                    <a:pt x="41006" y="44566"/>
                    <a:pt x="40601" y="45034"/>
                    <a:pt x="40142" y="45034"/>
                  </a:cubicBezTo>
                  <a:cubicBezTo>
                    <a:pt x="38381" y="45034"/>
                    <a:pt x="35827" y="38135"/>
                    <a:pt x="35827" y="38135"/>
                  </a:cubicBezTo>
                  <a:cubicBezTo>
                    <a:pt x="33241" y="43009"/>
                    <a:pt x="34733" y="45794"/>
                    <a:pt x="34434" y="51125"/>
                  </a:cubicBezTo>
                  <a:cubicBezTo>
                    <a:pt x="34136" y="56436"/>
                    <a:pt x="34613" y="59182"/>
                    <a:pt x="32624" y="60136"/>
                  </a:cubicBezTo>
                  <a:cubicBezTo>
                    <a:pt x="32485" y="60204"/>
                    <a:pt x="32345" y="60236"/>
                    <a:pt x="32207" y="60236"/>
                  </a:cubicBezTo>
                  <a:cubicBezTo>
                    <a:pt x="30355" y="60236"/>
                    <a:pt x="28741" y="54432"/>
                    <a:pt x="30555" y="50230"/>
                  </a:cubicBezTo>
                  <a:cubicBezTo>
                    <a:pt x="32525" y="45694"/>
                    <a:pt x="29799" y="42233"/>
                    <a:pt x="29799" y="42233"/>
                  </a:cubicBezTo>
                  <a:cubicBezTo>
                    <a:pt x="29799" y="42233"/>
                    <a:pt x="28456" y="44313"/>
                    <a:pt x="26902" y="44313"/>
                  </a:cubicBezTo>
                  <a:cubicBezTo>
                    <a:pt x="26632" y="44313"/>
                    <a:pt x="26356" y="44250"/>
                    <a:pt x="26080" y="44103"/>
                  </a:cubicBezTo>
                  <a:cubicBezTo>
                    <a:pt x="24230" y="43108"/>
                    <a:pt x="28526" y="36564"/>
                    <a:pt x="28526" y="36564"/>
                  </a:cubicBezTo>
                  <a:lnTo>
                    <a:pt x="28526" y="36564"/>
                  </a:lnTo>
                  <a:cubicBezTo>
                    <a:pt x="28526" y="36564"/>
                    <a:pt x="26278" y="39011"/>
                    <a:pt x="22578" y="41636"/>
                  </a:cubicBezTo>
                  <a:cubicBezTo>
                    <a:pt x="18878" y="44282"/>
                    <a:pt x="21962" y="47047"/>
                    <a:pt x="20987" y="51782"/>
                  </a:cubicBezTo>
                  <a:cubicBezTo>
                    <a:pt x="20748" y="52975"/>
                    <a:pt x="20569" y="53731"/>
                    <a:pt x="20311" y="54049"/>
                  </a:cubicBezTo>
                  <a:cubicBezTo>
                    <a:pt x="20311" y="54049"/>
                    <a:pt x="18122" y="60276"/>
                    <a:pt x="18361" y="64115"/>
                  </a:cubicBezTo>
                  <a:cubicBezTo>
                    <a:pt x="18403" y="64854"/>
                    <a:pt x="18310" y="65165"/>
                    <a:pt x="18139" y="65165"/>
                  </a:cubicBezTo>
                  <a:cubicBezTo>
                    <a:pt x="17414" y="65165"/>
                    <a:pt x="15277" y="59557"/>
                    <a:pt x="16034" y="57352"/>
                  </a:cubicBezTo>
                  <a:lnTo>
                    <a:pt x="16034" y="57352"/>
                  </a:lnTo>
                  <a:cubicBezTo>
                    <a:pt x="16033" y="57352"/>
                    <a:pt x="11836" y="60276"/>
                    <a:pt x="13607" y="65547"/>
                  </a:cubicBezTo>
                  <a:cubicBezTo>
                    <a:pt x="14295" y="67621"/>
                    <a:pt x="14087" y="68292"/>
                    <a:pt x="13451" y="68292"/>
                  </a:cubicBezTo>
                  <a:cubicBezTo>
                    <a:pt x="12579" y="68292"/>
                    <a:pt x="10904" y="67035"/>
                    <a:pt x="9628" y="66403"/>
                  </a:cubicBezTo>
                  <a:lnTo>
                    <a:pt x="9628" y="66403"/>
                  </a:lnTo>
                  <a:cubicBezTo>
                    <a:pt x="10802" y="69068"/>
                    <a:pt x="11120" y="74599"/>
                    <a:pt x="11518" y="85480"/>
                  </a:cubicBezTo>
                  <a:cubicBezTo>
                    <a:pt x="11553" y="86523"/>
                    <a:pt x="11250" y="86893"/>
                    <a:pt x="10803" y="86893"/>
                  </a:cubicBezTo>
                  <a:cubicBezTo>
                    <a:pt x="9706" y="86893"/>
                    <a:pt x="7739" y="84664"/>
                    <a:pt x="7738" y="84664"/>
                  </a:cubicBezTo>
                  <a:lnTo>
                    <a:pt x="7738" y="84664"/>
                  </a:lnTo>
                  <a:cubicBezTo>
                    <a:pt x="7738" y="84664"/>
                    <a:pt x="6386" y="89916"/>
                    <a:pt x="10265" y="94630"/>
                  </a:cubicBezTo>
                  <a:cubicBezTo>
                    <a:pt x="14060" y="99262"/>
                    <a:pt x="14713" y="107474"/>
                    <a:pt x="12467" y="107474"/>
                  </a:cubicBezTo>
                  <a:cubicBezTo>
                    <a:pt x="12418" y="107474"/>
                    <a:pt x="12366" y="107469"/>
                    <a:pt x="12314" y="107461"/>
                  </a:cubicBezTo>
                  <a:cubicBezTo>
                    <a:pt x="9847" y="107063"/>
                    <a:pt x="9211" y="103562"/>
                    <a:pt x="6684" y="97256"/>
                  </a:cubicBezTo>
                  <a:cubicBezTo>
                    <a:pt x="4158" y="90930"/>
                    <a:pt x="4237" y="95804"/>
                    <a:pt x="1711" y="90612"/>
                  </a:cubicBezTo>
                  <a:cubicBezTo>
                    <a:pt x="1711" y="90612"/>
                    <a:pt x="657" y="91527"/>
                    <a:pt x="318" y="96759"/>
                  </a:cubicBezTo>
                  <a:cubicBezTo>
                    <a:pt x="0" y="101971"/>
                    <a:pt x="4536" y="101195"/>
                    <a:pt x="4755" y="107163"/>
                  </a:cubicBezTo>
                  <a:cubicBezTo>
                    <a:pt x="4973" y="113171"/>
                    <a:pt x="895" y="113111"/>
                    <a:pt x="2069" y="117268"/>
                  </a:cubicBezTo>
                  <a:cubicBezTo>
                    <a:pt x="14522" y="162146"/>
                    <a:pt x="35111" y="170501"/>
                    <a:pt x="36563" y="173465"/>
                  </a:cubicBezTo>
                  <a:lnTo>
                    <a:pt x="109330" y="165150"/>
                  </a:lnTo>
                  <a:lnTo>
                    <a:pt x="107719" y="151205"/>
                  </a:lnTo>
                  <a:lnTo>
                    <a:pt x="107719" y="151205"/>
                  </a:lnTo>
                  <a:cubicBezTo>
                    <a:pt x="112314" y="154766"/>
                    <a:pt x="115497" y="156258"/>
                    <a:pt x="116094" y="157273"/>
                  </a:cubicBezTo>
                  <a:lnTo>
                    <a:pt x="187807" y="142472"/>
                  </a:lnTo>
                  <a:lnTo>
                    <a:pt x="173325" y="73584"/>
                  </a:lnTo>
                  <a:cubicBezTo>
                    <a:pt x="173325" y="73584"/>
                    <a:pt x="172436" y="73915"/>
                    <a:pt x="170949" y="73915"/>
                  </a:cubicBezTo>
                  <a:cubicBezTo>
                    <a:pt x="167347" y="73915"/>
                    <a:pt x="160240" y="71971"/>
                    <a:pt x="153791" y="58664"/>
                  </a:cubicBezTo>
                  <a:cubicBezTo>
                    <a:pt x="151702" y="54348"/>
                    <a:pt x="150667" y="49613"/>
                    <a:pt x="150548" y="44839"/>
                  </a:cubicBezTo>
                  <a:cubicBezTo>
                    <a:pt x="150488" y="43069"/>
                    <a:pt x="150250" y="41099"/>
                    <a:pt x="149494" y="39329"/>
                  </a:cubicBezTo>
                  <a:cubicBezTo>
                    <a:pt x="147843" y="35430"/>
                    <a:pt x="145177" y="34256"/>
                    <a:pt x="143705" y="28447"/>
                  </a:cubicBezTo>
                  <a:cubicBezTo>
                    <a:pt x="142213" y="22619"/>
                    <a:pt x="145635" y="22858"/>
                    <a:pt x="143824" y="17904"/>
                  </a:cubicBezTo>
                  <a:cubicBezTo>
                    <a:pt x="142034" y="12951"/>
                    <a:pt x="137877" y="7859"/>
                    <a:pt x="137876" y="7858"/>
                  </a:cubicBezTo>
                  <a:lnTo>
                    <a:pt x="137876" y="7858"/>
                  </a:lnTo>
                  <a:cubicBezTo>
                    <a:pt x="136941" y="13468"/>
                    <a:pt x="138016" y="12613"/>
                    <a:pt x="134236" y="16651"/>
                  </a:cubicBezTo>
                  <a:cubicBezTo>
                    <a:pt x="129621" y="21584"/>
                    <a:pt x="137618" y="30278"/>
                    <a:pt x="135330" y="31173"/>
                  </a:cubicBezTo>
                  <a:cubicBezTo>
                    <a:pt x="135101" y="31261"/>
                    <a:pt x="134872" y="31303"/>
                    <a:pt x="134643" y="31303"/>
                  </a:cubicBezTo>
                  <a:cubicBezTo>
                    <a:pt x="129172" y="31303"/>
                    <a:pt x="123912" y="7202"/>
                    <a:pt x="123912" y="7202"/>
                  </a:cubicBezTo>
                  <a:cubicBezTo>
                    <a:pt x="123225" y="10837"/>
                    <a:pt x="122095" y="11776"/>
                    <a:pt x="120919" y="11776"/>
                  </a:cubicBezTo>
                  <a:cubicBezTo>
                    <a:pt x="119662" y="11776"/>
                    <a:pt x="118353" y="10704"/>
                    <a:pt x="117478" y="10704"/>
                  </a:cubicBezTo>
                  <a:cubicBezTo>
                    <a:pt x="117249" y="10704"/>
                    <a:pt x="117050" y="10777"/>
                    <a:pt x="116890" y="10962"/>
                  </a:cubicBezTo>
                  <a:cubicBezTo>
                    <a:pt x="115358" y="12732"/>
                    <a:pt x="114682" y="15119"/>
                    <a:pt x="115099" y="17427"/>
                  </a:cubicBezTo>
                  <a:cubicBezTo>
                    <a:pt x="115557" y="19953"/>
                    <a:pt x="115736" y="23554"/>
                    <a:pt x="114085" y="26180"/>
                  </a:cubicBezTo>
                  <a:cubicBezTo>
                    <a:pt x="113634" y="26897"/>
                    <a:pt x="113240" y="27205"/>
                    <a:pt x="112902" y="27205"/>
                  </a:cubicBezTo>
                  <a:cubicBezTo>
                    <a:pt x="111274" y="27205"/>
                    <a:pt x="110961" y="20062"/>
                    <a:pt x="111916" y="17327"/>
                  </a:cubicBezTo>
                  <a:lnTo>
                    <a:pt x="111916" y="17327"/>
                  </a:lnTo>
                  <a:cubicBezTo>
                    <a:pt x="111916" y="17328"/>
                    <a:pt x="104894" y="21724"/>
                    <a:pt x="108773" y="27393"/>
                  </a:cubicBezTo>
                  <a:cubicBezTo>
                    <a:pt x="112652" y="33062"/>
                    <a:pt x="114065" y="32784"/>
                    <a:pt x="112354" y="37916"/>
                  </a:cubicBezTo>
                  <a:cubicBezTo>
                    <a:pt x="111698" y="39886"/>
                    <a:pt x="112314" y="43765"/>
                    <a:pt x="112454" y="46888"/>
                  </a:cubicBezTo>
                  <a:cubicBezTo>
                    <a:pt x="110802" y="45674"/>
                    <a:pt x="109430" y="45376"/>
                    <a:pt x="107878" y="41974"/>
                  </a:cubicBezTo>
                  <a:cubicBezTo>
                    <a:pt x="105889" y="37697"/>
                    <a:pt x="109927" y="36623"/>
                    <a:pt x="107779" y="33102"/>
                  </a:cubicBezTo>
                  <a:cubicBezTo>
                    <a:pt x="105610" y="29561"/>
                    <a:pt x="104357" y="29283"/>
                    <a:pt x="104357" y="29283"/>
                  </a:cubicBezTo>
                  <a:cubicBezTo>
                    <a:pt x="104158" y="33818"/>
                    <a:pt x="102448" y="30377"/>
                    <a:pt x="102627" y="35708"/>
                  </a:cubicBezTo>
                  <a:cubicBezTo>
                    <a:pt x="102825" y="41020"/>
                    <a:pt x="103562" y="43705"/>
                    <a:pt x="101652" y="44859"/>
                  </a:cubicBezTo>
                  <a:cubicBezTo>
                    <a:pt x="101496" y="44951"/>
                    <a:pt x="101335" y="44995"/>
                    <a:pt x="101173" y="44995"/>
                  </a:cubicBezTo>
                  <a:cubicBezTo>
                    <a:pt x="99347" y="44995"/>
                    <a:pt x="97280" y="39444"/>
                    <a:pt x="98668" y="35151"/>
                  </a:cubicBezTo>
                  <a:cubicBezTo>
                    <a:pt x="100180" y="30457"/>
                    <a:pt x="97156" y="27274"/>
                    <a:pt x="97156" y="27274"/>
                  </a:cubicBezTo>
                  <a:cubicBezTo>
                    <a:pt x="97156" y="27274"/>
                    <a:pt x="95938" y="29602"/>
                    <a:pt x="94302" y="29602"/>
                  </a:cubicBezTo>
                  <a:cubicBezTo>
                    <a:pt x="94080" y="29602"/>
                    <a:pt x="93851" y="29559"/>
                    <a:pt x="93615" y="29462"/>
                  </a:cubicBezTo>
                  <a:cubicBezTo>
                    <a:pt x="91686" y="28626"/>
                    <a:pt x="96937" y="23713"/>
                    <a:pt x="96937" y="23713"/>
                  </a:cubicBezTo>
                  <a:lnTo>
                    <a:pt x="96937" y="23713"/>
                  </a:lnTo>
                  <a:cubicBezTo>
                    <a:pt x="96937" y="23713"/>
                    <a:pt x="93317" y="24369"/>
                    <a:pt x="89895" y="27333"/>
                  </a:cubicBezTo>
                  <a:cubicBezTo>
                    <a:pt x="86434" y="30278"/>
                    <a:pt x="89776" y="32744"/>
                    <a:pt x="89239" y="37578"/>
                  </a:cubicBezTo>
                  <a:cubicBezTo>
                    <a:pt x="89119" y="38772"/>
                    <a:pt x="89000" y="39528"/>
                    <a:pt x="88801" y="39886"/>
                  </a:cubicBezTo>
                  <a:cubicBezTo>
                    <a:pt x="88801" y="39886"/>
                    <a:pt x="87210" y="46271"/>
                    <a:pt x="87787" y="50111"/>
                  </a:cubicBezTo>
                  <a:cubicBezTo>
                    <a:pt x="87895" y="50853"/>
                    <a:pt x="87824" y="51165"/>
                    <a:pt x="87645" y="51165"/>
                  </a:cubicBezTo>
                  <a:cubicBezTo>
                    <a:pt x="86903" y="51165"/>
                    <a:pt x="84298" y="45813"/>
                    <a:pt x="84843" y="43586"/>
                  </a:cubicBezTo>
                  <a:lnTo>
                    <a:pt x="84843" y="43586"/>
                  </a:lnTo>
                  <a:cubicBezTo>
                    <a:pt x="84842" y="43586"/>
                    <a:pt x="79054" y="48221"/>
                    <a:pt x="83172" y="51941"/>
                  </a:cubicBezTo>
                  <a:cubicBezTo>
                    <a:pt x="84823" y="53433"/>
                    <a:pt x="88085" y="54944"/>
                    <a:pt x="88682" y="57272"/>
                  </a:cubicBezTo>
                  <a:cubicBezTo>
                    <a:pt x="89100" y="58923"/>
                    <a:pt x="88383" y="61270"/>
                    <a:pt x="88224" y="62981"/>
                  </a:cubicBezTo>
                  <a:cubicBezTo>
                    <a:pt x="88045" y="65090"/>
                    <a:pt x="87787" y="67318"/>
                    <a:pt x="87946" y="69426"/>
                  </a:cubicBezTo>
                  <a:cubicBezTo>
                    <a:pt x="88025" y="70302"/>
                    <a:pt x="88145" y="71197"/>
                    <a:pt x="88284" y="72032"/>
                  </a:cubicBezTo>
                  <a:cubicBezTo>
                    <a:pt x="88344" y="72530"/>
                    <a:pt x="88443" y="74638"/>
                    <a:pt x="88841" y="74917"/>
                  </a:cubicBezTo>
                  <a:cubicBezTo>
                    <a:pt x="85598" y="72649"/>
                    <a:pt x="82535" y="71913"/>
                    <a:pt x="83808" y="60654"/>
                  </a:cubicBezTo>
                  <a:cubicBezTo>
                    <a:pt x="83947" y="59420"/>
                    <a:pt x="81958" y="56496"/>
                    <a:pt x="79571" y="55641"/>
                  </a:cubicBezTo>
                  <a:cubicBezTo>
                    <a:pt x="77383" y="54885"/>
                    <a:pt x="75712" y="53055"/>
                    <a:pt x="75195" y="50807"/>
                  </a:cubicBezTo>
                  <a:lnTo>
                    <a:pt x="75195" y="50747"/>
                  </a:lnTo>
                  <a:cubicBezTo>
                    <a:pt x="75155" y="49932"/>
                    <a:pt x="75016" y="49275"/>
                    <a:pt x="74856" y="48877"/>
                  </a:cubicBezTo>
                  <a:cubicBezTo>
                    <a:pt x="73066" y="45058"/>
                    <a:pt x="71176" y="45297"/>
                    <a:pt x="70241" y="39349"/>
                  </a:cubicBezTo>
                  <a:cubicBezTo>
                    <a:pt x="69306" y="33440"/>
                    <a:pt x="73902" y="33460"/>
                    <a:pt x="72589" y="28388"/>
                  </a:cubicBezTo>
                  <a:cubicBezTo>
                    <a:pt x="71236" y="23315"/>
                    <a:pt x="70022" y="22579"/>
                    <a:pt x="70022" y="22579"/>
                  </a:cubicBezTo>
                  <a:cubicBezTo>
                    <a:pt x="68550" y="28089"/>
                    <a:pt x="67695" y="23295"/>
                    <a:pt x="66422" y="29880"/>
                  </a:cubicBezTo>
                  <a:cubicBezTo>
                    <a:pt x="65149" y="36504"/>
                    <a:pt x="66641" y="38314"/>
                    <a:pt x="64313" y="39090"/>
                  </a:cubicBezTo>
                  <a:cubicBezTo>
                    <a:pt x="64162" y="39139"/>
                    <a:pt x="64019" y="39162"/>
                    <a:pt x="63884" y="39162"/>
                  </a:cubicBezTo>
                  <a:cubicBezTo>
                    <a:pt x="61926" y="39162"/>
                    <a:pt x="61734" y="34195"/>
                    <a:pt x="64433" y="29263"/>
                  </a:cubicBezTo>
                  <a:cubicBezTo>
                    <a:pt x="67337" y="23991"/>
                    <a:pt x="62921" y="17646"/>
                    <a:pt x="62921" y="17646"/>
                  </a:cubicBezTo>
                  <a:cubicBezTo>
                    <a:pt x="62921" y="17646"/>
                    <a:pt x="61790" y="18840"/>
                    <a:pt x="60755" y="18840"/>
                  </a:cubicBezTo>
                  <a:cubicBezTo>
                    <a:pt x="60148" y="18840"/>
                    <a:pt x="59574" y="18429"/>
                    <a:pt x="59280" y="17128"/>
                  </a:cubicBezTo>
                  <a:cubicBezTo>
                    <a:pt x="56853" y="6366"/>
                    <a:pt x="56853" y="2786"/>
                    <a:pt x="57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47"/>
            <p:cNvSpPr/>
            <p:nvPr/>
          </p:nvSpPr>
          <p:spPr>
            <a:xfrm>
              <a:off x="2891925" y="3989375"/>
              <a:ext cx="2016650" cy="2416100"/>
            </a:xfrm>
            <a:custGeom>
              <a:avLst/>
              <a:gdLst/>
              <a:ahLst/>
              <a:cxnLst/>
              <a:rect l="l" t="t" r="r" b="b"/>
              <a:pathLst>
                <a:path w="80666" h="96644" extrusionOk="0">
                  <a:moveTo>
                    <a:pt x="4576" y="1"/>
                  </a:moveTo>
                  <a:lnTo>
                    <a:pt x="4576" y="1"/>
                  </a:lnTo>
                  <a:cubicBezTo>
                    <a:pt x="4974" y="558"/>
                    <a:pt x="8117" y="5074"/>
                    <a:pt x="9191" y="9251"/>
                  </a:cubicBezTo>
                  <a:cubicBezTo>
                    <a:pt x="10325" y="13727"/>
                    <a:pt x="12792" y="14264"/>
                    <a:pt x="12792" y="14264"/>
                  </a:cubicBezTo>
                  <a:cubicBezTo>
                    <a:pt x="12792" y="14264"/>
                    <a:pt x="9907" y="2408"/>
                    <a:pt x="7540" y="1692"/>
                  </a:cubicBezTo>
                  <a:cubicBezTo>
                    <a:pt x="5511" y="1095"/>
                    <a:pt x="4755" y="220"/>
                    <a:pt x="4576" y="1"/>
                  </a:cubicBezTo>
                  <a:close/>
                  <a:moveTo>
                    <a:pt x="33699" y="10086"/>
                  </a:moveTo>
                  <a:cubicBezTo>
                    <a:pt x="33699" y="10087"/>
                    <a:pt x="34654" y="13150"/>
                    <a:pt x="34713" y="17765"/>
                  </a:cubicBezTo>
                  <a:cubicBezTo>
                    <a:pt x="34793" y="22400"/>
                    <a:pt x="38990" y="24190"/>
                    <a:pt x="38990" y="24190"/>
                  </a:cubicBezTo>
                  <a:cubicBezTo>
                    <a:pt x="39328" y="19735"/>
                    <a:pt x="33699" y="10087"/>
                    <a:pt x="33699" y="10086"/>
                  </a:cubicBezTo>
                  <a:close/>
                  <a:moveTo>
                    <a:pt x="5252" y="9629"/>
                  </a:moveTo>
                  <a:cubicBezTo>
                    <a:pt x="5252" y="9629"/>
                    <a:pt x="4576" y="15637"/>
                    <a:pt x="2288" y="23653"/>
                  </a:cubicBezTo>
                  <a:cubicBezTo>
                    <a:pt x="1" y="31670"/>
                    <a:pt x="6028" y="31789"/>
                    <a:pt x="8813" y="39448"/>
                  </a:cubicBezTo>
                  <a:cubicBezTo>
                    <a:pt x="9509" y="41378"/>
                    <a:pt x="9907" y="42611"/>
                    <a:pt x="9867" y="43327"/>
                  </a:cubicBezTo>
                  <a:cubicBezTo>
                    <a:pt x="9867" y="43327"/>
                    <a:pt x="12414" y="54427"/>
                    <a:pt x="15895" y="59460"/>
                  </a:cubicBezTo>
                  <a:cubicBezTo>
                    <a:pt x="16769" y="60729"/>
                    <a:pt x="16745" y="61256"/>
                    <a:pt x="16200" y="61256"/>
                  </a:cubicBezTo>
                  <a:cubicBezTo>
                    <a:pt x="14576" y="61256"/>
                    <a:pt x="8324" y="56580"/>
                    <a:pt x="7460" y="52975"/>
                  </a:cubicBezTo>
                  <a:lnTo>
                    <a:pt x="7460" y="52975"/>
                  </a:lnTo>
                  <a:cubicBezTo>
                    <a:pt x="7460" y="52976"/>
                    <a:pt x="3383" y="65925"/>
                    <a:pt x="11320" y="67079"/>
                  </a:cubicBezTo>
                  <a:cubicBezTo>
                    <a:pt x="19277" y="68233"/>
                    <a:pt x="24767" y="66065"/>
                    <a:pt x="23912" y="73146"/>
                  </a:cubicBezTo>
                  <a:cubicBezTo>
                    <a:pt x="21863" y="89875"/>
                    <a:pt x="40996" y="96643"/>
                    <a:pt x="50476" y="96643"/>
                  </a:cubicBezTo>
                  <a:cubicBezTo>
                    <a:pt x="52044" y="96643"/>
                    <a:pt x="53348" y="96458"/>
                    <a:pt x="54248" y="96103"/>
                  </a:cubicBezTo>
                  <a:lnTo>
                    <a:pt x="80665" y="88822"/>
                  </a:lnTo>
                  <a:lnTo>
                    <a:pt x="80646" y="75593"/>
                  </a:lnTo>
                  <a:cubicBezTo>
                    <a:pt x="78418" y="55740"/>
                    <a:pt x="51781" y="29999"/>
                    <a:pt x="47644" y="28965"/>
                  </a:cubicBezTo>
                  <a:cubicBezTo>
                    <a:pt x="46573" y="28696"/>
                    <a:pt x="45661" y="28623"/>
                    <a:pt x="44828" y="28623"/>
                  </a:cubicBezTo>
                  <a:cubicBezTo>
                    <a:pt x="43836" y="28623"/>
                    <a:pt x="42955" y="28726"/>
                    <a:pt x="42048" y="28726"/>
                  </a:cubicBezTo>
                  <a:cubicBezTo>
                    <a:pt x="40332" y="28726"/>
                    <a:pt x="38521" y="28357"/>
                    <a:pt x="35688" y="26219"/>
                  </a:cubicBezTo>
                  <a:cubicBezTo>
                    <a:pt x="30098" y="22022"/>
                    <a:pt x="34514" y="16154"/>
                    <a:pt x="29203" y="13249"/>
                  </a:cubicBezTo>
                  <a:cubicBezTo>
                    <a:pt x="25896" y="11436"/>
                    <a:pt x="23975" y="11091"/>
                    <a:pt x="22992" y="11091"/>
                  </a:cubicBezTo>
                  <a:cubicBezTo>
                    <a:pt x="22391" y="11091"/>
                    <a:pt x="22141" y="11220"/>
                    <a:pt x="22141" y="11220"/>
                  </a:cubicBezTo>
                  <a:cubicBezTo>
                    <a:pt x="25125" y="18123"/>
                    <a:pt x="20470" y="14881"/>
                    <a:pt x="24528" y="22519"/>
                  </a:cubicBezTo>
                  <a:cubicBezTo>
                    <a:pt x="28567" y="30158"/>
                    <a:pt x="31451" y="33341"/>
                    <a:pt x="29840" y="37061"/>
                  </a:cubicBezTo>
                  <a:cubicBezTo>
                    <a:pt x="29517" y="37803"/>
                    <a:pt x="28947" y="38143"/>
                    <a:pt x="28232" y="38143"/>
                  </a:cubicBezTo>
                  <a:cubicBezTo>
                    <a:pt x="25379" y="38143"/>
                    <a:pt x="20207" y="32744"/>
                    <a:pt x="19078" y="25921"/>
                  </a:cubicBezTo>
                  <a:cubicBezTo>
                    <a:pt x="17665" y="17407"/>
                    <a:pt x="11499" y="15915"/>
                    <a:pt x="11499" y="15915"/>
                  </a:cubicBezTo>
                  <a:lnTo>
                    <a:pt x="11499" y="15915"/>
                  </a:lnTo>
                  <a:cubicBezTo>
                    <a:pt x="11499" y="15915"/>
                    <a:pt x="11638" y="22022"/>
                    <a:pt x="8554" y="22838"/>
                  </a:cubicBezTo>
                  <a:cubicBezTo>
                    <a:pt x="8467" y="22861"/>
                    <a:pt x="8382" y="22872"/>
                    <a:pt x="8300" y="22872"/>
                  </a:cubicBezTo>
                  <a:cubicBezTo>
                    <a:pt x="5459" y="22872"/>
                    <a:pt x="5252" y="9629"/>
                    <a:pt x="5252" y="96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8" name="Google Shape;1218;p47"/>
          <p:cNvGrpSpPr/>
          <p:nvPr/>
        </p:nvGrpSpPr>
        <p:grpSpPr>
          <a:xfrm>
            <a:off x="5833350" y="883113"/>
            <a:ext cx="3620552" cy="4172390"/>
            <a:chOff x="5833350" y="883113"/>
            <a:chExt cx="3620552" cy="4172390"/>
          </a:xfrm>
        </p:grpSpPr>
        <p:sp>
          <p:nvSpPr>
            <p:cNvPr id="1219" name="Google Shape;1219;p47"/>
            <p:cNvSpPr/>
            <p:nvPr/>
          </p:nvSpPr>
          <p:spPr>
            <a:xfrm>
              <a:off x="5833350" y="4568875"/>
              <a:ext cx="2547008" cy="172294"/>
            </a:xfrm>
            <a:custGeom>
              <a:avLst/>
              <a:gdLst/>
              <a:ahLst/>
              <a:cxnLst/>
              <a:rect l="l" t="t" r="r" b="b"/>
              <a:pathLst>
                <a:path w="107720" h="5650" extrusionOk="0">
                  <a:moveTo>
                    <a:pt x="52099" y="0"/>
                  </a:moveTo>
                  <a:lnTo>
                    <a:pt x="0" y="20"/>
                  </a:lnTo>
                  <a:lnTo>
                    <a:pt x="54626" y="1074"/>
                  </a:lnTo>
                  <a:lnTo>
                    <a:pt x="40044" y="5650"/>
                  </a:lnTo>
                  <a:lnTo>
                    <a:pt x="107719" y="3103"/>
                  </a:lnTo>
                  <a:lnTo>
                    <a:pt x="520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20" name="Google Shape;1220;p47"/>
            <p:cNvGrpSpPr/>
            <p:nvPr/>
          </p:nvGrpSpPr>
          <p:grpSpPr>
            <a:xfrm>
              <a:off x="7424297" y="883113"/>
              <a:ext cx="2029605" cy="4172390"/>
              <a:chOff x="2016150" y="3192175"/>
              <a:chExt cx="1126369" cy="2315550"/>
            </a:xfrm>
          </p:grpSpPr>
          <p:sp>
            <p:nvSpPr>
              <p:cNvPr id="1221" name="Google Shape;1221;p47"/>
              <p:cNvSpPr/>
              <p:nvPr/>
            </p:nvSpPr>
            <p:spPr>
              <a:xfrm>
                <a:off x="2687025" y="3981925"/>
                <a:ext cx="208400" cy="1302000"/>
              </a:xfrm>
              <a:custGeom>
                <a:avLst/>
                <a:gdLst/>
                <a:ahLst/>
                <a:cxnLst/>
                <a:rect l="l" t="t" r="r" b="b"/>
                <a:pathLst>
                  <a:path w="8336" h="52080" extrusionOk="0">
                    <a:moveTo>
                      <a:pt x="6148" y="0"/>
                    </a:moveTo>
                    <a:lnTo>
                      <a:pt x="4497" y="1214"/>
                    </a:lnTo>
                    <a:cubicBezTo>
                      <a:pt x="4516" y="2089"/>
                      <a:pt x="5989" y="25602"/>
                      <a:pt x="6207" y="28109"/>
                    </a:cubicBezTo>
                    <a:cubicBezTo>
                      <a:pt x="6366" y="29879"/>
                      <a:pt x="1274" y="43327"/>
                      <a:pt x="1" y="51383"/>
                    </a:cubicBezTo>
                    <a:lnTo>
                      <a:pt x="5352" y="52080"/>
                    </a:lnTo>
                    <a:cubicBezTo>
                      <a:pt x="5670" y="49991"/>
                      <a:pt x="8336" y="30536"/>
                      <a:pt x="8137" y="27970"/>
                    </a:cubicBezTo>
                    <a:cubicBezTo>
                      <a:pt x="7918" y="25503"/>
                      <a:pt x="6148" y="219"/>
                      <a:pt x="61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47"/>
              <p:cNvSpPr/>
              <p:nvPr/>
            </p:nvSpPr>
            <p:spPr>
              <a:xfrm>
                <a:off x="2586575" y="4063975"/>
                <a:ext cx="285475" cy="594325"/>
              </a:xfrm>
              <a:custGeom>
                <a:avLst/>
                <a:gdLst/>
                <a:ahLst/>
                <a:cxnLst/>
                <a:rect l="l" t="t" r="r" b="b"/>
                <a:pathLst>
                  <a:path w="11419" h="23773" extrusionOk="0">
                    <a:moveTo>
                      <a:pt x="796" y="1"/>
                    </a:moveTo>
                    <a:lnTo>
                      <a:pt x="0" y="60"/>
                    </a:lnTo>
                    <a:cubicBezTo>
                      <a:pt x="180" y="1751"/>
                      <a:pt x="776" y="7321"/>
                      <a:pt x="1154" y="7978"/>
                    </a:cubicBezTo>
                    <a:lnTo>
                      <a:pt x="1492" y="8674"/>
                    </a:lnTo>
                    <a:cubicBezTo>
                      <a:pt x="1970" y="9669"/>
                      <a:pt x="2785" y="11360"/>
                      <a:pt x="3820" y="12613"/>
                    </a:cubicBezTo>
                    <a:cubicBezTo>
                      <a:pt x="5133" y="14224"/>
                      <a:pt x="10723" y="23673"/>
                      <a:pt x="10782" y="23773"/>
                    </a:cubicBezTo>
                    <a:lnTo>
                      <a:pt x="11419" y="21087"/>
                    </a:lnTo>
                    <a:cubicBezTo>
                      <a:pt x="11200" y="20689"/>
                      <a:pt x="5769" y="13767"/>
                      <a:pt x="4437" y="12135"/>
                    </a:cubicBezTo>
                    <a:cubicBezTo>
                      <a:pt x="3462" y="10942"/>
                      <a:pt x="2706" y="9311"/>
                      <a:pt x="2228" y="8356"/>
                    </a:cubicBezTo>
                    <a:cubicBezTo>
                      <a:pt x="2069" y="8018"/>
                      <a:pt x="1950" y="7759"/>
                      <a:pt x="1851" y="7600"/>
                    </a:cubicBezTo>
                    <a:cubicBezTo>
                      <a:pt x="1652" y="7202"/>
                      <a:pt x="1154" y="3422"/>
                      <a:pt x="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47"/>
              <p:cNvSpPr/>
              <p:nvPr/>
            </p:nvSpPr>
            <p:spPr>
              <a:xfrm>
                <a:off x="2679075" y="4107250"/>
                <a:ext cx="63675" cy="266100"/>
              </a:xfrm>
              <a:custGeom>
                <a:avLst/>
                <a:gdLst/>
                <a:ahLst/>
                <a:cxnLst/>
                <a:rect l="l" t="t" r="r" b="b"/>
                <a:pathLst>
                  <a:path w="2547" h="10644" extrusionOk="0">
                    <a:moveTo>
                      <a:pt x="1751" y="0"/>
                    </a:moveTo>
                    <a:lnTo>
                      <a:pt x="995" y="120"/>
                    </a:lnTo>
                    <a:cubicBezTo>
                      <a:pt x="995" y="120"/>
                      <a:pt x="1194" y="1293"/>
                      <a:pt x="1254" y="2586"/>
                    </a:cubicBezTo>
                    <a:cubicBezTo>
                      <a:pt x="1413" y="4795"/>
                      <a:pt x="1115" y="5570"/>
                      <a:pt x="935" y="5849"/>
                    </a:cubicBezTo>
                    <a:cubicBezTo>
                      <a:pt x="1" y="7301"/>
                      <a:pt x="40" y="10524"/>
                      <a:pt x="60" y="10643"/>
                    </a:cubicBezTo>
                    <a:lnTo>
                      <a:pt x="856" y="10623"/>
                    </a:lnTo>
                    <a:cubicBezTo>
                      <a:pt x="836" y="9768"/>
                      <a:pt x="935" y="7321"/>
                      <a:pt x="1612" y="6287"/>
                    </a:cubicBezTo>
                    <a:cubicBezTo>
                      <a:pt x="2547" y="4854"/>
                      <a:pt x="1851" y="498"/>
                      <a:pt x="1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47"/>
              <p:cNvSpPr/>
              <p:nvPr/>
            </p:nvSpPr>
            <p:spPr>
              <a:xfrm>
                <a:off x="2483625" y="4030650"/>
                <a:ext cx="151700" cy="239750"/>
              </a:xfrm>
              <a:custGeom>
                <a:avLst/>
                <a:gdLst/>
                <a:ahLst/>
                <a:cxnLst/>
                <a:rect l="l" t="t" r="r" b="b"/>
                <a:pathLst>
                  <a:path w="6068" h="9590" extrusionOk="0">
                    <a:moveTo>
                      <a:pt x="558" y="1"/>
                    </a:moveTo>
                    <a:lnTo>
                      <a:pt x="1" y="578"/>
                    </a:lnTo>
                    <a:cubicBezTo>
                      <a:pt x="1" y="578"/>
                      <a:pt x="856" y="1393"/>
                      <a:pt x="1672" y="2428"/>
                    </a:cubicBezTo>
                    <a:cubicBezTo>
                      <a:pt x="3084" y="4119"/>
                      <a:pt x="3303" y="4934"/>
                      <a:pt x="3343" y="5253"/>
                    </a:cubicBezTo>
                    <a:cubicBezTo>
                      <a:pt x="3442" y="6924"/>
                      <a:pt x="5372" y="9450"/>
                      <a:pt x="5451" y="9589"/>
                    </a:cubicBezTo>
                    <a:lnTo>
                      <a:pt x="6068" y="9112"/>
                    </a:lnTo>
                    <a:cubicBezTo>
                      <a:pt x="5551" y="8435"/>
                      <a:pt x="4178" y="6406"/>
                      <a:pt x="4138" y="5173"/>
                    </a:cubicBezTo>
                    <a:cubicBezTo>
                      <a:pt x="4059" y="3462"/>
                      <a:pt x="896" y="359"/>
                      <a:pt x="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47"/>
              <p:cNvSpPr/>
              <p:nvPr/>
            </p:nvSpPr>
            <p:spPr>
              <a:xfrm flipH="1">
                <a:off x="2889369" y="3747924"/>
                <a:ext cx="253150" cy="104975"/>
              </a:xfrm>
              <a:custGeom>
                <a:avLst/>
                <a:gdLst/>
                <a:ahLst/>
                <a:cxnLst/>
                <a:rect l="l" t="t" r="r" b="b"/>
                <a:pathLst>
                  <a:path w="10126" h="4199" extrusionOk="0">
                    <a:moveTo>
                      <a:pt x="40" y="1"/>
                    </a:moveTo>
                    <a:lnTo>
                      <a:pt x="0" y="797"/>
                    </a:lnTo>
                    <a:cubicBezTo>
                      <a:pt x="0" y="797"/>
                      <a:pt x="1174" y="896"/>
                      <a:pt x="2467" y="1115"/>
                    </a:cubicBezTo>
                    <a:cubicBezTo>
                      <a:pt x="4615" y="1513"/>
                      <a:pt x="5311" y="1950"/>
                      <a:pt x="5550" y="2209"/>
                    </a:cubicBezTo>
                    <a:cubicBezTo>
                      <a:pt x="6684" y="3482"/>
                      <a:pt x="9787" y="4178"/>
                      <a:pt x="9946" y="4198"/>
                    </a:cubicBezTo>
                    <a:lnTo>
                      <a:pt x="10125" y="3422"/>
                    </a:lnTo>
                    <a:cubicBezTo>
                      <a:pt x="9270" y="3223"/>
                      <a:pt x="6943" y="2547"/>
                      <a:pt x="6107" y="1652"/>
                    </a:cubicBezTo>
                    <a:cubicBezTo>
                      <a:pt x="4953" y="399"/>
                      <a:pt x="537" y="41"/>
                      <a:pt x="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47"/>
              <p:cNvSpPr/>
              <p:nvPr/>
            </p:nvSpPr>
            <p:spPr>
              <a:xfrm>
                <a:off x="2642275" y="3317000"/>
                <a:ext cx="137775" cy="247700"/>
              </a:xfrm>
              <a:custGeom>
                <a:avLst/>
                <a:gdLst/>
                <a:ahLst/>
                <a:cxnLst/>
                <a:rect l="l" t="t" r="r" b="b"/>
                <a:pathLst>
                  <a:path w="5511" h="9908" extrusionOk="0">
                    <a:moveTo>
                      <a:pt x="597" y="1"/>
                    </a:moveTo>
                    <a:lnTo>
                      <a:pt x="0" y="538"/>
                    </a:lnTo>
                    <a:cubicBezTo>
                      <a:pt x="0" y="538"/>
                      <a:pt x="796" y="1393"/>
                      <a:pt x="1572" y="2468"/>
                    </a:cubicBezTo>
                    <a:cubicBezTo>
                      <a:pt x="2865" y="4258"/>
                      <a:pt x="3064" y="5074"/>
                      <a:pt x="3064" y="5412"/>
                    </a:cubicBezTo>
                    <a:cubicBezTo>
                      <a:pt x="3024" y="7122"/>
                      <a:pt x="4795" y="9788"/>
                      <a:pt x="4874" y="9907"/>
                    </a:cubicBezTo>
                    <a:lnTo>
                      <a:pt x="5511" y="9450"/>
                    </a:lnTo>
                    <a:cubicBezTo>
                      <a:pt x="5053" y="8734"/>
                      <a:pt x="3800" y="6625"/>
                      <a:pt x="3820" y="5412"/>
                    </a:cubicBezTo>
                    <a:cubicBezTo>
                      <a:pt x="3860" y="3681"/>
                      <a:pt x="916" y="379"/>
                      <a:pt x="5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47"/>
              <p:cNvSpPr/>
              <p:nvPr/>
            </p:nvSpPr>
            <p:spPr>
              <a:xfrm>
                <a:off x="2856625" y="4146050"/>
                <a:ext cx="116900" cy="399350"/>
              </a:xfrm>
              <a:custGeom>
                <a:avLst/>
                <a:gdLst/>
                <a:ahLst/>
                <a:cxnLst/>
                <a:rect l="l" t="t" r="r" b="b"/>
                <a:pathLst>
                  <a:path w="4676" h="15974" extrusionOk="0">
                    <a:moveTo>
                      <a:pt x="3700" y="0"/>
                    </a:moveTo>
                    <a:lnTo>
                      <a:pt x="3064" y="159"/>
                    </a:lnTo>
                    <a:cubicBezTo>
                      <a:pt x="3462" y="1751"/>
                      <a:pt x="4337" y="6187"/>
                      <a:pt x="3541" y="7420"/>
                    </a:cubicBezTo>
                    <a:cubicBezTo>
                      <a:pt x="2467" y="9071"/>
                      <a:pt x="100" y="13149"/>
                      <a:pt x="0" y="13428"/>
                    </a:cubicBezTo>
                    <a:lnTo>
                      <a:pt x="716" y="15974"/>
                    </a:lnTo>
                    <a:cubicBezTo>
                      <a:pt x="736" y="15914"/>
                      <a:pt x="3084" y="9350"/>
                      <a:pt x="4098" y="7778"/>
                    </a:cubicBezTo>
                    <a:cubicBezTo>
                      <a:pt x="4576" y="7022"/>
                      <a:pt x="4675" y="5490"/>
                      <a:pt x="4337" y="3183"/>
                    </a:cubicBezTo>
                    <a:cubicBezTo>
                      <a:pt x="4078" y="1512"/>
                      <a:pt x="3700" y="20"/>
                      <a:pt x="3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47"/>
              <p:cNvSpPr/>
              <p:nvPr/>
            </p:nvSpPr>
            <p:spPr>
              <a:xfrm>
                <a:off x="2759650" y="3333425"/>
                <a:ext cx="81575" cy="678850"/>
              </a:xfrm>
              <a:custGeom>
                <a:avLst/>
                <a:gdLst/>
                <a:ahLst/>
                <a:cxnLst/>
                <a:rect l="l" t="t" r="r" b="b"/>
                <a:pathLst>
                  <a:path w="3263" h="27154" extrusionOk="0">
                    <a:moveTo>
                      <a:pt x="2248" y="0"/>
                    </a:moveTo>
                    <a:cubicBezTo>
                      <a:pt x="1711" y="1612"/>
                      <a:pt x="0" y="6963"/>
                      <a:pt x="80" y="7699"/>
                    </a:cubicBezTo>
                    <a:cubicBezTo>
                      <a:pt x="100" y="7878"/>
                      <a:pt x="100" y="8156"/>
                      <a:pt x="100" y="8495"/>
                    </a:cubicBezTo>
                    <a:cubicBezTo>
                      <a:pt x="120" y="9628"/>
                      <a:pt x="179" y="11478"/>
                      <a:pt x="617" y="13050"/>
                    </a:cubicBezTo>
                    <a:cubicBezTo>
                      <a:pt x="1174" y="15019"/>
                      <a:pt x="1592" y="27054"/>
                      <a:pt x="1611" y="27154"/>
                    </a:cubicBezTo>
                    <a:lnTo>
                      <a:pt x="3263" y="25940"/>
                    </a:lnTo>
                    <a:cubicBezTo>
                      <a:pt x="3203" y="25483"/>
                      <a:pt x="1970" y="14840"/>
                      <a:pt x="1393" y="12831"/>
                    </a:cubicBezTo>
                    <a:cubicBezTo>
                      <a:pt x="995" y="11339"/>
                      <a:pt x="935" y="9549"/>
                      <a:pt x="895" y="8475"/>
                    </a:cubicBezTo>
                    <a:cubicBezTo>
                      <a:pt x="895" y="8097"/>
                      <a:pt x="875" y="7838"/>
                      <a:pt x="875" y="7639"/>
                    </a:cubicBezTo>
                    <a:cubicBezTo>
                      <a:pt x="856" y="7182"/>
                      <a:pt x="1950" y="3521"/>
                      <a:pt x="2984" y="239"/>
                    </a:cubicBezTo>
                    <a:lnTo>
                      <a:pt x="2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47"/>
              <p:cNvSpPr/>
              <p:nvPr/>
            </p:nvSpPr>
            <p:spPr>
              <a:xfrm flipH="1">
                <a:off x="2482633" y="3598528"/>
                <a:ext cx="351125" cy="565975"/>
              </a:xfrm>
              <a:custGeom>
                <a:avLst/>
                <a:gdLst/>
                <a:ahLst/>
                <a:cxnLst/>
                <a:rect l="l" t="t" r="r" b="b"/>
                <a:pathLst>
                  <a:path w="14045" h="22639" extrusionOk="0">
                    <a:moveTo>
                      <a:pt x="13528" y="1"/>
                    </a:moveTo>
                    <a:cubicBezTo>
                      <a:pt x="12235" y="1095"/>
                      <a:pt x="7998" y="4775"/>
                      <a:pt x="7659" y="5431"/>
                    </a:cubicBezTo>
                    <a:cubicBezTo>
                      <a:pt x="7580" y="5590"/>
                      <a:pt x="7460" y="5829"/>
                      <a:pt x="7281" y="6128"/>
                    </a:cubicBezTo>
                    <a:cubicBezTo>
                      <a:pt x="6744" y="7102"/>
                      <a:pt x="5789" y="8714"/>
                      <a:pt x="5352" y="10285"/>
                    </a:cubicBezTo>
                    <a:cubicBezTo>
                      <a:pt x="4775" y="12215"/>
                      <a:pt x="40" y="19038"/>
                      <a:pt x="1" y="19137"/>
                    </a:cubicBezTo>
                    <a:lnTo>
                      <a:pt x="836" y="22639"/>
                    </a:lnTo>
                    <a:cubicBezTo>
                      <a:pt x="1035" y="22221"/>
                      <a:pt x="5511" y="12533"/>
                      <a:pt x="6108" y="10484"/>
                    </a:cubicBezTo>
                    <a:cubicBezTo>
                      <a:pt x="6526" y="9012"/>
                      <a:pt x="7441" y="7460"/>
                      <a:pt x="7978" y="6506"/>
                    </a:cubicBezTo>
                    <a:cubicBezTo>
                      <a:pt x="8157" y="6187"/>
                      <a:pt x="8296" y="5929"/>
                      <a:pt x="8376" y="5770"/>
                    </a:cubicBezTo>
                    <a:cubicBezTo>
                      <a:pt x="8594" y="5372"/>
                      <a:pt x="11439" y="2805"/>
                      <a:pt x="14045" y="597"/>
                    </a:cubicBezTo>
                    <a:lnTo>
                      <a:pt x="135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47"/>
              <p:cNvSpPr/>
              <p:nvPr/>
            </p:nvSpPr>
            <p:spPr>
              <a:xfrm flipH="1">
                <a:off x="2453783" y="3720378"/>
                <a:ext cx="243200" cy="145725"/>
              </a:xfrm>
              <a:custGeom>
                <a:avLst/>
                <a:gdLst/>
                <a:ahLst/>
                <a:cxnLst/>
                <a:rect l="l" t="t" r="r" b="b"/>
                <a:pathLst>
                  <a:path w="9728" h="5829" extrusionOk="0">
                    <a:moveTo>
                      <a:pt x="9171" y="0"/>
                    </a:moveTo>
                    <a:cubicBezTo>
                      <a:pt x="9171" y="0"/>
                      <a:pt x="8335" y="816"/>
                      <a:pt x="7301" y="1632"/>
                    </a:cubicBezTo>
                    <a:cubicBezTo>
                      <a:pt x="5570" y="3004"/>
                      <a:pt x="4774" y="3223"/>
                      <a:pt x="4456" y="3223"/>
                    </a:cubicBezTo>
                    <a:cubicBezTo>
                      <a:pt x="2725" y="3243"/>
                      <a:pt x="120" y="5113"/>
                      <a:pt x="0" y="5192"/>
                    </a:cubicBezTo>
                    <a:lnTo>
                      <a:pt x="478" y="5829"/>
                    </a:lnTo>
                    <a:cubicBezTo>
                      <a:pt x="1174" y="5332"/>
                      <a:pt x="3223" y="4019"/>
                      <a:pt x="4456" y="3999"/>
                    </a:cubicBezTo>
                    <a:cubicBezTo>
                      <a:pt x="6167" y="3939"/>
                      <a:pt x="9370" y="915"/>
                      <a:pt x="9728" y="557"/>
                    </a:cubicBezTo>
                    <a:lnTo>
                      <a:pt x="9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47"/>
              <p:cNvSpPr/>
              <p:nvPr/>
            </p:nvSpPr>
            <p:spPr>
              <a:xfrm flipH="1">
                <a:off x="2673583" y="3714403"/>
                <a:ext cx="87550" cy="257650"/>
              </a:xfrm>
              <a:custGeom>
                <a:avLst/>
                <a:gdLst/>
                <a:ahLst/>
                <a:cxnLst/>
                <a:rect l="l" t="t" r="r" b="b"/>
                <a:pathLst>
                  <a:path w="3502" h="10306" extrusionOk="0">
                    <a:moveTo>
                      <a:pt x="2745" y="1"/>
                    </a:moveTo>
                    <a:cubicBezTo>
                      <a:pt x="2606" y="856"/>
                      <a:pt x="2089" y="3243"/>
                      <a:pt x="1253" y="4138"/>
                    </a:cubicBezTo>
                    <a:cubicBezTo>
                      <a:pt x="80" y="5372"/>
                      <a:pt x="0" y="9808"/>
                      <a:pt x="0" y="10305"/>
                    </a:cubicBezTo>
                    <a:lnTo>
                      <a:pt x="796" y="10305"/>
                    </a:lnTo>
                    <a:cubicBezTo>
                      <a:pt x="796" y="10305"/>
                      <a:pt x="796" y="9111"/>
                      <a:pt x="955" y="7818"/>
                    </a:cubicBezTo>
                    <a:cubicBezTo>
                      <a:pt x="1194" y="5630"/>
                      <a:pt x="1591" y="4874"/>
                      <a:pt x="1810" y="4656"/>
                    </a:cubicBezTo>
                    <a:cubicBezTo>
                      <a:pt x="2984" y="3442"/>
                      <a:pt x="3481" y="279"/>
                      <a:pt x="3501" y="120"/>
                    </a:cubicBezTo>
                    <a:lnTo>
                      <a:pt x="27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47"/>
              <p:cNvSpPr/>
              <p:nvPr/>
            </p:nvSpPr>
            <p:spPr>
              <a:xfrm flipH="1">
                <a:off x="2800844" y="3708649"/>
                <a:ext cx="193975" cy="211375"/>
              </a:xfrm>
              <a:custGeom>
                <a:avLst/>
                <a:gdLst/>
                <a:ahLst/>
                <a:cxnLst/>
                <a:rect l="l" t="t" r="r" b="b"/>
                <a:pathLst>
                  <a:path w="7759" h="8455" extrusionOk="0">
                    <a:moveTo>
                      <a:pt x="537" y="0"/>
                    </a:moveTo>
                    <a:lnTo>
                      <a:pt x="0" y="597"/>
                    </a:lnTo>
                    <a:cubicBezTo>
                      <a:pt x="657" y="1174"/>
                      <a:pt x="2387" y="2885"/>
                      <a:pt x="2686" y="4078"/>
                    </a:cubicBezTo>
                    <a:cubicBezTo>
                      <a:pt x="3123" y="5749"/>
                      <a:pt x="6803" y="8176"/>
                      <a:pt x="7221" y="8455"/>
                    </a:cubicBezTo>
                    <a:lnTo>
                      <a:pt x="7758" y="6625"/>
                    </a:lnTo>
                    <a:lnTo>
                      <a:pt x="7758" y="6625"/>
                    </a:lnTo>
                    <a:cubicBezTo>
                      <a:pt x="7758" y="6625"/>
                      <a:pt x="7405" y="6798"/>
                      <a:pt x="6913" y="6798"/>
                    </a:cubicBezTo>
                    <a:cubicBezTo>
                      <a:pt x="6540" y="6798"/>
                      <a:pt x="6088" y="6698"/>
                      <a:pt x="5650" y="6346"/>
                    </a:cubicBezTo>
                    <a:cubicBezTo>
                      <a:pt x="3939" y="4954"/>
                      <a:pt x="3541" y="4237"/>
                      <a:pt x="3462" y="3899"/>
                    </a:cubicBezTo>
                    <a:cubicBezTo>
                      <a:pt x="3024" y="2208"/>
                      <a:pt x="637" y="100"/>
                      <a:pt x="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47"/>
              <p:cNvSpPr/>
              <p:nvPr/>
            </p:nvSpPr>
            <p:spPr>
              <a:xfrm>
                <a:off x="2760150" y="3192175"/>
                <a:ext cx="56700" cy="223825"/>
              </a:xfrm>
              <a:custGeom>
                <a:avLst/>
                <a:gdLst/>
                <a:ahLst/>
                <a:cxnLst/>
                <a:rect l="l" t="t" r="r" b="b"/>
                <a:pathLst>
                  <a:path w="2268" h="8953" extrusionOk="0">
                    <a:moveTo>
                      <a:pt x="1233" y="1"/>
                    </a:moveTo>
                    <a:lnTo>
                      <a:pt x="497" y="180"/>
                    </a:lnTo>
                    <a:cubicBezTo>
                      <a:pt x="676" y="797"/>
                      <a:pt x="1015" y="2607"/>
                      <a:pt x="597" y="3502"/>
                    </a:cubicBezTo>
                    <a:cubicBezTo>
                      <a:pt x="0" y="4775"/>
                      <a:pt x="1194" y="8594"/>
                      <a:pt x="1373" y="8953"/>
                    </a:cubicBezTo>
                    <a:lnTo>
                      <a:pt x="2268" y="7898"/>
                    </a:lnTo>
                    <a:cubicBezTo>
                      <a:pt x="2268" y="7898"/>
                      <a:pt x="1870" y="7083"/>
                      <a:pt x="1572" y="6168"/>
                    </a:cubicBezTo>
                    <a:cubicBezTo>
                      <a:pt x="1054" y="4576"/>
                      <a:pt x="1154" y="3920"/>
                      <a:pt x="1273" y="3701"/>
                    </a:cubicBezTo>
                    <a:cubicBezTo>
                      <a:pt x="1870" y="2448"/>
                      <a:pt x="1253" y="100"/>
                      <a:pt x="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47"/>
              <p:cNvSpPr/>
              <p:nvPr/>
            </p:nvSpPr>
            <p:spPr>
              <a:xfrm>
                <a:off x="2177775" y="4256450"/>
                <a:ext cx="483925" cy="1251275"/>
              </a:xfrm>
              <a:custGeom>
                <a:avLst/>
                <a:gdLst/>
                <a:ahLst/>
                <a:cxnLst/>
                <a:rect l="l" t="t" r="r" b="b"/>
                <a:pathLst>
                  <a:path w="19357" h="50051" extrusionOk="0">
                    <a:moveTo>
                      <a:pt x="1" y="0"/>
                    </a:moveTo>
                    <a:lnTo>
                      <a:pt x="1" y="0"/>
                    </a:lnTo>
                    <a:cubicBezTo>
                      <a:pt x="21" y="199"/>
                      <a:pt x="4934" y="25065"/>
                      <a:pt x="5372" y="27512"/>
                    </a:cubicBezTo>
                    <a:cubicBezTo>
                      <a:pt x="5829" y="30038"/>
                      <a:pt x="13508" y="48141"/>
                      <a:pt x="14343" y="50050"/>
                    </a:cubicBezTo>
                    <a:lnTo>
                      <a:pt x="19356" y="48021"/>
                    </a:lnTo>
                    <a:cubicBezTo>
                      <a:pt x="16014" y="40542"/>
                      <a:pt x="7580" y="28904"/>
                      <a:pt x="7262" y="27154"/>
                    </a:cubicBezTo>
                    <a:cubicBezTo>
                      <a:pt x="6824" y="24667"/>
                      <a:pt x="2089" y="1592"/>
                      <a:pt x="1891" y="75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47"/>
              <p:cNvSpPr/>
              <p:nvPr/>
            </p:nvSpPr>
            <p:spPr>
              <a:xfrm>
                <a:off x="2306100" y="4271375"/>
                <a:ext cx="166125" cy="641550"/>
              </a:xfrm>
              <a:custGeom>
                <a:avLst/>
                <a:gdLst/>
                <a:ahLst/>
                <a:cxnLst/>
                <a:rect l="l" t="t" r="r" b="b"/>
                <a:pathLst>
                  <a:path w="6645" h="25662" extrusionOk="0">
                    <a:moveTo>
                      <a:pt x="5510" y="0"/>
                    </a:moveTo>
                    <a:lnTo>
                      <a:pt x="4734" y="119"/>
                    </a:lnTo>
                    <a:cubicBezTo>
                      <a:pt x="5291" y="3501"/>
                      <a:pt x="5809" y="7281"/>
                      <a:pt x="5709" y="7738"/>
                    </a:cubicBezTo>
                    <a:cubicBezTo>
                      <a:pt x="5650" y="7917"/>
                      <a:pt x="5610" y="8176"/>
                      <a:pt x="5530" y="8554"/>
                    </a:cubicBezTo>
                    <a:cubicBezTo>
                      <a:pt x="5331" y="9608"/>
                      <a:pt x="5013" y="11399"/>
                      <a:pt x="4396" y="12791"/>
                    </a:cubicBezTo>
                    <a:cubicBezTo>
                      <a:pt x="3521" y="14701"/>
                      <a:pt x="119" y="22777"/>
                      <a:pt x="0" y="23235"/>
                    </a:cubicBezTo>
                    <a:lnTo>
                      <a:pt x="1313" y="25662"/>
                    </a:lnTo>
                    <a:cubicBezTo>
                      <a:pt x="1353" y="25562"/>
                      <a:pt x="4277" y="14979"/>
                      <a:pt x="5112" y="13129"/>
                    </a:cubicBezTo>
                    <a:cubicBezTo>
                      <a:pt x="5749" y="11637"/>
                      <a:pt x="6107" y="9807"/>
                      <a:pt x="6306" y="8713"/>
                    </a:cubicBezTo>
                    <a:cubicBezTo>
                      <a:pt x="6346" y="8355"/>
                      <a:pt x="6405" y="8076"/>
                      <a:pt x="6445" y="7937"/>
                    </a:cubicBezTo>
                    <a:cubicBezTo>
                      <a:pt x="6644" y="7221"/>
                      <a:pt x="5789" y="1671"/>
                      <a:pt x="55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47"/>
              <p:cNvSpPr/>
              <p:nvPr/>
            </p:nvSpPr>
            <p:spPr>
              <a:xfrm>
                <a:off x="2324500" y="4344975"/>
                <a:ext cx="109925" cy="252150"/>
              </a:xfrm>
              <a:custGeom>
                <a:avLst/>
                <a:gdLst/>
                <a:ahLst/>
                <a:cxnLst/>
                <a:rect l="l" t="t" r="r" b="b"/>
                <a:pathLst>
                  <a:path w="4397" h="10086" extrusionOk="0">
                    <a:moveTo>
                      <a:pt x="796" y="0"/>
                    </a:moveTo>
                    <a:lnTo>
                      <a:pt x="0" y="60"/>
                    </a:lnTo>
                    <a:cubicBezTo>
                      <a:pt x="60" y="557"/>
                      <a:pt x="497" y="4953"/>
                      <a:pt x="1790" y="6107"/>
                    </a:cubicBezTo>
                    <a:cubicBezTo>
                      <a:pt x="2686" y="6923"/>
                      <a:pt x="3441" y="9270"/>
                      <a:pt x="3640" y="10086"/>
                    </a:cubicBezTo>
                    <a:lnTo>
                      <a:pt x="4396" y="9887"/>
                    </a:lnTo>
                    <a:cubicBezTo>
                      <a:pt x="4376" y="9767"/>
                      <a:pt x="3581" y="6664"/>
                      <a:pt x="2347" y="5510"/>
                    </a:cubicBezTo>
                    <a:cubicBezTo>
                      <a:pt x="2089" y="5312"/>
                      <a:pt x="1611" y="4615"/>
                      <a:pt x="1174" y="2447"/>
                    </a:cubicBezTo>
                    <a:cubicBezTo>
                      <a:pt x="915" y="1154"/>
                      <a:pt x="796" y="0"/>
                      <a:pt x="7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47"/>
              <p:cNvSpPr/>
              <p:nvPr/>
            </p:nvSpPr>
            <p:spPr>
              <a:xfrm>
                <a:off x="2448325" y="4213175"/>
                <a:ext cx="90025" cy="263600"/>
              </a:xfrm>
              <a:custGeom>
                <a:avLst/>
                <a:gdLst/>
                <a:ahLst/>
                <a:cxnLst/>
                <a:rect l="l" t="t" r="r" b="b"/>
                <a:pathLst>
                  <a:path w="3601" h="10544" extrusionOk="0">
                    <a:moveTo>
                      <a:pt x="2964" y="1"/>
                    </a:moveTo>
                    <a:cubicBezTo>
                      <a:pt x="2686" y="438"/>
                      <a:pt x="478" y="4258"/>
                      <a:pt x="836" y="5929"/>
                    </a:cubicBezTo>
                    <a:cubicBezTo>
                      <a:pt x="1094" y="7122"/>
                      <a:pt x="319" y="9430"/>
                      <a:pt x="0" y="10225"/>
                    </a:cubicBezTo>
                    <a:lnTo>
                      <a:pt x="716" y="10544"/>
                    </a:lnTo>
                    <a:cubicBezTo>
                      <a:pt x="776" y="10404"/>
                      <a:pt x="1970" y="7460"/>
                      <a:pt x="1592" y="5769"/>
                    </a:cubicBezTo>
                    <a:cubicBezTo>
                      <a:pt x="1512" y="5431"/>
                      <a:pt x="1532" y="4616"/>
                      <a:pt x="2467" y="2607"/>
                    </a:cubicBezTo>
                    <a:cubicBezTo>
                      <a:pt x="3004" y="1413"/>
                      <a:pt x="3601" y="398"/>
                      <a:pt x="3601" y="398"/>
                    </a:cubicBezTo>
                    <a:lnTo>
                      <a:pt x="29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47"/>
              <p:cNvSpPr/>
              <p:nvPr/>
            </p:nvSpPr>
            <p:spPr>
              <a:xfrm>
                <a:off x="2230000" y="3943625"/>
                <a:ext cx="165625" cy="232275"/>
              </a:xfrm>
              <a:custGeom>
                <a:avLst/>
                <a:gdLst/>
                <a:ahLst/>
                <a:cxnLst/>
                <a:rect l="l" t="t" r="r" b="b"/>
                <a:pathLst>
                  <a:path w="6625" h="9291" extrusionOk="0">
                    <a:moveTo>
                      <a:pt x="6088" y="1"/>
                    </a:moveTo>
                    <a:cubicBezTo>
                      <a:pt x="5690" y="339"/>
                      <a:pt x="2388" y="3243"/>
                      <a:pt x="2189" y="4954"/>
                    </a:cubicBezTo>
                    <a:cubicBezTo>
                      <a:pt x="2029" y="6167"/>
                      <a:pt x="577" y="8117"/>
                      <a:pt x="0" y="8754"/>
                    </a:cubicBezTo>
                    <a:lnTo>
                      <a:pt x="597" y="9291"/>
                    </a:lnTo>
                    <a:cubicBezTo>
                      <a:pt x="677" y="9191"/>
                      <a:pt x="2766" y="6764"/>
                      <a:pt x="2984" y="5034"/>
                    </a:cubicBezTo>
                    <a:cubicBezTo>
                      <a:pt x="3024" y="4715"/>
                      <a:pt x="3303" y="3939"/>
                      <a:pt x="4834" y="2328"/>
                    </a:cubicBezTo>
                    <a:cubicBezTo>
                      <a:pt x="5730" y="1373"/>
                      <a:pt x="6625" y="598"/>
                      <a:pt x="6625" y="598"/>
                    </a:cubicBezTo>
                    <a:lnTo>
                      <a:pt x="60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47"/>
              <p:cNvSpPr/>
              <p:nvPr/>
            </p:nvSpPr>
            <p:spPr>
              <a:xfrm>
                <a:off x="2123575" y="3566675"/>
                <a:ext cx="74625" cy="266575"/>
              </a:xfrm>
              <a:custGeom>
                <a:avLst/>
                <a:gdLst/>
                <a:ahLst/>
                <a:cxnLst/>
                <a:rect l="l" t="t" r="r" b="b"/>
                <a:pathLst>
                  <a:path w="2985" h="10663" extrusionOk="0">
                    <a:moveTo>
                      <a:pt x="2288" y="0"/>
                    </a:moveTo>
                    <a:cubicBezTo>
                      <a:pt x="2069" y="438"/>
                      <a:pt x="100" y="4416"/>
                      <a:pt x="577" y="6047"/>
                    </a:cubicBezTo>
                    <a:cubicBezTo>
                      <a:pt x="896" y="7221"/>
                      <a:pt x="279" y="9588"/>
                      <a:pt x="0" y="10404"/>
                    </a:cubicBezTo>
                    <a:lnTo>
                      <a:pt x="756" y="10663"/>
                    </a:lnTo>
                    <a:cubicBezTo>
                      <a:pt x="796" y="10523"/>
                      <a:pt x="1831" y="7500"/>
                      <a:pt x="1313" y="5809"/>
                    </a:cubicBezTo>
                    <a:cubicBezTo>
                      <a:pt x="1254" y="5510"/>
                      <a:pt x="1194" y="4655"/>
                      <a:pt x="1990" y="2606"/>
                    </a:cubicBezTo>
                    <a:cubicBezTo>
                      <a:pt x="2467" y="1412"/>
                      <a:pt x="2984" y="338"/>
                      <a:pt x="2984" y="338"/>
                    </a:cubicBezTo>
                    <a:lnTo>
                      <a:pt x="22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47"/>
              <p:cNvSpPr/>
              <p:nvPr/>
            </p:nvSpPr>
            <p:spPr>
              <a:xfrm>
                <a:off x="2050975" y="4111225"/>
                <a:ext cx="177050" cy="366050"/>
              </a:xfrm>
              <a:custGeom>
                <a:avLst/>
                <a:gdLst/>
                <a:ahLst/>
                <a:cxnLst/>
                <a:rect l="l" t="t" r="r" b="b"/>
                <a:pathLst>
                  <a:path w="7082" h="14642" extrusionOk="0">
                    <a:moveTo>
                      <a:pt x="0" y="1"/>
                    </a:moveTo>
                    <a:cubicBezTo>
                      <a:pt x="0" y="20"/>
                      <a:pt x="20" y="1532"/>
                      <a:pt x="219" y="3223"/>
                    </a:cubicBezTo>
                    <a:cubicBezTo>
                      <a:pt x="497" y="5531"/>
                      <a:pt x="975" y="7003"/>
                      <a:pt x="1651" y="7600"/>
                    </a:cubicBezTo>
                    <a:cubicBezTo>
                      <a:pt x="3064" y="8853"/>
                      <a:pt x="7022" y="14582"/>
                      <a:pt x="7062" y="14642"/>
                    </a:cubicBezTo>
                    <a:lnTo>
                      <a:pt x="7082" y="11976"/>
                    </a:lnTo>
                    <a:cubicBezTo>
                      <a:pt x="6923" y="11757"/>
                      <a:pt x="3581" y="8455"/>
                      <a:pt x="2109" y="7122"/>
                    </a:cubicBezTo>
                    <a:cubicBezTo>
                      <a:pt x="1015" y="6128"/>
                      <a:pt x="696" y="1632"/>
                      <a:pt x="6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47"/>
              <p:cNvSpPr/>
              <p:nvPr/>
            </p:nvSpPr>
            <p:spPr>
              <a:xfrm>
                <a:off x="2016150" y="3624850"/>
                <a:ext cx="208900" cy="650525"/>
              </a:xfrm>
              <a:custGeom>
                <a:avLst/>
                <a:gdLst/>
                <a:ahLst/>
                <a:cxnLst/>
                <a:rect l="l" t="t" r="r" b="b"/>
                <a:pathLst>
                  <a:path w="8356" h="26021" extrusionOk="0">
                    <a:moveTo>
                      <a:pt x="677" y="0"/>
                    </a:moveTo>
                    <a:lnTo>
                      <a:pt x="1" y="418"/>
                    </a:lnTo>
                    <a:cubicBezTo>
                      <a:pt x="1890" y="3303"/>
                      <a:pt x="3880" y="6545"/>
                      <a:pt x="3979" y="6983"/>
                    </a:cubicBezTo>
                    <a:cubicBezTo>
                      <a:pt x="3999" y="7162"/>
                      <a:pt x="4079" y="7460"/>
                      <a:pt x="4158" y="7818"/>
                    </a:cubicBezTo>
                    <a:cubicBezTo>
                      <a:pt x="4397" y="8853"/>
                      <a:pt x="4835" y="10603"/>
                      <a:pt x="4835" y="12135"/>
                    </a:cubicBezTo>
                    <a:cubicBezTo>
                      <a:pt x="4835" y="14224"/>
                      <a:pt x="6386" y="24827"/>
                      <a:pt x="6466" y="25264"/>
                    </a:cubicBezTo>
                    <a:lnTo>
                      <a:pt x="8356" y="26020"/>
                    </a:lnTo>
                    <a:cubicBezTo>
                      <a:pt x="8336" y="25881"/>
                      <a:pt x="5590" y="14164"/>
                      <a:pt x="5650" y="12155"/>
                    </a:cubicBezTo>
                    <a:cubicBezTo>
                      <a:pt x="5650" y="10524"/>
                      <a:pt x="5193" y="8733"/>
                      <a:pt x="4954" y="7639"/>
                    </a:cubicBezTo>
                    <a:cubicBezTo>
                      <a:pt x="4874" y="7281"/>
                      <a:pt x="4795" y="7023"/>
                      <a:pt x="4775" y="6863"/>
                    </a:cubicBezTo>
                    <a:cubicBezTo>
                      <a:pt x="4655" y="6127"/>
                      <a:pt x="1592" y="1413"/>
                      <a:pt x="6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47"/>
              <p:cNvSpPr/>
              <p:nvPr/>
            </p:nvSpPr>
            <p:spPr>
              <a:xfrm>
                <a:off x="2181250" y="4007775"/>
                <a:ext cx="81100" cy="269075"/>
              </a:xfrm>
              <a:custGeom>
                <a:avLst/>
                <a:gdLst/>
                <a:ahLst/>
                <a:cxnLst/>
                <a:rect l="l" t="t" r="r" b="b"/>
                <a:pathLst>
                  <a:path w="3244" h="10763" extrusionOk="0">
                    <a:moveTo>
                      <a:pt x="1931" y="1"/>
                    </a:moveTo>
                    <a:cubicBezTo>
                      <a:pt x="1911" y="120"/>
                      <a:pt x="1234" y="3263"/>
                      <a:pt x="1871" y="4855"/>
                    </a:cubicBezTo>
                    <a:cubicBezTo>
                      <a:pt x="1990" y="5153"/>
                      <a:pt x="2129" y="5969"/>
                      <a:pt x="1553" y="8117"/>
                    </a:cubicBezTo>
                    <a:cubicBezTo>
                      <a:pt x="1234" y="9370"/>
                      <a:pt x="1" y="9609"/>
                      <a:pt x="1" y="9609"/>
                    </a:cubicBezTo>
                    <a:lnTo>
                      <a:pt x="1553" y="10763"/>
                    </a:lnTo>
                    <a:cubicBezTo>
                      <a:pt x="1732" y="10305"/>
                      <a:pt x="3243" y="6148"/>
                      <a:pt x="2607" y="4556"/>
                    </a:cubicBezTo>
                    <a:cubicBezTo>
                      <a:pt x="2149" y="3442"/>
                      <a:pt x="2527" y="1015"/>
                      <a:pt x="2706" y="180"/>
                    </a:cubicBezTo>
                    <a:lnTo>
                      <a:pt x="19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43" name="Google Shape;1243;p47"/>
            <p:cNvSpPr/>
            <p:nvPr/>
          </p:nvSpPr>
          <p:spPr>
            <a:xfrm flipH="1">
              <a:off x="6821175" y="1146575"/>
              <a:ext cx="174075" cy="71625"/>
            </a:xfrm>
            <a:custGeom>
              <a:avLst/>
              <a:gdLst/>
              <a:ahLst/>
              <a:cxnLst/>
              <a:rect l="l" t="t" r="r" b="b"/>
              <a:pathLst>
                <a:path w="6963" h="2865" extrusionOk="0">
                  <a:moveTo>
                    <a:pt x="1" y="0"/>
                  </a:moveTo>
                  <a:lnTo>
                    <a:pt x="3124" y="2865"/>
                  </a:lnTo>
                  <a:lnTo>
                    <a:pt x="6963" y="219"/>
                  </a:lnTo>
                  <a:cubicBezTo>
                    <a:pt x="6951" y="219"/>
                    <a:pt x="6939" y="219"/>
                    <a:pt x="6927" y="219"/>
                  </a:cubicBezTo>
                  <a:cubicBezTo>
                    <a:pt x="4488" y="219"/>
                    <a:pt x="3601" y="2248"/>
                    <a:pt x="3601" y="2248"/>
                  </a:cubicBezTo>
                  <a:cubicBezTo>
                    <a:pt x="2706" y="120"/>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4" name="Google Shape;1244;p47"/>
          <p:cNvGrpSpPr/>
          <p:nvPr/>
        </p:nvGrpSpPr>
        <p:grpSpPr>
          <a:xfrm flipH="1">
            <a:off x="-42987" y="575050"/>
            <a:ext cx="1836625" cy="3993400"/>
            <a:chOff x="8663125" y="1053800"/>
            <a:chExt cx="1836625" cy="3993400"/>
          </a:xfrm>
        </p:grpSpPr>
        <p:sp>
          <p:nvSpPr>
            <p:cNvPr id="1245" name="Google Shape;1245;p47"/>
            <p:cNvSpPr/>
            <p:nvPr/>
          </p:nvSpPr>
          <p:spPr>
            <a:xfrm flipH="1">
              <a:off x="9234050" y="2959925"/>
              <a:ext cx="301400" cy="2087275"/>
            </a:xfrm>
            <a:custGeom>
              <a:avLst/>
              <a:gdLst/>
              <a:ahLst/>
              <a:cxnLst/>
              <a:rect l="l" t="t" r="r" b="b"/>
              <a:pathLst>
                <a:path w="12056" h="83491" extrusionOk="0">
                  <a:moveTo>
                    <a:pt x="9708" y="1"/>
                  </a:moveTo>
                  <a:cubicBezTo>
                    <a:pt x="9648" y="319"/>
                    <a:pt x="1671" y="40403"/>
                    <a:pt x="856" y="44322"/>
                  </a:cubicBezTo>
                  <a:cubicBezTo>
                    <a:pt x="0" y="48400"/>
                    <a:pt x="319" y="80109"/>
                    <a:pt x="418" y="83491"/>
                  </a:cubicBezTo>
                  <a:lnTo>
                    <a:pt x="9111" y="83491"/>
                  </a:lnTo>
                  <a:cubicBezTo>
                    <a:pt x="8733" y="70322"/>
                    <a:pt x="3283" y="47783"/>
                    <a:pt x="3879" y="44978"/>
                  </a:cubicBezTo>
                  <a:cubicBezTo>
                    <a:pt x="4695" y="40980"/>
                    <a:pt x="11837" y="3621"/>
                    <a:pt x="12055" y="2249"/>
                  </a:cubicBezTo>
                  <a:lnTo>
                    <a:pt x="9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47"/>
            <p:cNvSpPr/>
            <p:nvPr/>
          </p:nvSpPr>
          <p:spPr>
            <a:xfrm flipH="1">
              <a:off x="8903825" y="3136975"/>
              <a:ext cx="562500" cy="901175"/>
            </a:xfrm>
            <a:custGeom>
              <a:avLst/>
              <a:gdLst/>
              <a:ahLst/>
              <a:cxnLst/>
              <a:rect l="l" t="t" r="r" b="b"/>
              <a:pathLst>
                <a:path w="22500" h="36047" extrusionOk="0">
                  <a:moveTo>
                    <a:pt x="21266" y="1"/>
                  </a:moveTo>
                  <a:cubicBezTo>
                    <a:pt x="19993" y="5392"/>
                    <a:pt x="18441" y="11340"/>
                    <a:pt x="18023" y="11956"/>
                  </a:cubicBezTo>
                  <a:cubicBezTo>
                    <a:pt x="17844" y="12215"/>
                    <a:pt x="17605" y="12613"/>
                    <a:pt x="17287" y="13110"/>
                  </a:cubicBezTo>
                  <a:cubicBezTo>
                    <a:pt x="16352" y="14562"/>
                    <a:pt x="14761" y="17009"/>
                    <a:pt x="12970" y="18720"/>
                  </a:cubicBezTo>
                  <a:cubicBezTo>
                    <a:pt x="10524" y="21027"/>
                    <a:pt x="438" y="31033"/>
                    <a:pt x="0" y="31610"/>
                  </a:cubicBezTo>
                  <a:lnTo>
                    <a:pt x="478" y="36046"/>
                  </a:lnTo>
                  <a:cubicBezTo>
                    <a:pt x="577" y="35907"/>
                    <a:pt x="11439" y="21903"/>
                    <a:pt x="13846" y="19635"/>
                  </a:cubicBezTo>
                  <a:cubicBezTo>
                    <a:pt x="15755" y="17844"/>
                    <a:pt x="17367" y="15318"/>
                    <a:pt x="18342" y="13786"/>
                  </a:cubicBezTo>
                  <a:cubicBezTo>
                    <a:pt x="18640" y="13329"/>
                    <a:pt x="18899" y="12931"/>
                    <a:pt x="19038" y="12732"/>
                  </a:cubicBezTo>
                  <a:cubicBezTo>
                    <a:pt x="19794" y="11757"/>
                    <a:pt x="21882" y="2945"/>
                    <a:pt x="22499" y="299"/>
                  </a:cubicBezTo>
                  <a:lnTo>
                    <a:pt x="212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47"/>
            <p:cNvSpPr/>
            <p:nvPr/>
          </p:nvSpPr>
          <p:spPr>
            <a:xfrm flipH="1">
              <a:off x="9096300" y="3184225"/>
              <a:ext cx="89550" cy="434175"/>
            </a:xfrm>
            <a:custGeom>
              <a:avLst/>
              <a:gdLst/>
              <a:ahLst/>
              <a:cxnLst/>
              <a:rect l="l" t="t" r="r" b="b"/>
              <a:pathLst>
                <a:path w="3582" h="17367" extrusionOk="0">
                  <a:moveTo>
                    <a:pt x="2229" y="1"/>
                  </a:moveTo>
                  <a:cubicBezTo>
                    <a:pt x="2010" y="796"/>
                    <a:pt x="1" y="7639"/>
                    <a:pt x="1214" y="10126"/>
                  </a:cubicBezTo>
                  <a:cubicBezTo>
                    <a:pt x="2090" y="11876"/>
                    <a:pt x="1732" y="15815"/>
                    <a:pt x="1533" y="17188"/>
                  </a:cubicBezTo>
                  <a:lnTo>
                    <a:pt x="2806" y="17367"/>
                  </a:lnTo>
                  <a:cubicBezTo>
                    <a:pt x="2826" y="17148"/>
                    <a:pt x="3582" y="12056"/>
                    <a:pt x="2348" y="9569"/>
                  </a:cubicBezTo>
                  <a:cubicBezTo>
                    <a:pt x="2129" y="9092"/>
                    <a:pt x="1831" y="7779"/>
                    <a:pt x="2507" y="4277"/>
                  </a:cubicBezTo>
                  <a:cubicBezTo>
                    <a:pt x="2905" y="2209"/>
                    <a:pt x="3442" y="398"/>
                    <a:pt x="3442" y="378"/>
                  </a:cubicBezTo>
                  <a:lnTo>
                    <a:pt x="22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47"/>
            <p:cNvSpPr/>
            <p:nvPr/>
          </p:nvSpPr>
          <p:spPr>
            <a:xfrm flipH="1">
              <a:off x="8734250" y="3106650"/>
              <a:ext cx="286475" cy="358575"/>
            </a:xfrm>
            <a:custGeom>
              <a:avLst/>
              <a:gdLst/>
              <a:ahLst/>
              <a:cxnLst/>
              <a:rect l="l" t="t" r="r" b="b"/>
              <a:pathLst>
                <a:path w="11459" h="14343" extrusionOk="0">
                  <a:moveTo>
                    <a:pt x="10703" y="0"/>
                  </a:moveTo>
                  <a:cubicBezTo>
                    <a:pt x="10046" y="458"/>
                    <a:pt x="4377" y="4814"/>
                    <a:pt x="3899" y="7560"/>
                  </a:cubicBezTo>
                  <a:cubicBezTo>
                    <a:pt x="3561" y="9489"/>
                    <a:pt x="975" y="12453"/>
                    <a:pt x="0" y="13448"/>
                  </a:cubicBezTo>
                  <a:lnTo>
                    <a:pt x="915" y="14343"/>
                  </a:lnTo>
                  <a:cubicBezTo>
                    <a:pt x="1075" y="14184"/>
                    <a:pt x="4675" y="10484"/>
                    <a:pt x="5172" y="7778"/>
                  </a:cubicBezTo>
                  <a:cubicBezTo>
                    <a:pt x="5252" y="7261"/>
                    <a:pt x="5789" y="6028"/>
                    <a:pt x="8415" y="3601"/>
                  </a:cubicBezTo>
                  <a:cubicBezTo>
                    <a:pt x="9947" y="2149"/>
                    <a:pt x="11439" y="1015"/>
                    <a:pt x="11458" y="1015"/>
                  </a:cubicBezTo>
                  <a:lnTo>
                    <a:pt x="107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47"/>
            <p:cNvSpPr/>
            <p:nvPr/>
          </p:nvSpPr>
          <p:spPr>
            <a:xfrm flipH="1">
              <a:off x="8663125" y="2669225"/>
              <a:ext cx="421750" cy="119150"/>
            </a:xfrm>
            <a:custGeom>
              <a:avLst/>
              <a:gdLst/>
              <a:ahLst/>
              <a:cxnLst/>
              <a:rect l="l" t="t" r="r" b="b"/>
              <a:pathLst>
                <a:path w="16870" h="4766" extrusionOk="0">
                  <a:moveTo>
                    <a:pt x="15040" y="0"/>
                  </a:moveTo>
                  <a:cubicBezTo>
                    <a:pt x="12554" y="0"/>
                    <a:pt x="8341" y="187"/>
                    <a:pt x="6803" y="1464"/>
                  </a:cubicBezTo>
                  <a:cubicBezTo>
                    <a:pt x="5272" y="2737"/>
                    <a:pt x="1373" y="3373"/>
                    <a:pt x="0" y="3493"/>
                  </a:cubicBezTo>
                  <a:lnTo>
                    <a:pt x="139" y="4766"/>
                  </a:lnTo>
                  <a:cubicBezTo>
                    <a:pt x="358" y="4726"/>
                    <a:pt x="5510" y="4229"/>
                    <a:pt x="7619" y="2438"/>
                  </a:cubicBezTo>
                  <a:cubicBezTo>
                    <a:pt x="8017" y="2100"/>
                    <a:pt x="9230" y="1523"/>
                    <a:pt x="12791" y="1324"/>
                  </a:cubicBezTo>
                  <a:cubicBezTo>
                    <a:pt x="13574" y="1280"/>
                    <a:pt x="14330" y="1266"/>
                    <a:pt x="14969" y="1266"/>
                  </a:cubicBezTo>
                  <a:cubicBezTo>
                    <a:pt x="16034" y="1266"/>
                    <a:pt x="16777" y="1305"/>
                    <a:pt x="16790" y="1305"/>
                  </a:cubicBezTo>
                  <a:lnTo>
                    <a:pt x="16869" y="31"/>
                  </a:lnTo>
                  <a:cubicBezTo>
                    <a:pt x="16648" y="26"/>
                    <a:pt x="15963" y="0"/>
                    <a:pt x="15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47"/>
            <p:cNvSpPr/>
            <p:nvPr/>
          </p:nvSpPr>
          <p:spPr>
            <a:xfrm flipH="1">
              <a:off x="8843650" y="1932975"/>
              <a:ext cx="266100" cy="374000"/>
            </a:xfrm>
            <a:custGeom>
              <a:avLst/>
              <a:gdLst/>
              <a:ahLst/>
              <a:cxnLst/>
              <a:rect l="l" t="t" r="r" b="b"/>
              <a:pathLst>
                <a:path w="10644" h="14960" extrusionOk="0">
                  <a:moveTo>
                    <a:pt x="9827" y="0"/>
                  </a:moveTo>
                  <a:cubicBezTo>
                    <a:pt x="9211" y="518"/>
                    <a:pt x="3840" y="5212"/>
                    <a:pt x="3541" y="7977"/>
                  </a:cubicBezTo>
                  <a:cubicBezTo>
                    <a:pt x="3323" y="9947"/>
                    <a:pt x="896" y="13070"/>
                    <a:pt x="1" y="14124"/>
                  </a:cubicBezTo>
                  <a:lnTo>
                    <a:pt x="975" y="14960"/>
                  </a:lnTo>
                  <a:cubicBezTo>
                    <a:pt x="1134" y="14781"/>
                    <a:pt x="4476" y="10882"/>
                    <a:pt x="4815" y="8117"/>
                  </a:cubicBezTo>
                  <a:cubicBezTo>
                    <a:pt x="4854" y="7599"/>
                    <a:pt x="5332" y="6326"/>
                    <a:pt x="7759" y="3740"/>
                  </a:cubicBezTo>
                  <a:cubicBezTo>
                    <a:pt x="9211" y="2209"/>
                    <a:pt x="10623" y="955"/>
                    <a:pt x="10643" y="955"/>
                  </a:cubicBezTo>
                  <a:lnTo>
                    <a:pt x="98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47"/>
            <p:cNvSpPr/>
            <p:nvPr/>
          </p:nvSpPr>
          <p:spPr>
            <a:xfrm flipH="1">
              <a:off x="9418050" y="3070825"/>
              <a:ext cx="180075" cy="782825"/>
            </a:xfrm>
            <a:custGeom>
              <a:avLst/>
              <a:gdLst/>
              <a:ahLst/>
              <a:cxnLst/>
              <a:rect l="l" t="t" r="r" b="b"/>
              <a:pathLst>
                <a:path w="7203" h="31313" extrusionOk="0">
                  <a:moveTo>
                    <a:pt x="3383" y="1"/>
                  </a:moveTo>
                  <a:cubicBezTo>
                    <a:pt x="3363" y="41"/>
                    <a:pt x="2289" y="2826"/>
                    <a:pt x="1413" y="5949"/>
                  </a:cubicBezTo>
                  <a:cubicBezTo>
                    <a:pt x="220" y="10286"/>
                    <a:pt x="1" y="13269"/>
                    <a:pt x="737" y="14801"/>
                  </a:cubicBezTo>
                  <a:cubicBezTo>
                    <a:pt x="2308" y="18064"/>
                    <a:pt x="5193" y="31193"/>
                    <a:pt x="5213" y="31312"/>
                  </a:cubicBezTo>
                  <a:lnTo>
                    <a:pt x="7202" y="26558"/>
                  </a:lnTo>
                  <a:cubicBezTo>
                    <a:pt x="7083" y="26021"/>
                    <a:pt x="3522" y="17666"/>
                    <a:pt x="1891" y="14264"/>
                  </a:cubicBezTo>
                  <a:cubicBezTo>
                    <a:pt x="637" y="11698"/>
                    <a:pt x="3403" y="3442"/>
                    <a:pt x="4576" y="478"/>
                  </a:cubicBezTo>
                  <a:lnTo>
                    <a:pt x="33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47"/>
            <p:cNvSpPr/>
            <p:nvPr/>
          </p:nvSpPr>
          <p:spPr>
            <a:xfrm flipH="1">
              <a:off x="9067450" y="1926500"/>
              <a:ext cx="225300" cy="1089650"/>
            </a:xfrm>
            <a:custGeom>
              <a:avLst/>
              <a:gdLst/>
              <a:ahLst/>
              <a:cxnLst/>
              <a:rect l="l" t="t" r="r" b="b"/>
              <a:pathLst>
                <a:path w="9012" h="43586" extrusionOk="0">
                  <a:moveTo>
                    <a:pt x="6863" y="1"/>
                  </a:moveTo>
                  <a:lnTo>
                    <a:pt x="5610" y="259"/>
                  </a:lnTo>
                  <a:cubicBezTo>
                    <a:pt x="6624" y="5690"/>
                    <a:pt x="7619" y="11757"/>
                    <a:pt x="7500" y="12493"/>
                  </a:cubicBezTo>
                  <a:lnTo>
                    <a:pt x="7281" y="13826"/>
                  </a:lnTo>
                  <a:cubicBezTo>
                    <a:pt x="7002" y="15537"/>
                    <a:pt x="6565" y="18421"/>
                    <a:pt x="5610" y="20709"/>
                  </a:cubicBezTo>
                  <a:cubicBezTo>
                    <a:pt x="4317" y="23852"/>
                    <a:pt x="159" y="40602"/>
                    <a:pt x="0" y="41318"/>
                  </a:cubicBezTo>
                  <a:lnTo>
                    <a:pt x="2347" y="43586"/>
                  </a:lnTo>
                  <a:cubicBezTo>
                    <a:pt x="2407" y="43427"/>
                    <a:pt x="5530" y="24250"/>
                    <a:pt x="6783" y="21206"/>
                  </a:cubicBezTo>
                  <a:cubicBezTo>
                    <a:pt x="7778" y="18780"/>
                    <a:pt x="8255" y="15796"/>
                    <a:pt x="8514" y="14025"/>
                  </a:cubicBezTo>
                  <a:cubicBezTo>
                    <a:pt x="8614" y="13448"/>
                    <a:pt x="8693" y="13011"/>
                    <a:pt x="8753" y="12752"/>
                  </a:cubicBezTo>
                  <a:cubicBezTo>
                    <a:pt x="9011" y="11598"/>
                    <a:pt x="7380" y="2686"/>
                    <a:pt x="6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47"/>
            <p:cNvSpPr/>
            <p:nvPr/>
          </p:nvSpPr>
          <p:spPr>
            <a:xfrm flipH="1">
              <a:off x="9143050" y="1849425"/>
              <a:ext cx="196950" cy="705725"/>
            </a:xfrm>
            <a:custGeom>
              <a:avLst/>
              <a:gdLst/>
              <a:ahLst/>
              <a:cxnLst/>
              <a:rect l="l" t="t" r="r" b="b"/>
              <a:pathLst>
                <a:path w="7878" h="28229" extrusionOk="0">
                  <a:moveTo>
                    <a:pt x="0" y="0"/>
                  </a:moveTo>
                  <a:cubicBezTo>
                    <a:pt x="139" y="1174"/>
                    <a:pt x="1612" y="11459"/>
                    <a:pt x="3581" y="14542"/>
                  </a:cubicBezTo>
                  <a:cubicBezTo>
                    <a:pt x="4973" y="16730"/>
                    <a:pt x="6286" y="26239"/>
                    <a:pt x="6724" y="28228"/>
                  </a:cubicBezTo>
                  <a:lnTo>
                    <a:pt x="7878" y="24190"/>
                  </a:lnTo>
                  <a:cubicBezTo>
                    <a:pt x="7798" y="23892"/>
                    <a:pt x="6167" y="16452"/>
                    <a:pt x="4198" y="13388"/>
                  </a:cubicBezTo>
                  <a:cubicBezTo>
                    <a:pt x="3820" y="12772"/>
                    <a:pt x="3024" y="11041"/>
                    <a:pt x="2029" y="5889"/>
                  </a:cubicBezTo>
                  <a:cubicBezTo>
                    <a:pt x="1432" y="2865"/>
                    <a:pt x="1055" y="120"/>
                    <a:pt x="1055" y="100"/>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47"/>
            <p:cNvSpPr/>
            <p:nvPr/>
          </p:nvSpPr>
          <p:spPr>
            <a:xfrm flipH="1">
              <a:off x="9256925" y="2208975"/>
              <a:ext cx="656500" cy="841000"/>
            </a:xfrm>
            <a:custGeom>
              <a:avLst/>
              <a:gdLst/>
              <a:ahLst/>
              <a:cxnLst/>
              <a:rect l="l" t="t" r="r" b="b"/>
              <a:pathLst>
                <a:path w="26260" h="33640" extrusionOk="0">
                  <a:moveTo>
                    <a:pt x="697" y="1"/>
                  </a:moveTo>
                  <a:lnTo>
                    <a:pt x="1" y="1055"/>
                  </a:lnTo>
                  <a:cubicBezTo>
                    <a:pt x="4616" y="4099"/>
                    <a:pt x="9669" y="7600"/>
                    <a:pt x="10126" y="8197"/>
                  </a:cubicBezTo>
                  <a:cubicBezTo>
                    <a:pt x="10266" y="8455"/>
                    <a:pt x="10564" y="8813"/>
                    <a:pt x="10922" y="9291"/>
                  </a:cubicBezTo>
                  <a:cubicBezTo>
                    <a:pt x="11976" y="10663"/>
                    <a:pt x="13727" y="12991"/>
                    <a:pt x="14722" y="15259"/>
                  </a:cubicBezTo>
                  <a:cubicBezTo>
                    <a:pt x="16094" y="18362"/>
                    <a:pt x="25245" y="33023"/>
                    <a:pt x="25643" y="33639"/>
                  </a:cubicBezTo>
                  <a:lnTo>
                    <a:pt x="26259" y="27851"/>
                  </a:lnTo>
                  <a:cubicBezTo>
                    <a:pt x="26160" y="27692"/>
                    <a:pt x="17208" y="17765"/>
                    <a:pt x="15895" y="14761"/>
                  </a:cubicBezTo>
                  <a:cubicBezTo>
                    <a:pt x="14841" y="12354"/>
                    <a:pt x="13031" y="9967"/>
                    <a:pt x="11937" y="8515"/>
                  </a:cubicBezTo>
                  <a:cubicBezTo>
                    <a:pt x="11618" y="8077"/>
                    <a:pt x="11340" y="7719"/>
                    <a:pt x="11181" y="7500"/>
                  </a:cubicBezTo>
                  <a:cubicBezTo>
                    <a:pt x="10524" y="6486"/>
                    <a:pt x="2985" y="1493"/>
                    <a:pt x="6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47"/>
            <p:cNvSpPr/>
            <p:nvPr/>
          </p:nvSpPr>
          <p:spPr>
            <a:xfrm flipH="1">
              <a:off x="9530450" y="1993150"/>
              <a:ext cx="139275" cy="426225"/>
            </a:xfrm>
            <a:custGeom>
              <a:avLst/>
              <a:gdLst/>
              <a:ahLst/>
              <a:cxnLst/>
              <a:rect l="l" t="t" r="r" b="b"/>
              <a:pathLst>
                <a:path w="5571" h="17049" extrusionOk="0">
                  <a:moveTo>
                    <a:pt x="4377" y="0"/>
                  </a:moveTo>
                  <a:cubicBezTo>
                    <a:pt x="4297" y="199"/>
                    <a:pt x="2467" y="5013"/>
                    <a:pt x="3084" y="7739"/>
                  </a:cubicBezTo>
                  <a:cubicBezTo>
                    <a:pt x="3203" y="8236"/>
                    <a:pt x="3183" y="9589"/>
                    <a:pt x="1771" y="12851"/>
                  </a:cubicBezTo>
                  <a:cubicBezTo>
                    <a:pt x="935" y="14761"/>
                    <a:pt x="0" y="16412"/>
                    <a:pt x="0" y="16432"/>
                  </a:cubicBezTo>
                  <a:lnTo>
                    <a:pt x="1114" y="17049"/>
                  </a:lnTo>
                  <a:cubicBezTo>
                    <a:pt x="1512" y="16332"/>
                    <a:pt x="4974" y="10086"/>
                    <a:pt x="4337" y="7401"/>
                  </a:cubicBezTo>
                  <a:cubicBezTo>
                    <a:pt x="3879" y="5491"/>
                    <a:pt x="5073" y="1731"/>
                    <a:pt x="5570" y="438"/>
                  </a:cubicBezTo>
                  <a:lnTo>
                    <a:pt x="43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47"/>
            <p:cNvSpPr/>
            <p:nvPr/>
          </p:nvSpPr>
          <p:spPr>
            <a:xfrm flipH="1">
              <a:off x="8893900" y="2575000"/>
              <a:ext cx="340675" cy="303400"/>
            </a:xfrm>
            <a:custGeom>
              <a:avLst/>
              <a:gdLst/>
              <a:ahLst/>
              <a:cxnLst/>
              <a:rect l="l" t="t" r="r" b="b"/>
              <a:pathLst>
                <a:path w="13627" h="12136" extrusionOk="0">
                  <a:moveTo>
                    <a:pt x="12911" y="1"/>
                  </a:moveTo>
                  <a:cubicBezTo>
                    <a:pt x="12732" y="120"/>
                    <a:pt x="8455" y="3025"/>
                    <a:pt x="7440" y="5591"/>
                  </a:cubicBezTo>
                  <a:cubicBezTo>
                    <a:pt x="7241" y="6088"/>
                    <a:pt x="6466" y="7182"/>
                    <a:pt x="3442" y="9052"/>
                  </a:cubicBezTo>
                  <a:cubicBezTo>
                    <a:pt x="2845" y="9428"/>
                    <a:pt x="2261" y="9552"/>
                    <a:pt x="1749" y="9552"/>
                  </a:cubicBezTo>
                  <a:cubicBezTo>
                    <a:pt x="743" y="9552"/>
                    <a:pt x="14" y="9072"/>
                    <a:pt x="0" y="9072"/>
                  </a:cubicBezTo>
                  <a:lnTo>
                    <a:pt x="0" y="9072"/>
                  </a:lnTo>
                  <a:lnTo>
                    <a:pt x="498" y="12135"/>
                  </a:lnTo>
                  <a:cubicBezTo>
                    <a:pt x="1214" y="11777"/>
                    <a:pt x="7619" y="8654"/>
                    <a:pt x="8634" y="6068"/>
                  </a:cubicBezTo>
                  <a:cubicBezTo>
                    <a:pt x="9350" y="4218"/>
                    <a:pt x="12493" y="1811"/>
                    <a:pt x="13627" y="1035"/>
                  </a:cubicBezTo>
                  <a:lnTo>
                    <a:pt x="129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47"/>
            <p:cNvSpPr/>
            <p:nvPr/>
          </p:nvSpPr>
          <p:spPr>
            <a:xfrm flipH="1">
              <a:off x="9025175" y="1705700"/>
              <a:ext cx="110425" cy="358100"/>
            </a:xfrm>
            <a:custGeom>
              <a:avLst/>
              <a:gdLst/>
              <a:ahLst/>
              <a:cxnLst/>
              <a:rect l="l" t="t" r="r" b="b"/>
              <a:pathLst>
                <a:path w="4417" h="14324" extrusionOk="0">
                  <a:moveTo>
                    <a:pt x="3322" y="0"/>
                  </a:moveTo>
                  <a:cubicBezTo>
                    <a:pt x="3282" y="160"/>
                    <a:pt x="1790" y="3760"/>
                    <a:pt x="2467" y="5928"/>
                  </a:cubicBezTo>
                  <a:cubicBezTo>
                    <a:pt x="2586" y="6326"/>
                    <a:pt x="2626" y="7361"/>
                    <a:pt x="1472" y="9808"/>
                  </a:cubicBezTo>
                  <a:cubicBezTo>
                    <a:pt x="796" y="11240"/>
                    <a:pt x="0" y="12473"/>
                    <a:pt x="0" y="12473"/>
                  </a:cubicBezTo>
                  <a:lnTo>
                    <a:pt x="1233" y="14323"/>
                  </a:lnTo>
                  <a:cubicBezTo>
                    <a:pt x="1572" y="13806"/>
                    <a:pt x="4277" y="7918"/>
                    <a:pt x="3581" y="5769"/>
                  </a:cubicBezTo>
                  <a:cubicBezTo>
                    <a:pt x="3083" y="4257"/>
                    <a:pt x="4018" y="1433"/>
                    <a:pt x="4416" y="458"/>
                  </a:cubicBezTo>
                  <a:lnTo>
                    <a:pt x="33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47"/>
            <p:cNvSpPr/>
            <p:nvPr/>
          </p:nvSpPr>
          <p:spPr>
            <a:xfrm flipH="1">
              <a:off x="9528475" y="1335200"/>
              <a:ext cx="111425" cy="431700"/>
            </a:xfrm>
            <a:custGeom>
              <a:avLst/>
              <a:gdLst/>
              <a:ahLst/>
              <a:cxnLst/>
              <a:rect l="l" t="t" r="r" b="b"/>
              <a:pathLst>
                <a:path w="4457" h="17268" extrusionOk="0">
                  <a:moveTo>
                    <a:pt x="3283" y="0"/>
                  </a:moveTo>
                  <a:cubicBezTo>
                    <a:pt x="2945" y="756"/>
                    <a:pt x="1" y="7241"/>
                    <a:pt x="876" y="9887"/>
                  </a:cubicBezTo>
                  <a:cubicBezTo>
                    <a:pt x="1493" y="11737"/>
                    <a:pt x="618" y="15596"/>
                    <a:pt x="220" y="16909"/>
                  </a:cubicBezTo>
                  <a:lnTo>
                    <a:pt x="1453" y="17267"/>
                  </a:lnTo>
                  <a:cubicBezTo>
                    <a:pt x="1493" y="17068"/>
                    <a:pt x="2945" y="12095"/>
                    <a:pt x="2090" y="9489"/>
                  </a:cubicBezTo>
                  <a:cubicBezTo>
                    <a:pt x="1950" y="8992"/>
                    <a:pt x="1851" y="7639"/>
                    <a:pt x="2985" y="4257"/>
                  </a:cubicBezTo>
                  <a:cubicBezTo>
                    <a:pt x="3661" y="2268"/>
                    <a:pt x="4457" y="557"/>
                    <a:pt x="4457" y="537"/>
                  </a:cubicBezTo>
                  <a:lnTo>
                    <a:pt x="3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47"/>
            <p:cNvSpPr/>
            <p:nvPr/>
          </p:nvSpPr>
          <p:spPr>
            <a:xfrm flipH="1">
              <a:off x="9333525" y="3144475"/>
              <a:ext cx="883250" cy="539075"/>
            </a:xfrm>
            <a:custGeom>
              <a:avLst/>
              <a:gdLst/>
              <a:ahLst/>
              <a:cxnLst/>
              <a:rect l="l" t="t" r="r" b="b"/>
              <a:pathLst>
                <a:path w="35330" h="21563" extrusionOk="0">
                  <a:moveTo>
                    <a:pt x="21666" y="0"/>
                  </a:moveTo>
                  <a:cubicBezTo>
                    <a:pt x="20287" y="0"/>
                    <a:pt x="18930" y="816"/>
                    <a:pt x="18282" y="2068"/>
                  </a:cubicBezTo>
                  <a:cubicBezTo>
                    <a:pt x="18262" y="2068"/>
                    <a:pt x="18262" y="2088"/>
                    <a:pt x="18262" y="2088"/>
                  </a:cubicBezTo>
                  <a:cubicBezTo>
                    <a:pt x="18262" y="2088"/>
                    <a:pt x="16829" y="1459"/>
                    <a:pt x="15319" y="1459"/>
                  </a:cubicBezTo>
                  <a:cubicBezTo>
                    <a:pt x="13911" y="1459"/>
                    <a:pt x="12437" y="2005"/>
                    <a:pt x="11996" y="4117"/>
                  </a:cubicBezTo>
                  <a:cubicBezTo>
                    <a:pt x="11996" y="4117"/>
                    <a:pt x="11559" y="2642"/>
                    <a:pt x="10660" y="2642"/>
                  </a:cubicBezTo>
                  <a:cubicBezTo>
                    <a:pt x="10231" y="2642"/>
                    <a:pt x="9695" y="2980"/>
                    <a:pt x="9052" y="3978"/>
                  </a:cubicBezTo>
                  <a:cubicBezTo>
                    <a:pt x="9052" y="3978"/>
                    <a:pt x="7826" y="3668"/>
                    <a:pt x="6302" y="3668"/>
                  </a:cubicBezTo>
                  <a:cubicBezTo>
                    <a:pt x="4080" y="3668"/>
                    <a:pt x="1222" y="4326"/>
                    <a:pt x="597" y="7558"/>
                  </a:cubicBezTo>
                  <a:cubicBezTo>
                    <a:pt x="0" y="10741"/>
                    <a:pt x="4675" y="16033"/>
                    <a:pt x="10544" y="17226"/>
                  </a:cubicBezTo>
                  <a:cubicBezTo>
                    <a:pt x="10424" y="17922"/>
                    <a:pt x="9748" y="19574"/>
                    <a:pt x="11757" y="20906"/>
                  </a:cubicBezTo>
                  <a:cubicBezTo>
                    <a:pt x="12413" y="21346"/>
                    <a:pt x="13187" y="21563"/>
                    <a:pt x="13947" y="21563"/>
                  </a:cubicBezTo>
                  <a:cubicBezTo>
                    <a:pt x="15214" y="21563"/>
                    <a:pt x="16444" y="20961"/>
                    <a:pt x="17029" y="19792"/>
                  </a:cubicBezTo>
                  <a:lnTo>
                    <a:pt x="17108" y="19633"/>
                  </a:lnTo>
                  <a:cubicBezTo>
                    <a:pt x="17108" y="19633"/>
                    <a:pt x="18558" y="20350"/>
                    <a:pt x="20075" y="20350"/>
                  </a:cubicBezTo>
                  <a:cubicBezTo>
                    <a:pt x="21472" y="20350"/>
                    <a:pt x="22925" y="19742"/>
                    <a:pt x="23354" y="17405"/>
                  </a:cubicBezTo>
                  <a:cubicBezTo>
                    <a:pt x="23354" y="17405"/>
                    <a:pt x="23663" y="17876"/>
                    <a:pt x="24227" y="17876"/>
                  </a:cubicBezTo>
                  <a:cubicBezTo>
                    <a:pt x="24762" y="17876"/>
                    <a:pt x="25528" y="17451"/>
                    <a:pt x="26478" y="15794"/>
                  </a:cubicBezTo>
                  <a:cubicBezTo>
                    <a:pt x="26478" y="15794"/>
                    <a:pt x="27673" y="16183"/>
                    <a:pt x="29103" y="16183"/>
                  </a:cubicBezTo>
                  <a:cubicBezTo>
                    <a:pt x="30904" y="16183"/>
                    <a:pt x="33078" y="15565"/>
                    <a:pt x="33699" y="12770"/>
                  </a:cubicBezTo>
                  <a:cubicBezTo>
                    <a:pt x="35330" y="5470"/>
                    <a:pt x="30695" y="4276"/>
                    <a:pt x="24349" y="3082"/>
                  </a:cubicBezTo>
                  <a:cubicBezTo>
                    <a:pt x="24170" y="2983"/>
                    <a:pt x="25125" y="1312"/>
                    <a:pt x="23096" y="317"/>
                  </a:cubicBezTo>
                  <a:cubicBezTo>
                    <a:pt x="22636" y="101"/>
                    <a:pt x="22150" y="0"/>
                    <a:pt x="21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47"/>
            <p:cNvSpPr/>
            <p:nvPr/>
          </p:nvSpPr>
          <p:spPr>
            <a:xfrm flipH="1">
              <a:off x="9293725" y="1464400"/>
              <a:ext cx="1206025" cy="1662700"/>
            </a:xfrm>
            <a:custGeom>
              <a:avLst/>
              <a:gdLst/>
              <a:ahLst/>
              <a:cxnLst/>
              <a:rect l="l" t="t" r="r" b="b"/>
              <a:pathLst>
                <a:path w="48241" h="66508" extrusionOk="0">
                  <a:moveTo>
                    <a:pt x="21820" y="0"/>
                  </a:moveTo>
                  <a:cubicBezTo>
                    <a:pt x="20604" y="0"/>
                    <a:pt x="19319" y="544"/>
                    <a:pt x="18461" y="2392"/>
                  </a:cubicBezTo>
                  <a:cubicBezTo>
                    <a:pt x="18461" y="2392"/>
                    <a:pt x="18224" y="1682"/>
                    <a:pt x="17459" y="1682"/>
                  </a:cubicBezTo>
                  <a:cubicBezTo>
                    <a:pt x="16931" y="1682"/>
                    <a:pt x="16150" y="2021"/>
                    <a:pt x="15019" y="3167"/>
                  </a:cubicBezTo>
                  <a:cubicBezTo>
                    <a:pt x="15019" y="3167"/>
                    <a:pt x="12717" y="1669"/>
                    <a:pt x="9388" y="1669"/>
                  </a:cubicBezTo>
                  <a:cubicBezTo>
                    <a:pt x="8429" y="1669"/>
                    <a:pt x="7385" y="1793"/>
                    <a:pt x="6287" y="2113"/>
                  </a:cubicBezTo>
                  <a:cubicBezTo>
                    <a:pt x="398" y="3864"/>
                    <a:pt x="3780" y="11343"/>
                    <a:pt x="9629" y="14089"/>
                  </a:cubicBezTo>
                  <a:cubicBezTo>
                    <a:pt x="9748" y="14228"/>
                    <a:pt x="8435" y="15600"/>
                    <a:pt x="10146" y="17072"/>
                  </a:cubicBezTo>
                  <a:cubicBezTo>
                    <a:pt x="10822" y="17629"/>
                    <a:pt x="13030" y="18286"/>
                    <a:pt x="15338" y="18664"/>
                  </a:cubicBezTo>
                  <a:cubicBezTo>
                    <a:pt x="15636" y="20892"/>
                    <a:pt x="17327" y="22364"/>
                    <a:pt x="19754" y="23697"/>
                  </a:cubicBezTo>
                  <a:lnTo>
                    <a:pt x="19555" y="23896"/>
                  </a:lnTo>
                  <a:cubicBezTo>
                    <a:pt x="19515" y="23955"/>
                    <a:pt x="19475" y="23975"/>
                    <a:pt x="19456" y="24035"/>
                  </a:cubicBezTo>
                  <a:cubicBezTo>
                    <a:pt x="19456" y="24035"/>
                    <a:pt x="17639" y="22531"/>
                    <a:pt x="15793" y="22531"/>
                  </a:cubicBezTo>
                  <a:cubicBezTo>
                    <a:pt x="14698" y="22531"/>
                    <a:pt x="13592" y="23061"/>
                    <a:pt x="12851" y="24751"/>
                  </a:cubicBezTo>
                  <a:cubicBezTo>
                    <a:pt x="12851" y="24751"/>
                    <a:pt x="12603" y="24041"/>
                    <a:pt x="11847" y="24041"/>
                  </a:cubicBezTo>
                  <a:cubicBezTo>
                    <a:pt x="11319" y="24041"/>
                    <a:pt x="10543" y="24388"/>
                    <a:pt x="9430" y="25567"/>
                  </a:cubicBezTo>
                  <a:cubicBezTo>
                    <a:pt x="9430" y="25567"/>
                    <a:pt x="7069" y="24170"/>
                    <a:pt x="4927" y="24170"/>
                  </a:cubicBezTo>
                  <a:cubicBezTo>
                    <a:pt x="3509" y="24170"/>
                    <a:pt x="2187" y="24783"/>
                    <a:pt x="1711" y="26820"/>
                  </a:cubicBezTo>
                  <a:cubicBezTo>
                    <a:pt x="0" y="34041"/>
                    <a:pt x="5471" y="36607"/>
                    <a:pt x="8534" y="38417"/>
                  </a:cubicBezTo>
                  <a:cubicBezTo>
                    <a:pt x="8674" y="38576"/>
                    <a:pt x="7361" y="39969"/>
                    <a:pt x="9111" y="41401"/>
                  </a:cubicBezTo>
                  <a:cubicBezTo>
                    <a:pt x="9708" y="41899"/>
                    <a:pt x="10424" y="42157"/>
                    <a:pt x="11160" y="42157"/>
                  </a:cubicBezTo>
                  <a:cubicBezTo>
                    <a:pt x="10066" y="44425"/>
                    <a:pt x="10862" y="45738"/>
                    <a:pt x="12612" y="46673"/>
                  </a:cubicBezTo>
                  <a:cubicBezTo>
                    <a:pt x="11240" y="46971"/>
                    <a:pt x="9509" y="48026"/>
                    <a:pt x="9728" y="49836"/>
                  </a:cubicBezTo>
                  <a:cubicBezTo>
                    <a:pt x="10424" y="55764"/>
                    <a:pt x="17605" y="57713"/>
                    <a:pt x="17605" y="57713"/>
                  </a:cubicBezTo>
                  <a:cubicBezTo>
                    <a:pt x="18222" y="58608"/>
                    <a:pt x="18580" y="61871"/>
                    <a:pt x="22539" y="63045"/>
                  </a:cubicBezTo>
                  <a:cubicBezTo>
                    <a:pt x="22479" y="63482"/>
                    <a:pt x="22439" y="64019"/>
                    <a:pt x="22539" y="64556"/>
                  </a:cubicBezTo>
                  <a:cubicBezTo>
                    <a:pt x="22977" y="64377"/>
                    <a:pt x="23394" y="63960"/>
                    <a:pt x="23593" y="63025"/>
                  </a:cubicBezTo>
                  <a:cubicBezTo>
                    <a:pt x="23593" y="63025"/>
                    <a:pt x="25712" y="65551"/>
                    <a:pt x="28350" y="65551"/>
                  </a:cubicBezTo>
                  <a:cubicBezTo>
                    <a:pt x="29208" y="65551"/>
                    <a:pt x="30120" y="65284"/>
                    <a:pt x="31033" y="64576"/>
                  </a:cubicBezTo>
                  <a:cubicBezTo>
                    <a:pt x="31033" y="64576"/>
                    <a:pt x="32474" y="66135"/>
                    <a:pt x="33994" y="66135"/>
                  </a:cubicBezTo>
                  <a:cubicBezTo>
                    <a:pt x="34639" y="66135"/>
                    <a:pt x="35298" y="65854"/>
                    <a:pt x="35867" y="65054"/>
                  </a:cubicBezTo>
                  <a:lnTo>
                    <a:pt x="35867" y="65054"/>
                  </a:lnTo>
                  <a:cubicBezTo>
                    <a:pt x="35867" y="65054"/>
                    <a:pt x="35679" y="66508"/>
                    <a:pt x="36610" y="66508"/>
                  </a:cubicBezTo>
                  <a:cubicBezTo>
                    <a:pt x="36891" y="66508"/>
                    <a:pt x="37275" y="66375"/>
                    <a:pt x="37797" y="66028"/>
                  </a:cubicBezTo>
                  <a:cubicBezTo>
                    <a:pt x="37797" y="66028"/>
                    <a:pt x="38828" y="66380"/>
                    <a:pt x="40183" y="66380"/>
                  </a:cubicBezTo>
                  <a:cubicBezTo>
                    <a:pt x="41619" y="66380"/>
                    <a:pt x="43419" y="65985"/>
                    <a:pt x="44739" y="64357"/>
                  </a:cubicBezTo>
                  <a:cubicBezTo>
                    <a:pt x="48240" y="60160"/>
                    <a:pt x="44739" y="57892"/>
                    <a:pt x="41139" y="55366"/>
                  </a:cubicBezTo>
                  <a:lnTo>
                    <a:pt x="41139" y="55366"/>
                  </a:lnTo>
                  <a:cubicBezTo>
                    <a:pt x="41154" y="55368"/>
                    <a:pt x="41169" y="55368"/>
                    <a:pt x="41185" y="55368"/>
                  </a:cubicBezTo>
                  <a:cubicBezTo>
                    <a:pt x="42060" y="55368"/>
                    <a:pt x="42781" y="52614"/>
                    <a:pt x="38871" y="52223"/>
                  </a:cubicBezTo>
                  <a:cubicBezTo>
                    <a:pt x="38871" y="52223"/>
                    <a:pt x="36165" y="49140"/>
                    <a:pt x="32505" y="49100"/>
                  </a:cubicBezTo>
                  <a:cubicBezTo>
                    <a:pt x="32923" y="48662"/>
                    <a:pt x="33221" y="48065"/>
                    <a:pt x="33380" y="47230"/>
                  </a:cubicBezTo>
                  <a:cubicBezTo>
                    <a:pt x="33380" y="47230"/>
                    <a:pt x="33844" y="48656"/>
                    <a:pt x="34717" y="48656"/>
                  </a:cubicBezTo>
                  <a:cubicBezTo>
                    <a:pt x="35149" y="48656"/>
                    <a:pt x="35680" y="48309"/>
                    <a:pt x="36305" y="47270"/>
                  </a:cubicBezTo>
                  <a:cubicBezTo>
                    <a:pt x="36305" y="47270"/>
                    <a:pt x="37119" y="47543"/>
                    <a:pt x="38160" y="47543"/>
                  </a:cubicBezTo>
                  <a:cubicBezTo>
                    <a:pt x="39769" y="47543"/>
                    <a:pt x="41920" y="46890"/>
                    <a:pt x="42451" y="43570"/>
                  </a:cubicBezTo>
                  <a:cubicBezTo>
                    <a:pt x="42969" y="40367"/>
                    <a:pt x="40661" y="34379"/>
                    <a:pt x="34773" y="33384"/>
                  </a:cubicBezTo>
                  <a:cubicBezTo>
                    <a:pt x="34825" y="32807"/>
                    <a:pt x="33356" y="29140"/>
                    <a:pt x="29392" y="29140"/>
                  </a:cubicBezTo>
                  <a:cubicBezTo>
                    <a:pt x="28846" y="29140"/>
                    <a:pt x="28254" y="29210"/>
                    <a:pt x="27612" y="29366"/>
                  </a:cubicBezTo>
                  <a:cubicBezTo>
                    <a:pt x="27432" y="29227"/>
                    <a:pt x="27293" y="29108"/>
                    <a:pt x="27094" y="28968"/>
                  </a:cubicBezTo>
                  <a:cubicBezTo>
                    <a:pt x="27771" y="28769"/>
                    <a:pt x="28447" y="28372"/>
                    <a:pt x="28984" y="27834"/>
                  </a:cubicBezTo>
                  <a:lnTo>
                    <a:pt x="29004" y="27815"/>
                  </a:lnTo>
                  <a:cubicBezTo>
                    <a:pt x="29004" y="27815"/>
                    <a:pt x="30868" y="29223"/>
                    <a:pt x="32725" y="29223"/>
                  </a:cubicBezTo>
                  <a:cubicBezTo>
                    <a:pt x="33795" y="29223"/>
                    <a:pt x="34863" y="28754"/>
                    <a:pt x="35569" y="27277"/>
                  </a:cubicBezTo>
                  <a:cubicBezTo>
                    <a:pt x="35569" y="27277"/>
                    <a:pt x="35663" y="29054"/>
                    <a:pt x="36723" y="29054"/>
                  </a:cubicBezTo>
                  <a:cubicBezTo>
                    <a:pt x="37122" y="29054"/>
                    <a:pt x="37656" y="28803"/>
                    <a:pt x="38373" y="28113"/>
                  </a:cubicBezTo>
                  <a:cubicBezTo>
                    <a:pt x="38373" y="28113"/>
                    <a:pt x="39768" y="29044"/>
                    <a:pt x="41407" y="29044"/>
                  </a:cubicBezTo>
                  <a:cubicBezTo>
                    <a:pt x="42750" y="29044"/>
                    <a:pt x="44257" y="28419"/>
                    <a:pt x="45296" y="26144"/>
                  </a:cubicBezTo>
                  <a:cubicBezTo>
                    <a:pt x="46629" y="23180"/>
                    <a:pt x="45435" y="17411"/>
                    <a:pt x="40005" y="14884"/>
                  </a:cubicBezTo>
                  <a:cubicBezTo>
                    <a:pt x="40283" y="14208"/>
                    <a:pt x="41337" y="12795"/>
                    <a:pt x="39686" y="11005"/>
                  </a:cubicBezTo>
                  <a:cubicBezTo>
                    <a:pt x="39129" y="10369"/>
                    <a:pt x="38354" y="9971"/>
                    <a:pt x="37558" y="9831"/>
                  </a:cubicBezTo>
                  <a:cubicBezTo>
                    <a:pt x="35390" y="5276"/>
                    <a:pt x="33042" y="5236"/>
                    <a:pt x="30934" y="5097"/>
                  </a:cubicBezTo>
                  <a:cubicBezTo>
                    <a:pt x="31212" y="4441"/>
                    <a:pt x="32286" y="3048"/>
                    <a:pt x="30655" y="1218"/>
                  </a:cubicBezTo>
                  <a:cubicBezTo>
                    <a:pt x="30164" y="671"/>
                    <a:pt x="29338" y="492"/>
                    <a:pt x="28475" y="492"/>
                  </a:cubicBezTo>
                  <a:cubicBezTo>
                    <a:pt x="26890" y="492"/>
                    <a:pt x="25178" y="1093"/>
                    <a:pt x="25165" y="1118"/>
                  </a:cubicBezTo>
                  <a:cubicBezTo>
                    <a:pt x="25165" y="1118"/>
                    <a:pt x="23563" y="0"/>
                    <a:pt x="218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47"/>
            <p:cNvSpPr/>
            <p:nvPr/>
          </p:nvSpPr>
          <p:spPr>
            <a:xfrm flipH="1">
              <a:off x="9291250" y="1053800"/>
              <a:ext cx="527675" cy="579400"/>
            </a:xfrm>
            <a:custGeom>
              <a:avLst/>
              <a:gdLst/>
              <a:ahLst/>
              <a:cxnLst/>
              <a:rect l="l" t="t" r="r" b="b"/>
              <a:pathLst>
                <a:path w="21107" h="23176" extrusionOk="0">
                  <a:moveTo>
                    <a:pt x="6043" y="1"/>
                  </a:moveTo>
                  <a:cubicBezTo>
                    <a:pt x="5952" y="1"/>
                    <a:pt x="5861" y="6"/>
                    <a:pt x="5769" y="17"/>
                  </a:cubicBezTo>
                  <a:cubicBezTo>
                    <a:pt x="2348" y="455"/>
                    <a:pt x="2547" y="3538"/>
                    <a:pt x="3541" y="6761"/>
                  </a:cubicBezTo>
                  <a:cubicBezTo>
                    <a:pt x="1" y="8611"/>
                    <a:pt x="5889" y="13226"/>
                    <a:pt x="5929" y="13246"/>
                  </a:cubicBezTo>
                  <a:cubicBezTo>
                    <a:pt x="5948" y="13484"/>
                    <a:pt x="5232" y="16508"/>
                    <a:pt x="8475" y="16568"/>
                  </a:cubicBezTo>
                  <a:cubicBezTo>
                    <a:pt x="8475" y="16568"/>
                    <a:pt x="8670" y="19062"/>
                    <a:pt x="10361" y="19062"/>
                  </a:cubicBezTo>
                  <a:cubicBezTo>
                    <a:pt x="10537" y="19062"/>
                    <a:pt x="10731" y="19035"/>
                    <a:pt x="10942" y="18975"/>
                  </a:cubicBezTo>
                  <a:lnTo>
                    <a:pt x="10942" y="18975"/>
                  </a:lnTo>
                  <a:cubicBezTo>
                    <a:pt x="10942" y="18975"/>
                    <a:pt x="10743" y="20548"/>
                    <a:pt x="11244" y="20548"/>
                  </a:cubicBezTo>
                  <a:cubicBezTo>
                    <a:pt x="11336" y="20548"/>
                    <a:pt x="11452" y="20494"/>
                    <a:pt x="11598" y="20367"/>
                  </a:cubicBezTo>
                  <a:cubicBezTo>
                    <a:pt x="11598" y="20367"/>
                    <a:pt x="12235" y="22595"/>
                    <a:pt x="14701" y="23093"/>
                  </a:cubicBezTo>
                  <a:cubicBezTo>
                    <a:pt x="14975" y="23148"/>
                    <a:pt x="15232" y="23175"/>
                    <a:pt x="15473" y="23175"/>
                  </a:cubicBezTo>
                  <a:cubicBezTo>
                    <a:pt x="18568" y="23175"/>
                    <a:pt x="18956" y="18778"/>
                    <a:pt x="18163" y="15991"/>
                  </a:cubicBezTo>
                  <a:cubicBezTo>
                    <a:pt x="18918" y="15732"/>
                    <a:pt x="21107" y="13027"/>
                    <a:pt x="16969" y="10421"/>
                  </a:cubicBezTo>
                  <a:cubicBezTo>
                    <a:pt x="17225" y="10165"/>
                    <a:pt x="17004" y="9766"/>
                    <a:pt x="16711" y="9766"/>
                  </a:cubicBezTo>
                  <a:cubicBezTo>
                    <a:pt x="16640" y="9766"/>
                    <a:pt x="16565" y="9790"/>
                    <a:pt x="16492" y="9844"/>
                  </a:cubicBezTo>
                  <a:cubicBezTo>
                    <a:pt x="16432" y="9864"/>
                    <a:pt x="16372" y="9924"/>
                    <a:pt x="16313" y="9963"/>
                  </a:cubicBezTo>
                  <a:cubicBezTo>
                    <a:pt x="16313" y="9963"/>
                    <a:pt x="16429" y="5844"/>
                    <a:pt x="12937" y="5844"/>
                  </a:cubicBezTo>
                  <a:cubicBezTo>
                    <a:pt x="12895" y="5844"/>
                    <a:pt x="12854" y="5844"/>
                    <a:pt x="12811" y="5846"/>
                  </a:cubicBezTo>
                  <a:cubicBezTo>
                    <a:pt x="12811" y="5846"/>
                    <a:pt x="13241" y="4515"/>
                    <a:pt x="11948" y="4515"/>
                  </a:cubicBezTo>
                  <a:cubicBezTo>
                    <a:pt x="11692" y="4515"/>
                    <a:pt x="11369" y="4567"/>
                    <a:pt x="10961" y="4692"/>
                  </a:cubicBezTo>
                  <a:cubicBezTo>
                    <a:pt x="10961" y="4692"/>
                    <a:pt x="8728" y="1"/>
                    <a:pt x="6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2" name="Google Shape;1262;p47"/>
          <p:cNvSpPr txBox="1">
            <a:spLocks noGrp="1"/>
          </p:cNvSpPr>
          <p:nvPr>
            <p:ph type="title"/>
          </p:nvPr>
        </p:nvSpPr>
        <p:spPr>
          <a:xfrm>
            <a:off x="1506725" y="106847"/>
            <a:ext cx="4461300" cy="4245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Features</a:t>
            </a:r>
            <a:endParaRPr sz="1800" dirty="0"/>
          </a:p>
        </p:txBody>
      </p:sp>
      <p:grpSp>
        <p:nvGrpSpPr>
          <p:cNvPr id="1263" name="Google Shape;1263;p47"/>
          <p:cNvGrpSpPr/>
          <p:nvPr/>
        </p:nvGrpSpPr>
        <p:grpSpPr>
          <a:xfrm>
            <a:off x="1200" y="3728800"/>
            <a:ext cx="9143915" cy="1687200"/>
            <a:chOff x="1200" y="3728800"/>
            <a:chExt cx="9143915" cy="1687200"/>
          </a:xfrm>
        </p:grpSpPr>
        <p:sp>
          <p:nvSpPr>
            <p:cNvPr id="1264" name="Google Shape;1264;p47"/>
            <p:cNvSpPr/>
            <p:nvPr/>
          </p:nvSpPr>
          <p:spPr>
            <a:xfrm>
              <a:off x="1200" y="4557296"/>
              <a:ext cx="9143915" cy="583051"/>
            </a:xfrm>
            <a:custGeom>
              <a:avLst/>
              <a:gdLst/>
              <a:ahLst/>
              <a:cxnLst/>
              <a:rect l="l" t="t" r="r" b="b"/>
              <a:pathLst>
                <a:path w="152240" h="19118" extrusionOk="0">
                  <a:moveTo>
                    <a:pt x="0" y="1"/>
                  </a:moveTo>
                  <a:lnTo>
                    <a:pt x="0" y="19118"/>
                  </a:lnTo>
                  <a:lnTo>
                    <a:pt x="152239" y="19118"/>
                  </a:lnTo>
                  <a:lnTo>
                    <a:pt x="152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47"/>
            <p:cNvSpPr/>
            <p:nvPr/>
          </p:nvSpPr>
          <p:spPr>
            <a:xfrm flipH="1">
              <a:off x="1200" y="3728800"/>
              <a:ext cx="2007700" cy="840075"/>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47"/>
            <p:cNvSpPr/>
            <p:nvPr/>
          </p:nvSpPr>
          <p:spPr>
            <a:xfrm flipH="1">
              <a:off x="933675" y="4330575"/>
              <a:ext cx="838000" cy="1085425"/>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47"/>
            <p:cNvSpPr/>
            <p:nvPr/>
          </p:nvSpPr>
          <p:spPr>
            <a:xfrm flipH="1">
              <a:off x="5646880" y="3859399"/>
              <a:ext cx="3498124" cy="1284006"/>
            </a:xfrm>
            <a:custGeom>
              <a:avLst/>
              <a:gdLst/>
              <a:ahLst/>
              <a:cxnLst/>
              <a:rect l="l" t="t" r="r" b="b"/>
              <a:pathLst>
                <a:path w="114702" h="42102" extrusionOk="0">
                  <a:moveTo>
                    <a:pt x="1684" y="0"/>
                  </a:moveTo>
                  <a:cubicBezTo>
                    <a:pt x="1540" y="0"/>
                    <a:pt x="1390" y="28"/>
                    <a:pt x="1234" y="88"/>
                  </a:cubicBezTo>
                  <a:cubicBezTo>
                    <a:pt x="876" y="207"/>
                    <a:pt x="359" y="446"/>
                    <a:pt x="1" y="704"/>
                  </a:cubicBezTo>
                  <a:lnTo>
                    <a:pt x="40" y="42002"/>
                  </a:lnTo>
                  <a:lnTo>
                    <a:pt x="114702" y="42101"/>
                  </a:lnTo>
                  <a:lnTo>
                    <a:pt x="111519" y="37347"/>
                  </a:lnTo>
                  <a:cubicBezTo>
                    <a:pt x="110485" y="35934"/>
                    <a:pt x="109172" y="35338"/>
                    <a:pt x="108038" y="35039"/>
                  </a:cubicBezTo>
                  <a:cubicBezTo>
                    <a:pt x="109092" y="34363"/>
                    <a:pt x="107779" y="33746"/>
                    <a:pt x="106586" y="33408"/>
                  </a:cubicBezTo>
                  <a:cubicBezTo>
                    <a:pt x="106884" y="33229"/>
                    <a:pt x="107202" y="32931"/>
                    <a:pt x="107501" y="32433"/>
                  </a:cubicBezTo>
                  <a:cubicBezTo>
                    <a:pt x="108456" y="30882"/>
                    <a:pt x="105114" y="30185"/>
                    <a:pt x="102707" y="30026"/>
                  </a:cubicBezTo>
                  <a:cubicBezTo>
                    <a:pt x="103065" y="29807"/>
                    <a:pt x="103403" y="29529"/>
                    <a:pt x="103761" y="29111"/>
                  </a:cubicBezTo>
                  <a:cubicBezTo>
                    <a:pt x="104747" y="27980"/>
                    <a:pt x="103217" y="27642"/>
                    <a:pt x="101467" y="27642"/>
                  </a:cubicBezTo>
                  <a:cubicBezTo>
                    <a:pt x="100817" y="27642"/>
                    <a:pt x="100136" y="27688"/>
                    <a:pt x="99544" y="27759"/>
                  </a:cubicBezTo>
                  <a:cubicBezTo>
                    <a:pt x="99802" y="27540"/>
                    <a:pt x="100001" y="27202"/>
                    <a:pt x="100021" y="26784"/>
                  </a:cubicBezTo>
                  <a:cubicBezTo>
                    <a:pt x="100053" y="26290"/>
                    <a:pt x="99705" y="26092"/>
                    <a:pt x="99179" y="26092"/>
                  </a:cubicBezTo>
                  <a:cubicBezTo>
                    <a:pt x="98392" y="26092"/>
                    <a:pt x="97207" y="26534"/>
                    <a:pt x="96301" y="27082"/>
                  </a:cubicBezTo>
                  <a:cubicBezTo>
                    <a:pt x="96898" y="26107"/>
                    <a:pt x="97216" y="24775"/>
                    <a:pt x="95704" y="23581"/>
                  </a:cubicBezTo>
                  <a:cubicBezTo>
                    <a:pt x="95001" y="23009"/>
                    <a:pt x="94154" y="22775"/>
                    <a:pt x="93277" y="22775"/>
                  </a:cubicBezTo>
                  <a:cubicBezTo>
                    <a:pt x="90981" y="22775"/>
                    <a:pt x="88478" y="24382"/>
                    <a:pt x="87787" y="25749"/>
                  </a:cubicBezTo>
                  <a:cubicBezTo>
                    <a:pt x="87489" y="25371"/>
                    <a:pt x="87051" y="24974"/>
                    <a:pt x="86375" y="24675"/>
                  </a:cubicBezTo>
                  <a:cubicBezTo>
                    <a:pt x="85987" y="24492"/>
                    <a:pt x="85625" y="24413"/>
                    <a:pt x="85292" y="24413"/>
                  </a:cubicBezTo>
                  <a:cubicBezTo>
                    <a:pt x="84361" y="24413"/>
                    <a:pt x="83663" y="25030"/>
                    <a:pt x="83311" y="25690"/>
                  </a:cubicBezTo>
                  <a:cubicBezTo>
                    <a:pt x="82471" y="24671"/>
                    <a:pt x="80941" y="23411"/>
                    <a:pt x="79210" y="23411"/>
                  </a:cubicBezTo>
                  <a:cubicBezTo>
                    <a:pt x="79015" y="23411"/>
                    <a:pt x="78816" y="23427"/>
                    <a:pt x="78616" y="23462"/>
                  </a:cubicBezTo>
                  <a:cubicBezTo>
                    <a:pt x="76727" y="23780"/>
                    <a:pt x="76766" y="25511"/>
                    <a:pt x="77304" y="26744"/>
                  </a:cubicBezTo>
                  <a:cubicBezTo>
                    <a:pt x="76867" y="26587"/>
                    <a:pt x="76308" y="26495"/>
                    <a:pt x="75689" y="26495"/>
                  </a:cubicBezTo>
                  <a:cubicBezTo>
                    <a:pt x="74897" y="26495"/>
                    <a:pt x="74006" y="26645"/>
                    <a:pt x="73146" y="27003"/>
                  </a:cubicBezTo>
                  <a:cubicBezTo>
                    <a:pt x="72390" y="27301"/>
                    <a:pt x="71873" y="27938"/>
                    <a:pt x="71654" y="28693"/>
                  </a:cubicBezTo>
                  <a:cubicBezTo>
                    <a:pt x="71392" y="28664"/>
                    <a:pt x="71151" y="28646"/>
                    <a:pt x="70932" y="28646"/>
                  </a:cubicBezTo>
                  <a:cubicBezTo>
                    <a:pt x="70851" y="28646"/>
                    <a:pt x="70774" y="28648"/>
                    <a:pt x="70699" y="28654"/>
                  </a:cubicBezTo>
                  <a:cubicBezTo>
                    <a:pt x="71475" y="27639"/>
                    <a:pt x="72131" y="26147"/>
                    <a:pt x="70640" y="25312"/>
                  </a:cubicBezTo>
                  <a:cubicBezTo>
                    <a:pt x="70159" y="25053"/>
                    <a:pt x="69626" y="24945"/>
                    <a:pt x="69082" y="24945"/>
                  </a:cubicBezTo>
                  <a:cubicBezTo>
                    <a:pt x="67869" y="24945"/>
                    <a:pt x="66604" y="25483"/>
                    <a:pt x="65766" y="26088"/>
                  </a:cubicBezTo>
                  <a:cubicBezTo>
                    <a:pt x="65675" y="25184"/>
                    <a:pt x="65175" y="24166"/>
                    <a:pt x="63921" y="24166"/>
                  </a:cubicBezTo>
                  <a:cubicBezTo>
                    <a:pt x="63794" y="24166"/>
                    <a:pt x="63660" y="24176"/>
                    <a:pt x="63518" y="24198"/>
                  </a:cubicBezTo>
                  <a:cubicBezTo>
                    <a:pt x="62822" y="24297"/>
                    <a:pt x="62285" y="24556"/>
                    <a:pt x="61887" y="24854"/>
                  </a:cubicBezTo>
                  <a:cubicBezTo>
                    <a:pt x="61733" y="23026"/>
                    <a:pt x="59642" y="21110"/>
                    <a:pt x="56685" y="21110"/>
                  </a:cubicBezTo>
                  <a:cubicBezTo>
                    <a:pt x="56199" y="21110"/>
                    <a:pt x="55691" y="21161"/>
                    <a:pt x="55163" y="21273"/>
                  </a:cubicBezTo>
                  <a:cubicBezTo>
                    <a:pt x="54064" y="21502"/>
                    <a:pt x="53117" y="22083"/>
                    <a:pt x="53410" y="22970"/>
                  </a:cubicBezTo>
                  <a:lnTo>
                    <a:pt x="53410" y="22970"/>
                  </a:lnTo>
                  <a:cubicBezTo>
                    <a:pt x="52845" y="22284"/>
                    <a:pt x="52203" y="21752"/>
                    <a:pt x="51698" y="21752"/>
                  </a:cubicBezTo>
                  <a:cubicBezTo>
                    <a:pt x="51443" y="21752"/>
                    <a:pt x="51223" y="21888"/>
                    <a:pt x="51065" y="22208"/>
                  </a:cubicBezTo>
                  <a:cubicBezTo>
                    <a:pt x="51147" y="20249"/>
                    <a:pt x="49312" y="19429"/>
                    <a:pt x="47706" y="19429"/>
                  </a:cubicBezTo>
                  <a:cubicBezTo>
                    <a:pt x="47355" y="19429"/>
                    <a:pt x="47015" y="19468"/>
                    <a:pt x="46709" y="19543"/>
                  </a:cubicBezTo>
                  <a:cubicBezTo>
                    <a:pt x="44819" y="20020"/>
                    <a:pt x="43526" y="21532"/>
                    <a:pt x="43227" y="22885"/>
                  </a:cubicBezTo>
                  <a:cubicBezTo>
                    <a:pt x="43097" y="21761"/>
                    <a:pt x="42812" y="21249"/>
                    <a:pt x="42347" y="21249"/>
                  </a:cubicBezTo>
                  <a:cubicBezTo>
                    <a:pt x="42031" y="21249"/>
                    <a:pt x="41630" y="21487"/>
                    <a:pt x="41139" y="21930"/>
                  </a:cubicBezTo>
                  <a:cubicBezTo>
                    <a:pt x="39905" y="23004"/>
                    <a:pt x="39647" y="26943"/>
                    <a:pt x="39706" y="27361"/>
                  </a:cubicBezTo>
                  <a:cubicBezTo>
                    <a:pt x="39152" y="26679"/>
                    <a:pt x="38592" y="26403"/>
                    <a:pt x="38079" y="26403"/>
                  </a:cubicBezTo>
                  <a:cubicBezTo>
                    <a:pt x="37544" y="26403"/>
                    <a:pt x="37059" y="26704"/>
                    <a:pt x="36683" y="27162"/>
                  </a:cubicBezTo>
                  <a:cubicBezTo>
                    <a:pt x="36225" y="26704"/>
                    <a:pt x="35688" y="26286"/>
                    <a:pt x="35231" y="25948"/>
                  </a:cubicBezTo>
                  <a:cubicBezTo>
                    <a:pt x="35628" y="25869"/>
                    <a:pt x="36046" y="25670"/>
                    <a:pt x="36424" y="25192"/>
                  </a:cubicBezTo>
                  <a:cubicBezTo>
                    <a:pt x="37558" y="23820"/>
                    <a:pt x="35330" y="22865"/>
                    <a:pt x="33460" y="22706"/>
                  </a:cubicBezTo>
                  <a:cubicBezTo>
                    <a:pt x="34753" y="22089"/>
                    <a:pt x="36146" y="20796"/>
                    <a:pt x="36185" y="18290"/>
                  </a:cubicBezTo>
                  <a:cubicBezTo>
                    <a:pt x="36300" y="15255"/>
                    <a:pt x="33808" y="14023"/>
                    <a:pt x="31512" y="14023"/>
                  </a:cubicBezTo>
                  <a:cubicBezTo>
                    <a:pt x="30618" y="14023"/>
                    <a:pt x="29753" y="14210"/>
                    <a:pt x="29084" y="14550"/>
                  </a:cubicBezTo>
                  <a:cubicBezTo>
                    <a:pt x="29263" y="13913"/>
                    <a:pt x="29362" y="13137"/>
                    <a:pt x="29263" y="12262"/>
                  </a:cubicBezTo>
                  <a:cubicBezTo>
                    <a:pt x="29131" y="11013"/>
                    <a:pt x="28461" y="10572"/>
                    <a:pt x="27693" y="10572"/>
                  </a:cubicBezTo>
                  <a:cubicBezTo>
                    <a:pt x="27300" y="10572"/>
                    <a:pt x="26882" y="10688"/>
                    <a:pt x="26498" y="10870"/>
                  </a:cubicBezTo>
                  <a:cubicBezTo>
                    <a:pt x="27094" y="8880"/>
                    <a:pt x="27612" y="7309"/>
                    <a:pt x="26339" y="5996"/>
                  </a:cubicBezTo>
                  <a:cubicBezTo>
                    <a:pt x="25857" y="5499"/>
                    <a:pt x="25281" y="5265"/>
                    <a:pt x="24699" y="5265"/>
                  </a:cubicBezTo>
                  <a:cubicBezTo>
                    <a:pt x="23790" y="5265"/>
                    <a:pt x="22867" y="5833"/>
                    <a:pt x="22261" y="6851"/>
                  </a:cubicBezTo>
                  <a:cubicBezTo>
                    <a:pt x="22261" y="6851"/>
                    <a:pt x="21340" y="6440"/>
                    <a:pt x="19678" y="6440"/>
                  </a:cubicBezTo>
                  <a:cubicBezTo>
                    <a:pt x="19512" y="6440"/>
                    <a:pt x="19338" y="6444"/>
                    <a:pt x="19157" y="6453"/>
                  </a:cubicBezTo>
                  <a:cubicBezTo>
                    <a:pt x="15557" y="6613"/>
                    <a:pt x="13010" y="8781"/>
                    <a:pt x="12473" y="11526"/>
                  </a:cubicBezTo>
                  <a:cubicBezTo>
                    <a:pt x="12513" y="10352"/>
                    <a:pt x="12513" y="9338"/>
                    <a:pt x="11896" y="8781"/>
                  </a:cubicBezTo>
                  <a:cubicBezTo>
                    <a:pt x="11756" y="8655"/>
                    <a:pt x="11508" y="8519"/>
                    <a:pt x="11179" y="8519"/>
                  </a:cubicBezTo>
                  <a:cubicBezTo>
                    <a:pt x="11040" y="8519"/>
                    <a:pt x="10888" y="8543"/>
                    <a:pt x="10723" y="8602"/>
                  </a:cubicBezTo>
                  <a:cubicBezTo>
                    <a:pt x="10027" y="8860"/>
                    <a:pt x="9171" y="9875"/>
                    <a:pt x="8535" y="10989"/>
                  </a:cubicBezTo>
                  <a:cubicBezTo>
                    <a:pt x="9370" y="9497"/>
                    <a:pt x="10086" y="5877"/>
                    <a:pt x="6983" y="5001"/>
                  </a:cubicBezTo>
                  <a:cubicBezTo>
                    <a:pt x="6726" y="4930"/>
                    <a:pt x="6473" y="4898"/>
                    <a:pt x="6229" y="4898"/>
                  </a:cubicBezTo>
                  <a:cubicBezTo>
                    <a:pt x="5111" y="4898"/>
                    <a:pt x="4187" y="5575"/>
                    <a:pt x="4039" y="6293"/>
                  </a:cubicBezTo>
                  <a:lnTo>
                    <a:pt x="4039" y="6293"/>
                  </a:lnTo>
                  <a:cubicBezTo>
                    <a:pt x="4407" y="4503"/>
                    <a:pt x="3511" y="0"/>
                    <a:pt x="16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47"/>
            <p:cNvSpPr/>
            <p:nvPr/>
          </p:nvSpPr>
          <p:spPr>
            <a:xfrm>
              <a:off x="2922450" y="4568450"/>
              <a:ext cx="2693000" cy="141250"/>
            </a:xfrm>
            <a:custGeom>
              <a:avLst/>
              <a:gdLst/>
              <a:ahLst/>
              <a:cxnLst/>
              <a:rect l="l" t="t" r="r" b="b"/>
              <a:pathLst>
                <a:path w="107720" h="5650" extrusionOk="0">
                  <a:moveTo>
                    <a:pt x="52099" y="0"/>
                  </a:moveTo>
                  <a:lnTo>
                    <a:pt x="0" y="20"/>
                  </a:lnTo>
                  <a:lnTo>
                    <a:pt x="54626" y="1074"/>
                  </a:lnTo>
                  <a:lnTo>
                    <a:pt x="40044" y="5650"/>
                  </a:lnTo>
                  <a:lnTo>
                    <a:pt x="107719" y="3103"/>
                  </a:lnTo>
                  <a:lnTo>
                    <a:pt x="52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9" name="Google Shape;1269;p47"/>
          <p:cNvSpPr/>
          <p:nvPr/>
        </p:nvSpPr>
        <p:spPr>
          <a:xfrm flipH="1">
            <a:off x="2656675" y="4023325"/>
            <a:ext cx="1080700" cy="652025"/>
          </a:xfrm>
          <a:custGeom>
            <a:avLst/>
            <a:gdLst/>
            <a:ahLst/>
            <a:cxnLst/>
            <a:rect l="l" t="t" r="r" b="b"/>
            <a:pathLst>
              <a:path w="43228" h="26081" extrusionOk="0">
                <a:moveTo>
                  <a:pt x="33769" y="1"/>
                </a:moveTo>
                <a:cubicBezTo>
                  <a:pt x="33376" y="1"/>
                  <a:pt x="33000" y="229"/>
                  <a:pt x="33102" y="1165"/>
                </a:cubicBezTo>
                <a:cubicBezTo>
                  <a:pt x="33102" y="1165"/>
                  <a:pt x="31311" y="1642"/>
                  <a:pt x="29700" y="1742"/>
                </a:cubicBezTo>
                <a:cubicBezTo>
                  <a:pt x="28069" y="1841"/>
                  <a:pt x="26259" y="2040"/>
                  <a:pt x="25821" y="2120"/>
                </a:cubicBezTo>
                <a:cubicBezTo>
                  <a:pt x="25389" y="2195"/>
                  <a:pt x="24639" y="2642"/>
                  <a:pt x="23786" y="2642"/>
                </a:cubicBezTo>
                <a:cubicBezTo>
                  <a:pt x="23736" y="2642"/>
                  <a:pt x="23684" y="2640"/>
                  <a:pt x="23633" y="2637"/>
                </a:cubicBezTo>
                <a:cubicBezTo>
                  <a:pt x="22952" y="2608"/>
                  <a:pt x="21164" y="2505"/>
                  <a:pt x="19274" y="2505"/>
                </a:cubicBezTo>
                <a:cubicBezTo>
                  <a:pt x="18569" y="2505"/>
                  <a:pt x="17849" y="2519"/>
                  <a:pt x="17168" y="2557"/>
                </a:cubicBezTo>
                <a:cubicBezTo>
                  <a:pt x="14641" y="2716"/>
                  <a:pt x="12393" y="3214"/>
                  <a:pt x="11001" y="4447"/>
                </a:cubicBezTo>
                <a:cubicBezTo>
                  <a:pt x="9549" y="5740"/>
                  <a:pt x="6266" y="9778"/>
                  <a:pt x="6266" y="9778"/>
                </a:cubicBezTo>
                <a:cubicBezTo>
                  <a:pt x="6266" y="9778"/>
                  <a:pt x="4456" y="9838"/>
                  <a:pt x="4536" y="10335"/>
                </a:cubicBezTo>
                <a:cubicBezTo>
                  <a:pt x="4615" y="10833"/>
                  <a:pt x="5312" y="11191"/>
                  <a:pt x="5312" y="11191"/>
                </a:cubicBezTo>
                <a:cubicBezTo>
                  <a:pt x="5312" y="11191"/>
                  <a:pt x="2288" y="14891"/>
                  <a:pt x="1990" y="16562"/>
                </a:cubicBezTo>
                <a:cubicBezTo>
                  <a:pt x="1691" y="18233"/>
                  <a:pt x="1035" y="21137"/>
                  <a:pt x="637" y="21436"/>
                </a:cubicBezTo>
                <a:cubicBezTo>
                  <a:pt x="239" y="21734"/>
                  <a:pt x="0" y="23425"/>
                  <a:pt x="1174" y="24678"/>
                </a:cubicBezTo>
                <a:cubicBezTo>
                  <a:pt x="2122" y="25674"/>
                  <a:pt x="2564" y="25879"/>
                  <a:pt x="3128" y="25879"/>
                </a:cubicBezTo>
                <a:cubicBezTo>
                  <a:pt x="3263" y="25879"/>
                  <a:pt x="3404" y="25867"/>
                  <a:pt x="3561" y="25852"/>
                </a:cubicBezTo>
                <a:cubicBezTo>
                  <a:pt x="4416" y="25792"/>
                  <a:pt x="4675" y="25354"/>
                  <a:pt x="4615" y="25136"/>
                </a:cubicBezTo>
                <a:cubicBezTo>
                  <a:pt x="4615" y="25136"/>
                  <a:pt x="4516" y="24857"/>
                  <a:pt x="3641" y="24678"/>
                </a:cubicBezTo>
                <a:cubicBezTo>
                  <a:pt x="2765" y="24479"/>
                  <a:pt x="2865" y="24101"/>
                  <a:pt x="3641" y="23504"/>
                </a:cubicBezTo>
                <a:cubicBezTo>
                  <a:pt x="4416" y="22908"/>
                  <a:pt x="6028" y="22311"/>
                  <a:pt x="6963" y="21257"/>
                </a:cubicBezTo>
                <a:cubicBezTo>
                  <a:pt x="7937" y="20222"/>
                  <a:pt x="9390" y="18591"/>
                  <a:pt x="9390" y="18591"/>
                </a:cubicBezTo>
                <a:cubicBezTo>
                  <a:pt x="9390" y="18591"/>
                  <a:pt x="11021" y="19765"/>
                  <a:pt x="11697" y="20938"/>
                </a:cubicBezTo>
                <a:cubicBezTo>
                  <a:pt x="12374" y="22112"/>
                  <a:pt x="13627" y="23942"/>
                  <a:pt x="13726" y="24400"/>
                </a:cubicBezTo>
                <a:cubicBezTo>
                  <a:pt x="13826" y="24837"/>
                  <a:pt x="12572" y="25036"/>
                  <a:pt x="15158" y="25732"/>
                </a:cubicBezTo>
                <a:cubicBezTo>
                  <a:pt x="16102" y="25988"/>
                  <a:pt x="17055" y="26080"/>
                  <a:pt x="17893" y="26080"/>
                </a:cubicBezTo>
                <a:cubicBezTo>
                  <a:pt x="19333" y="26080"/>
                  <a:pt x="20438" y="25809"/>
                  <a:pt x="20589" y="25633"/>
                </a:cubicBezTo>
                <a:cubicBezTo>
                  <a:pt x="20848" y="25354"/>
                  <a:pt x="20927" y="24718"/>
                  <a:pt x="20808" y="24618"/>
                </a:cubicBezTo>
                <a:cubicBezTo>
                  <a:pt x="20735" y="24545"/>
                  <a:pt x="20287" y="24462"/>
                  <a:pt x="19770" y="24462"/>
                </a:cubicBezTo>
                <a:cubicBezTo>
                  <a:pt x="19583" y="24462"/>
                  <a:pt x="19387" y="24473"/>
                  <a:pt x="19197" y="24499"/>
                </a:cubicBezTo>
                <a:cubicBezTo>
                  <a:pt x="19133" y="24508"/>
                  <a:pt x="19069" y="24512"/>
                  <a:pt x="19006" y="24512"/>
                </a:cubicBezTo>
                <a:cubicBezTo>
                  <a:pt x="18388" y="24512"/>
                  <a:pt x="17858" y="24097"/>
                  <a:pt x="17804" y="23862"/>
                </a:cubicBezTo>
                <a:cubicBezTo>
                  <a:pt x="17764" y="23624"/>
                  <a:pt x="18222" y="18472"/>
                  <a:pt x="18182" y="17656"/>
                </a:cubicBezTo>
                <a:lnTo>
                  <a:pt x="22439" y="16005"/>
                </a:lnTo>
                <a:cubicBezTo>
                  <a:pt x="22439" y="16005"/>
                  <a:pt x="22658" y="18651"/>
                  <a:pt x="23275" y="19387"/>
                </a:cubicBezTo>
                <a:cubicBezTo>
                  <a:pt x="23891" y="20143"/>
                  <a:pt x="24647" y="22251"/>
                  <a:pt x="24528" y="22808"/>
                </a:cubicBezTo>
                <a:cubicBezTo>
                  <a:pt x="24394" y="23262"/>
                  <a:pt x="24656" y="24027"/>
                  <a:pt x="26034" y="24027"/>
                </a:cubicBezTo>
                <a:cubicBezTo>
                  <a:pt x="26288" y="24027"/>
                  <a:pt x="26580" y="24001"/>
                  <a:pt x="26915" y="23942"/>
                </a:cubicBezTo>
                <a:cubicBezTo>
                  <a:pt x="29063" y="23544"/>
                  <a:pt x="29481" y="22510"/>
                  <a:pt x="29342" y="22410"/>
                </a:cubicBezTo>
                <a:cubicBezTo>
                  <a:pt x="29238" y="22324"/>
                  <a:pt x="28111" y="22117"/>
                  <a:pt x="27701" y="22117"/>
                </a:cubicBezTo>
                <a:cubicBezTo>
                  <a:pt x="27640" y="22117"/>
                  <a:pt x="27595" y="22121"/>
                  <a:pt x="27572" y="22132"/>
                </a:cubicBezTo>
                <a:cubicBezTo>
                  <a:pt x="27562" y="22137"/>
                  <a:pt x="27550" y="22139"/>
                  <a:pt x="27536" y="22139"/>
                </a:cubicBezTo>
                <a:cubicBezTo>
                  <a:pt x="27320" y="22139"/>
                  <a:pt x="26618" y="21564"/>
                  <a:pt x="26637" y="20779"/>
                </a:cubicBezTo>
                <a:cubicBezTo>
                  <a:pt x="26656" y="19983"/>
                  <a:pt x="26935" y="19446"/>
                  <a:pt x="26935" y="19446"/>
                </a:cubicBezTo>
                <a:cubicBezTo>
                  <a:pt x="26935" y="19446"/>
                  <a:pt x="28827" y="20089"/>
                  <a:pt x="29872" y="20089"/>
                </a:cubicBezTo>
                <a:cubicBezTo>
                  <a:pt x="29930" y="20089"/>
                  <a:pt x="29986" y="20087"/>
                  <a:pt x="30038" y="20083"/>
                </a:cubicBezTo>
                <a:cubicBezTo>
                  <a:pt x="30073" y="20081"/>
                  <a:pt x="30109" y="20080"/>
                  <a:pt x="30145" y="20080"/>
                </a:cubicBezTo>
                <a:cubicBezTo>
                  <a:pt x="31164" y="20080"/>
                  <a:pt x="32967" y="20861"/>
                  <a:pt x="33639" y="21475"/>
                </a:cubicBezTo>
                <a:cubicBezTo>
                  <a:pt x="34335" y="22132"/>
                  <a:pt x="35529" y="22868"/>
                  <a:pt x="35807" y="22908"/>
                </a:cubicBezTo>
                <a:cubicBezTo>
                  <a:pt x="35814" y="22908"/>
                  <a:pt x="35822" y="22908"/>
                  <a:pt x="35829" y="22908"/>
                </a:cubicBezTo>
                <a:cubicBezTo>
                  <a:pt x="36131" y="22908"/>
                  <a:pt x="37006" y="22535"/>
                  <a:pt x="37219" y="21953"/>
                </a:cubicBezTo>
                <a:cubicBezTo>
                  <a:pt x="37478" y="21356"/>
                  <a:pt x="37180" y="21058"/>
                  <a:pt x="36662" y="20640"/>
                </a:cubicBezTo>
                <a:cubicBezTo>
                  <a:pt x="36125" y="20222"/>
                  <a:pt x="35887" y="20003"/>
                  <a:pt x="35310" y="19068"/>
                </a:cubicBezTo>
                <a:cubicBezTo>
                  <a:pt x="34733" y="18153"/>
                  <a:pt x="34793" y="17735"/>
                  <a:pt x="33400" y="17019"/>
                </a:cubicBezTo>
                <a:cubicBezTo>
                  <a:pt x="32027" y="16323"/>
                  <a:pt x="30456" y="15567"/>
                  <a:pt x="31431" y="12981"/>
                </a:cubicBezTo>
                <a:cubicBezTo>
                  <a:pt x="32405" y="10395"/>
                  <a:pt x="34236" y="9102"/>
                  <a:pt x="36125" y="8028"/>
                </a:cubicBezTo>
                <a:cubicBezTo>
                  <a:pt x="38015" y="6974"/>
                  <a:pt x="38652" y="7172"/>
                  <a:pt x="39050" y="6934"/>
                </a:cubicBezTo>
                <a:cubicBezTo>
                  <a:pt x="39447" y="6715"/>
                  <a:pt x="39547" y="6496"/>
                  <a:pt x="40183" y="6496"/>
                </a:cubicBezTo>
                <a:cubicBezTo>
                  <a:pt x="40570" y="6496"/>
                  <a:pt x="40818" y="6565"/>
                  <a:pt x="41054" y="6565"/>
                </a:cubicBezTo>
                <a:cubicBezTo>
                  <a:pt x="41220" y="6565"/>
                  <a:pt x="41379" y="6531"/>
                  <a:pt x="41576" y="6417"/>
                </a:cubicBezTo>
                <a:cubicBezTo>
                  <a:pt x="42034" y="6138"/>
                  <a:pt x="42332" y="6039"/>
                  <a:pt x="42491" y="5979"/>
                </a:cubicBezTo>
                <a:cubicBezTo>
                  <a:pt x="42670" y="5899"/>
                  <a:pt x="42789" y="5740"/>
                  <a:pt x="42789" y="5322"/>
                </a:cubicBezTo>
                <a:cubicBezTo>
                  <a:pt x="42789" y="5322"/>
                  <a:pt x="43068" y="5084"/>
                  <a:pt x="43088" y="4905"/>
                </a:cubicBezTo>
                <a:cubicBezTo>
                  <a:pt x="43128" y="4726"/>
                  <a:pt x="43227" y="4507"/>
                  <a:pt x="42849" y="4348"/>
                </a:cubicBezTo>
                <a:cubicBezTo>
                  <a:pt x="42849" y="4348"/>
                  <a:pt x="41675" y="3791"/>
                  <a:pt x="40880" y="3413"/>
                </a:cubicBezTo>
                <a:cubicBezTo>
                  <a:pt x="40084" y="3035"/>
                  <a:pt x="40144" y="2637"/>
                  <a:pt x="39209" y="2239"/>
                </a:cubicBezTo>
                <a:cubicBezTo>
                  <a:pt x="38294" y="1841"/>
                  <a:pt x="37657" y="1563"/>
                  <a:pt x="36901" y="1443"/>
                </a:cubicBezTo>
                <a:lnTo>
                  <a:pt x="35787" y="1225"/>
                </a:lnTo>
                <a:cubicBezTo>
                  <a:pt x="35787" y="1225"/>
                  <a:pt x="36066" y="608"/>
                  <a:pt x="35509" y="210"/>
                </a:cubicBezTo>
                <a:cubicBezTo>
                  <a:pt x="35330" y="77"/>
                  <a:pt x="35162" y="33"/>
                  <a:pt x="35017" y="33"/>
                </a:cubicBezTo>
                <a:cubicBezTo>
                  <a:pt x="34728" y="33"/>
                  <a:pt x="34534" y="210"/>
                  <a:pt x="34534" y="210"/>
                </a:cubicBezTo>
                <a:cubicBezTo>
                  <a:pt x="34534" y="210"/>
                  <a:pt x="34144" y="1"/>
                  <a:pt x="337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9936CC90-AB7F-62E2-624E-4FE123CCF36C}"/>
              </a:ext>
            </a:extLst>
          </p:cNvPr>
          <p:cNvSpPr txBox="1"/>
          <p:nvPr/>
        </p:nvSpPr>
        <p:spPr>
          <a:xfrm>
            <a:off x="1771674" y="659175"/>
            <a:ext cx="6143775" cy="310854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sto MT" panose="02040603050505030304" pitchFamily="18" charset="0"/>
              </a:rPr>
              <a:t>Temporal markers like acq_date, day_of_week, day_of_year, and holiday-related flags (is_holiday, is_weekend).</a:t>
            </a:r>
          </a:p>
          <a:p>
            <a:pPr marL="285750" indent="-285750">
              <a:buFont typeface="Arial" panose="020B0604020202020204" pitchFamily="34" charset="0"/>
              <a:buChar char="•"/>
            </a:pPr>
            <a:r>
              <a:rPr lang="en-US" dirty="0">
                <a:latin typeface="Calisto MT" panose="02040603050505030304" pitchFamily="18" charset="0"/>
              </a:rPr>
              <a:t>Spatial features such as latitude, longitude, and sea_distance.</a:t>
            </a:r>
          </a:p>
          <a:p>
            <a:pPr marL="285750" indent="-285750">
              <a:buFont typeface="Arial" panose="020B0604020202020204" pitchFamily="34" charset="0"/>
              <a:buChar char="•"/>
            </a:pPr>
            <a:r>
              <a:rPr lang="en-US" dirty="0">
                <a:latin typeface="Calisto MT" panose="02040603050505030304" pitchFamily="18" charset="0"/>
              </a:rPr>
              <a:t>Environmental conditions, including NDVI for vegetation health and SoilMoisture.</a:t>
            </a:r>
          </a:p>
          <a:p>
            <a:pPr marL="285750" indent="-285750">
              <a:buFont typeface="Arial" panose="020B0604020202020204" pitchFamily="34" charset="0"/>
              <a:buChar char="•"/>
            </a:pPr>
            <a:r>
              <a:rPr lang="en-US" dirty="0">
                <a:latin typeface="Calisto MT" panose="02040603050505030304" pitchFamily="18" charset="0"/>
              </a:rPr>
              <a:t>Weather data lag features for up to 15 days prior, covering average_temperature, maximum_temperature, minimum_temperature, precipitation, snow_depth, wind_speed, and more, providing a comprehensive view of conditions leading up to an event.</a:t>
            </a:r>
          </a:p>
          <a:p>
            <a:pPr marL="285750" indent="-285750">
              <a:buFont typeface="Arial" panose="020B0604020202020204" pitchFamily="34" charset="0"/>
              <a:buChar char="•"/>
            </a:pPr>
            <a:r>
              <a:rPr lang="en-US" dirty="0">
                <a:latin typeface="Calisto MT" panose="02040603050505030304" pitchFamily="18" charset="0"/>
              </a:rPr>
              <a:t>Aggregated weather statistics and historical averages over weekly, monthly, quarterly, and yearly periods to capture long-term trends and seasonal impacts on wildfire occurrences.</a:t>
            </a:r>
          </a:p>
          <a:p>
            <a:pPr marL="285750" indent="-285750">
              <a:buFont typeface="Arial" panose="020B0604020202020204" pitchFamily="34" charset="0"/>
              <a:buChar char="•"/>
            </a:pPr>
            <a:r>
              <a:rPr lang="en-US" dirty="0">
                <a:latin typeface="Calisto MT" panose="02040603050505030304" pitchFamily="18" charset="0"/>
              </a:rPr>
              <a:t>The outcome variable is_fire indicates the presence (1) or absence (0) of a wildfire, serving as the target for predictive modeling.</a:t>
            </a:r>
            <a:endParaRPr lang="en-IN" dirty="0">
              <a:latin typeface="Calisto MT" panose="02040603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330469" y="2283175"/>
            <a:ext cx="569305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Preparation</a:t>
            </a:r>
            <a:endParaRPr dirty="0"/>
          </a:p>
        </p:txBody>
      </p:sp>
      <p:sp>
        <p:nvSpPr>
          <p:cNvPr id="1042" name="Google Shape;1042;p40"/>
          <p:cNvSpPr txBox="1">
            <a:spLocks noGrp="1"/>
          </p:cNvSpPr>
          <p:nvPr>
            <p:ph type="title" idx="2"/>
          </p:nvPr>
        </p:nvSpPr>
        <p:spPr>
          <a:xfrm>
            <a:off x="476925" y="1353950"/>
            <a:ext cx="1271700" cy="97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1043" name="Google Shape;1043;p40"/>
          <p:cNvSpPr txBox="1">
            <a:spLocks noGrp="1"/>
          </p:cNvSpPr>
          <p:nvPr>
            <p:ph type="subTitle" idx="1"/>
          </p:nvPr>
        </p:nvSpPr>
        <p:spPr>
          <a:xfrm>
            <a:off x="396701" y="3030742"/>
            <a:ext cx="4307700" cy="39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Data Collection, Preprocessing, Analysis &amp; Visualization</a:t>
            </a:r>
          </a:p>
          <a:p>
            <a:pPr marL="0" lvl="0" indent="0" algn="l" rtl="0">
              <a:spcBef>
                <a:spcPts val="0"/>
              </a:spcBef>
              <a:spcAft>
                <a:spcPts val="0"/>
              </a:spcAft>
              <a:buNone/>
            </a:pPr>
            <a:endParaRPr sz="1400" dirty="0"/>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805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grpSp>
        <p:nvGrpSpPr>
          <p:cNvPr id="1274" name="Google Shape;1274;p48"/>
          <p:cNvGrpSpPr/>
          <p:nvPr/>
        </p:nvGrpSpPr>
        <p:grpSpPr>
          <a:xfrm flipH="1">
            <a:off x="4905029" y="607160"/>
            <a:ext cx="6753416" cy="6478466"/>
            <a:chOff x="-539564" y="989460"/>
            <a:chExt cx="6753416" cy="6478466"/>
          </a:xfrm>
        </p:grpSpPr>
        <p:sp>
          <p:nvSpPr>
            <p:cNvPr id="1275" name="Google Shape;1275;p48"/>
            <p:cNvSpPr/>
            <p:nvPr/>
          </p:nvSpPr>
          <p:spPr>
            <a:xfrm rot="1325064" flipH="1">
              <a:off x="172808" y="1814013"/>
              <a:ext cx="5328672" cy="4829359"/>
            </a:xfrm>
            <a:custGeom>
              <a:avLst/>
              <a:gdLst/>
              <a:ahLst/>
              <a:cxnLst/>
              <a:rect l="l" t="t" r="r" b="b"/>
              <a:pathLst>
                <a:path w="213131" h="193160" extrusionOk="0">
                  <a:moveTo>
                    <a:pt x="111499" y="1"/>
                  </a:moveTo>
                  <a:lnTo>
                    <a:pt x="111499" y="1"/>
                  </a:lnTo>
                  <a:cubicBezTo>
                    <a:pt x="108734" y="379"/>
                    <a:pt x="105829" y="1513"/>
                    <a:pt x="106088" y="4735"/>
                  </a:cubicBezTo>
                  <a:cubicBezTo>
                    <a:pt x="107341" y="21803"/>
                    <a:pt x="98569" y="18362"/>
                    <a:pt x="94212" y="22778"/>
                  </a:cubicBezTo>
                  <a:cubicBezTo>
                    <a:pt x="93118" y="23872"/>
                    <a:pt x="92402" y="24548"/>
                    <a:pt x="91904" y="24727"/>
                  </a:cubicBezTo>
                  <a:cubicBezTo>
                    <a:pt x="91904" y="24727"/>
                    <a:pt x="85201" y="29840"/>
                    <a:pt x="82774" y="34137"/>
                  </a:cubicBezTo>
                  <a:cubicBezTo>
                    <a:pt x="82385" y="34833"/>
                    <a:pt x="82099" y="35131"/>
                    <a:pt x="81904" y="35131"/>
                  </a:cubicBezTo>
                  <a:cubicBezTo>
                    <a:pt x="80892" y="35131"/>
                    <a:pt x="82351" y="27093"/>
                    <a:pt x="84803" y="25225"/>
                  </a:cubicBezTo>
                  <a:cubicBezTo>
                    <a:pt x="84803" y="25225"/>
                    <a:pt x="84798" y="25225"/>
                    <a:pt x="84789" y="25225"/>
                  </a:cubicBezTo>
                  <a:cubicBezTo>
                    <a:pt x="84378" y="25225"/>
                    <a:pt x="75027" y="25301"/>
                    <a:pt x="76408" y="32247"/>
                  </a:cubicBezTo>
                  <a:cubicBezTo>
                    <a:pt x="77840" y="39369"/>
                    <a:pt x="80188" y="41139"/>
                    <a:pt x="75811" y="44640"/>
                  </a:cubicBezTo>
                  <a:cubicBezTo>
                    <a:pt x="74160" y="45973"/>
                    <a:pt x="72211" y="48519"/>
                    <a:pt x="70798" y="51324"/>
                  </a:cubicBezTo>
                  <a:cubicBezTo>
                    <a:pt x="69605" y="49335"/>
                    <a:pt x="68312" y="48340"/>
                    <a:pt x="68252" y="44481"/>
                  </a:cubicBezTo>
                  <a:cubicBezTo>
                    <a:pt x="68212" y="39647"/>
                    <a:pt x="73126" y="40980"/>
                    <a:pt x="72509" y="36683"/>
                  </a:cubicBezTo>
                  <a:cubicBezTo>
                    <a:pt x="71892" y="32386"/>
                    <a:pt x="70699" y="31491"/>
                    <a:pt x="70699" y="31491"/>
                  </a:cubicBezTo>
                  <a:cubicBezTo>
                    <a:pt x="68232" y="35310"/>
                    <a:pt x="68053" y="31352"/>
                    <a:pt x="65646" y="36106"/>
                  </a:cubicBezTo>
                  <a:cubicBezTo>
                    <a:pt x="63265" y="40810"/>
                    <a:pt x="62733" y="43567"/>
                    <a:pt x="60159" y="43567"/>
                  </a:cubicBezTo>
                  <a:cubicBezTo>
                    <a:pt x="60132" y="43567"/>
                    <a:pt x="60104" y="43567"/>
                    <a:pt x="60076" y="43566"/>
                  </a:cubicBezTo>
                  <a:cubicBezTo>
                    <a:pt x="57450" y="43486"/>
                    <a:pt x="57669" y="36683"/>
                    <a:pt x="61628" y="33421"/>
                  </a:cubicBezTo>
                  <a:cubicBezTo>
                    <a:pt x="65566" y="30158"/>
                    <a:pt x="63856" y="25683"/>
                    <a:pt x="63856" y="25682"/>
                  </a:cubicBezTo>
                  <a:lnTo>
                    <a:pt x="63856" y="25682"/>
                  </a:lnTo>
                  <a:cubicBezTo>
                    <a:pt x="63856" y="25682"/>
                    <a:pt x="62462" y="26449"/>
                    <a:pt x="61024" y="26449"/>
                  </a:cubicBezTo>
                  <a:cubicBezTo>
                    <a:pt x="60288" y="26449"/>
                    <a:pt x="59541" y="26248"/>
                    <a:pt x="58962" y="25643"/>
                  </a:cubicBezTo>
                  <a:cubicBezTo>
                    <a:pt x="57271" y="23832"/>
                    <a:pt x="64631" y="19874"/>
                    <a:pt x="64632" y="19874"/>
                  </a:cubicBezTo>
                  <a:lnTo>
                    <a:pt x="64632" y="19874"/>
                  </a:lnTo>
                  <a:cubicBezTo>
                    <a:pt x="64631" y="19874"/>
                    <a:pt x="61150" y="21047"/>
                    <a:pt x="55958" y="21704"/>
                  </a:cubicBezTo>
                  <a:cubicBezTo>
                    <a:pt x="50747" y="22360"/>
                    <a:pt x="53134" y="26379"/>
                    <a:pt x="50209" y="30297"/>
                  </a:cubicBezTo>
                  <a:cubicBezTo>
                    <a:pt x="49453" y="31252"/>
                    <a:pt x="48956" y="31849"/>
                    <a:pt x="48598" y="32048"/>
                  </a:cubicBezTo>
                  <a:cubicBezTo>
                    <a:pt x="48598" y="32048"/>
                    <a:pt x="43724" y="36723"/>
                    <a:pt x="42451" y="40403"/>
                  </a:cubicBezTo>
                  <a:cubicBezTo>
                    <a:pt x="42239" y="41014"/>
                    <a:pt x="42040" y="41274"/>
                    <a:pt x="41865" y="41274"/>
                  </a:cubicBezTo>
                  <a:cubicBezTo>
                    <a:pt x="40993" y="41274"/>
                    <a:pt x="40731" y="34789"/>
                    <a:pt x="42471" y="33082"/>
                  </a:cubicBezTo>
                  <a:lnTo>
                    <a:pt x="42471" y="33082"/>
                  </a:lnTo>
                  <a:cubicBezTo>
                    <a:pt x="42471" y="33082"/>
                    <a:pt x="36603" y="33739"/>
                    <a:pt x="36523" y="39448"/>
                  </a:cubicBezTo>
                  <a:cubicBezTo>
                    <a:pt x="36507" y="40899"/>
                    <a:pt x="36143" y="41425"/>
                    <a:pt x="35568" y="41425"/>
                  </a:cubicBezTo>
                  <a:cubicBezTo>
                    <a:pt x="34052" y="41425"/>
                    <a:pt x="31068" y="37776"/>
                    <a:pt x="29101" y="37776"/>
                  </a:cubicBezTo>
                  <a:cubicBezTo>
                    <a:pt x="29082" y="37776"/>
                    <a:pt x="29063" y="37776"/>
                    <a:pt x="29044" y="37777"/>
                  </a:cubicBezTo>
                  <a:cubicBezTo>
                    <a:pt x="29322" y="40781"/>
                    <a:pt x="31093" y="46928"/>
                    <a:pt x="27273" y="57173"/>
                  </a:cubicBezTo>
                  <a:cubicBezTo>
                    <a:pt x="27007" y="57889"/>
                    <a:pt x="26639" y="58172"/>
                    <a:pt x="26223" y="58172"/>
                  </a:cubicBezTo>
                  <a:cubicBezTo>
                    <a:pt x="24678" y="58172"/>
                    <a:pt x="22479" y="54268"/>
                    <a:pt x="22479" y="54268"/>
                  </a:cubicBezTo>
                  <a:cubicBezTo>
                    <a:pt x="22479" y="54268"/>
                    <a:pt x="18918" y="58446"/>
                    <a:pt x="21445" y="64652"/>
                  </a:cubicBezTo>
                  <a:cubicBezTo>
                    <a:pt x="23743" y="70362"/>
                    <a:pt x="21709" y="77628"/>
                    <a:pt x="19346" y="77628"/>
                  </a:cubicBezTo>
                  <a:cubicBezTo>
                    <a:pt x="19132" y="77628"/>
                    <a:pt x="18916" y="77569"/>
                    <a:pt x="18699" y="77443"/>
                  </a:cubicBezTo>
                  <a:cubicBezTo>
                    <a:pt x="16093" y="75911"/>
                    <a:pt x="16730" y="72371"/>
                    <a:pt x="16372" y="65348"/>
                  </a:cubicBezTo>
                  <a:cubicBezTo>
                    <a:pt x="15994" y="58346"/>
                    <a:pt x="14144" y="62842"/>
                    <a:pt x="13348" y="56874"/>
                  </a:cubicBezTo>
                  <a:cubicBezTo>
                    <a:pt x="13348" y="56874"/>
                    <a:pt x="11817" y="57212"/>
                    <a:pt x="9410" y="61867"/>
                  </a:cubicBezTo>
                  <a:cubicBezTo>
                    <a:pt x="7022" y="66522"/>
                    <a:pt x="12393" y="67954"/>
                    <a:pt x="10325" y="73584"/>
                  </a:cubicBezTo>
                  <a:cubicBezTo>
                    <a:pt x="8256" y="79194"/>
                    <a:pt x="3680" y="77205"/>
                    <a:pt x="3362" y="81621"/>
                  </a:cubicBezTo>
                  <a:cubicBezTo>
                    <a:pt x="0" y="128826"/>
                    <a:pt x="19873" y="146312"/>
                    <a:pt x="20350" y="149714"/>
                  </a:cubicBezTo>
                  <a:lnTo>
                    <a:pt x="105352" y="176708"/>
                  </a:lnTo>
                  <a:lnTo>
                    <a:pt x="108992" y="163101"/>
                  </a:lnTo>
                  <a:cubicBezTo>
                    <a:pt x="112772" y="168552"/>
                    <a:pt x="115756" y="171436"/>
                    <a:pt x="116054" y="172670"/>
                  </a:cubicBezTo>
                  <a:lnTo>
                    <a:pt x="202388" y="193159"/>
                  </a:lnTo>
                  <a:lnTo>
                    <a:pt x="213131" y="122838"/>
                  </a:lnTo>
                  <a:cubicBezTo>
                    <a:pt x="213131" y="122838"/>
                    <a:pt x="194949" y="106626"/>
                    <a:pt x="195605" y="69904"/>
                  </a:cubicBezTo>
                  <a:cubicBezTo>
                    <a:pt x="195764" y="69088"/>
                    <a:pt x="195824" y="68432"/>
                    <a:pt x="195724" y="67994"/>
                  </a:cubicBezTo>
                  <a:cubicBezTo>
                    <a:pt x="194750" y="63618"/>
                    <a:pt x="194053" y="63120"/>
                    <a:pt x="194650" y="57053"/>
                  </a:cubicBezTo>
                  <a:cubicBezTo>
                    <a:pt x="195247" y="50986"/>
                    <a:pt x="199007" y="52816"/>
                    <a:pt x="198907" y="47405"/>
                  </a:cubicBezTo>
                  <a:cubicBezTo>
                    <a:pt x="198808" y="41974"/>
                    <a:pt x="196122" y="35310"/>
                    <a:pt x="196122" y="35310"/>
                  </a:cubicBezTo>
                  <a:cubicBezTo>
                    <a:pt x="192860" y="40045"/>
                    <a:pt x="194431" y="39747"/>
                    <a:pt x="188583" y="41676"/>
                  </a:cubicBezTo>
                  <a:cubicBezTo>
                    <a:pt x="181583" y="43996"/>
                    <a:pt x="186943" y="55586"/>
                    <a:pt x="184265" y="55586"/>
                  </a:cubicBezTo>
                  <a:cubicBezTo>
                    <a:pt x="184233" y="55586"/>
                    <a:pt x="184200" y="55584"/>
                    <a:pt x="184167" y="55581"/>
                  </a:cubicBezTo>
                  <a:cubicBezTo>
                    <a:pt x="176906" y="54885"/>
                    <a:pt x="179651" y="36605"/>
                    <a:pt x="179651" y="36603"/>
                  </a:cubicBezTo>
                  <a:lnTo>
                    <a:pt x="179651" y="36603"/>
                  </a:lnTo>
                  <a:cubicBezTo>
                    <a:pt x="179039" y="38667"/>
                    <a:pt x="178378" y="39251"/>
                    <a:pt x="177672" y="39251"/>
                  </a:cubicBezTo>
                  <a:cubicBezTo>
                    <a:pt x="176749" y="39251"/>
                    <a:pt x="175750" y="38252"/>
                    <a:pt x="174685" y="38252"/>
                  </a:cubicBezTo>
                  <a:cubicBezTo>
                    <a:pt x="174499" y="38252"/>
                    <a:pt x="174311" y="38282"/>
                    <a:pt x="174121" y="38354"/>
                  </a:cubicBezTo>
                  <a:cubicBezTo>
                    <a:pt x="171674" y="39249"/>
                    <a:pt x="170003" y="41119"/>
                    <a:pt x="169566" y="43447"/>
                  </a:cubicBezTo>
                  <a:cubicBezTo>
                    <a:pt x="169068" y="45993"/>
                    <a:pt x="167895" y="49394"/>
                    <a:pt x="164990" y="51026"/>
                  </a:cubicBezTo>
                  <a:cubicBezTo>
                    <a:pt x="164439" y="51337"/>
                    <a:pt x="163998" y="51477"/>
                    <a:pt x="163652" y="51477"/>
                  </a:cubicBezTo>
                  <a:cubicBezTo>
                    <a:pt x="161128" y="51477"/>
                    <a:pt x="163713" y="44042"/>
                    <a:pt x="166005" y="41855"/>
                  </a:cubicBezTo>
                  <a:lnTo>
                    <a:pt x="166005" y="41855"/>
                  </a:lnTo>
                  <a:cubicBezTo>
                    <a:pt x="166004" y="41855"/>
                    <a:pt x="156377" y="42571"/>
                    <a:pt x="158545" y="49633"/>
                  </a:cubicBezTo>
                  <a:cubicBezTo>
                    <a:pt x="160713" y="56695"/>
                    <a:pt x="163220" y="58287"/>
                    <a:pt x="159301" y="62205"/>
                  </a:cubicBezTo>
                  <a:cubicBezTo>
                    <a:pt x="157809" y="63697"/>
                    <a:pt x="156178" y="66403"/>
                    <a:pt x="155084" y="69347"/>
                  </a:cubicBezTo>
                  <a:cubicBezTo>
                    <a:pt x="153731" y="67437"/>
                    <a:pt x="152299" y="66522"/>
                    <a:pt x="151861" y="62643"/>
                  </a:cubicBezTo>
                  <a:cubicBezTo>
                    <a:pt x="151284" y="57769"/>
                    <a:pt x="156257" y="58724"/>
                    <a:pt x="155183" y="54407"/>
                  </a:cubicBezTo>
                  <a:cubicBezTo>
                    <a:pt x="154129" y="50111"/>
                    <a:pt x="152856" y="49295"/>
                    <a:pt x="152856" y="49295"/>
                  </a:cubicBezTo>
                  <a:cubicBezTo>
                    <a:pt x="150866" y="53373"/>
                    <a:pt x="150270" y="49394"/>
                    <a:pt x="148400" y="54368"/>
                  </a:cubicBezTo>
                  <a:cubicBezTo>
                    <a:pt x="146530" y="59361"/>
                    <a:pt x="146331" y="62186"/>
                    <a:pt x="143725" y="62325"/>
                  </a:cubicBezTo>
                  <a:cubicBezTo>
                    <a:pt x="143699" y="62326"/>
                    <a:pt x="143674" y="62327"/>
                    <a:pt x="143648" y="62327"/>
                  </a:cubicBezTo>
                  <a:cubicBezTo>
                    <a:pt x="141129" y="62327"/>
                    <a:pt x="140657" y="55525"/>
                    <a:pt x="144143" y="51941"/>
                  </a:cubicBezTo>
                  <a:cubicBezTo>
                    <a:pt x="147683" y="48340"/>
                    <a:pt x="145515" y="43964"/>
                    <a:pt x="145515" y="43964"/>
                  </a:cubicBezTo>
                  <a:lnTo>
                    <a:pt x="145515" y="43964"/>
                  </a:lnTo>
                  <a:cubicBezTo>
                    <a:pt x="145515" y="43964"/>
                    <a:pt x="144067" y="44959"/>
                    <a:pt x="142557" y="44959"/>
                  </a:cubicBezTo>
                  <a:cubicBezTo>
                    <a:pt x="141921" y="44959"/>
                    <a:pt x="141275" y="44783"/>
                    <a:pt x="140721" y="44282"/>
                  </a:cubicBezTo>
                  <a:cubicBezTo>
                    <a:pt x="138851" y="42591"/>
                    <a:pt x="145674" y="37996"/>
                    <a:pt x="145674" y="37996"/>
                  </a:cubicBezTo>
                  <a:lnTo>
                    <a:pt x="145674" y="37996"/>
                  </a:lnTo>
                  <a:cubicBezTo>
                    <a:pt x="145674" y="37996"/>
                    <a:pt x="142392" y="39468"/>
                    <a:pt x="137359" y="40542"/>
                  </a:cubicBezTo>
                  <a:cubicBezTo>
                    <a:pt x="132346" y="41597"/>
                    <a:pt x="135131" y="45476"/>
                    <a:pt x="132665" y="49653"/>
                  </a:cubicBezTo>
                  <a:cubicBezTo>
                    <a:pt x="132048" y="50707"/>
                    <a:pt x="131610" y="51344"/>
                    <a:pt x="131252" y="51583"/>
                  </a:cubicBezTo>
                  <a:cubicBezTo>
                    <a:pt x="131252" y="51583"/>
                    <a:pt x="126975" y="56695"/>
                    <a:pt x="126120" y="60495"/>
                  </a:cubicBezTo>
                  <a:cubicBezTo>
                    <a:pt x="125977" y="61150"/>
                    <a:pt x="125806" y="61428"/>
                    <a:pt x="125630" y="61428"/>
                  </a:cubicBezTo>
                  <a:cubicBezTo>
                    <a:pt x="124783" y="61428"/>
                    <a:pt x="123828" y="54940"/>
                    <a:pt x="125344" y="53095"/>
                  </a:cubicBezTo>
                  <a:lnTo>
                    <a:pt x="125344" y="53095"/>
                  </a:lnTo>
                  <a:cubicBezTo>
                    <a:pt x="125344" y="53095"/>
                    <a:pt x="117049" y="54587"/>
                    <a:pt x="120212" y="59997"/>
                  </a:cubicBezTo>
                  <a:cubicBezTo>
                    <a:pt x="123395" y="65428"/>
                    <a:pt x="125881" y="66443"/>
                    <a:pt x="123136" y="69924"/>
                  </a:cubicBezTo>
                  <a:cubicBezTo>
                    <a:pt x="122599" y="70620"/>
                    <a:pt x="122102" y="71575"/>
                    <a:pt x="121644" y="72689"/>
                  </a:cubicBezTo>
                  <a:lnTo>
                    <a:pt x="121564" y="72689"/>
                  </a:lnTo>
                  <a:cubicBezTo>
                    <a:pt x="121564" y="72689"/>
                    <a:pt x="118461" y="76468"/>
                    <a:pt x="117586" y="83869"/>
                  </a:cubicBezTo>
                  <a:cubicBezTo>
                    <a:pt x="114801" y="80248"/>
                    <a:pt x="112215" y="76270"/>
                    <a:pt x="118043" y="66502"/>
                  </a:cubicBezTo>
                  <a:cubicBezTo>
                    <a:pt x="118959" y="64951"/>
                    <a:pt x="115079" y="61867"/>
                    <a:pt x="111220" y="59182"/>
                  </a:cubicBezTo>
                  <a:cubicBezTo>
                    <a:pt x="111360" y="57869"/>
                    <a:pt x="111479" y="56516"/>
                    <a:pt x="111658" y="55163"/>
                  </a:cubicBezTo>
                  <a:cubicBezTo>
                    <a:pt x="111897" y="54388"/>
                    <a:pt x="112016" y="53731"/>
                    <a:pt x="111976" y="53274"/>
                  </a:cubicBezTo>
                  <a:cubicBezTo>
                    <a:pt x="111479" y="48897"/>
                    <a:pt x="109231" y="48221"/>
                    <a:pt x="110504" y="42293"/>
                  </a:cubicBezTo>
                  <a:cubicBezTo>
                    <a:pt x="111777" y="36385"/>
                    <a:pt x="116929" y="38613"/>
                    <a:pt x="117387" y="33301"/>
                  </a:cubicBezTo>
                  <a:cubicBezTo>
                    <a:pt x="117864" y="27970"/>
                    <a:pt x="116790" y="26737"/>
                    <a:pt x="116790" y="26737"/>
                  </a:cubicBezTo>
                  <a:cubicBezTo>
                    <a:pt x="112991" y="31113"/>
                    <a:pt x="113886" y="26259"/>
                    <a:pt x="109887" y="31750"/>
                  </a:cubicBezTo>
                  <a:cubicBezTo>
                    <a:pt x="106106" y="36960"/>
                    <a:pt x="104709" y="40197"/>
                    <a:pt x="102095" y="40197"/>
                  </a:cubicBezTo>
                  <a:cubicBezTo>
                    <a:pt x="101945" y="40197"/>
                    <a:pt x="101791" y="40186"/>
                    <a:pt x="101632" y="40164"/>
                  </a:cubicBezTo>
                  <a:cubicBezTo>
                    <a:pt x="98688" y="39766"/>
                    <a:pt x="100777" y="31491"/>
                    <a:pt x="106108" y="28010"/>
                  </a:cubicBezTo>
                  <a:cubicBezTo>
                    <a:pt x="111419" y="24529"/>
                    <a:pt x="110703" y="18859"/>
                    <a:pt x="110703" y="18859"/>
                  </a:cubicBezTo>
                  <a:lnTo>
                    <a:pt x="110703" y="18859"/>
                  </a:lnTo>
                  <a:cubicBezTo>
                    <a:pt x="110703" y="18859"/>
                    <a:pt x="108330" y="19962"/>
                    <a:pt x="106697" y="19962"/>
                  </a:cubicBezTo>
                  <a:cubicBezTo>
                    <a:pt x="105690" y="19962"/>
                    <a:pt x="104964" y="19542"/>
                    <a:pt x="105252" y="18183"/>
                  </a:cubicBezTo>
                  <a:cubicBezTo>
                    <a:pt x="107520" y="7421"/>
                    <a:pt x="109708" y="2269"/>
                    <a:pt x="11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48"/>
            <p:cNvSpPr/>
            <p:nvPr/>
          </p:nvSpPr>
          <p:spPr>
            <a:xfrm rot="1325064" flipH="1">
              <a:off x="2933896" y="3407957"/>
              <a:ext cx="2136659" cy="2539514"/>
            </a:xfrm>
            <a:custGeom>
              <a:avLst/>
              <a:gdLst/>
              <a:ahLst/>
              <a:cxnLst/>
              <a:rect l="l" t="t" r="r" b="b"/>
              <a:pathLst>
                <a:path w="85460" h="101573" extrusionOk="0">
                  <a:moveTo>
                    <a:pt x="76030" y="1"/>
                  </a:moveTo>
                  <a:cubicBezTo>
                    <a:pt x="75891" y="558"/>
                    <a:pt x="74717" y="5014"/>
                    <a:pt x="72628" y="7739"/>
                  </a:cubicBezTo>
                  <a:cubicBezTo>
                    <a:pt x="70400" y="10623"/>
                    <a:pt x="71395" y="12772"/>
                    <a:pt x="71395" y="12772"/>
                  </a:cubicBezTo>
                  <a:cubicBezTo>
                    <a:pt x="71395" y="12772"/>
                    <a:pt x="77403" y="5252"/>
                    <a:pt x="76567" y="3084"/>
                  </a:cubicBezTo>
                  <a:cubicBezTo>
                    <a:pt x="75831" y="1214"/>
                    <a:pt x="75990" y="239"/>
                    <a:pt x="76030" y="1"/>
                  </a:cubicBezTo>
                  <a:close/>
                  <a:moveTo>
                    <a:pt x="85459" y="29641"/>
                  </a:moveTo>
                  <a:lnTo>
                    <a:pt x="85459" y="29641"/>
                  </a:lnTo>
                  <a:cubicBezTo>
                    <a:pt x="85459" y="29641"/>
                    <a:pt x="84027" y="31750"/>
                    <a:pt x="81103" y="33858"/>
                  </a:cubicBezTo>
                  <a:cubicBezTo>
                    <a:pt x="78198" y="35987"/>
                    <a:pt x="79352" y="40084"/>
                    <a:pt x="79352" y="40084"/>
                  </a:cubicBezTo>
                  <a:cubicBezTo>
                    <a:pt x="82376" y="38334"/>
                    <a:pt x="85459" y="29642"/>
                    <a:pt x="85459" y="29641"/>
                  </a:cubicBezTo>
                  <a:close/>
                  <a:moveTo>
                    <a:pt x="40442" y="697"/>
                  </a:moveTo>
                  <a:cubicBezTo>
                    <a:pt x="40442" y="697"/>
                    <a:pt x="30476" y="22420"/>
                    <a:pt x="34076" y="29143"/>
                  </a:cubicBezTo>
                  <a:cubicBezTo>
                    <a:pt x="37697" y="35887"/>
                    <a:pt x="0" y="54188"/>
                    <a:pt x="5093" y="58008"/>
                  </a:cubicBezTo>
                  <a:lnTo>
                    <a:pt x="60792" y="101573"/>
                  </a:lnTo>
                  <a:cubicBezTo>
                    <a:pt x="60792" y="101573"/>
                    <a:pt x="82615" y="52657"/>
                    <a:pt x="81043" y="48977"/>
                  </a:cubicBezTo>
                  <a:cubicBezTo>
                    <a:pt x="79213" y="44759"/>
                    <a:pt x="76627" y="44680"/>
                    <a:pt x="76269" y="38413"/>
                  </a:cubicBezTo>
                  <a:cubicBezTo>
                    <a:pt x="75891" y="32167"/>
                    <a:pt x="82058" y="33003"/>
                    <a:pt x="81003" y="27532"/>
                  </a:cubicBezTo>
                  <a:cubicBezTo>
                    <a:pt x="79969" y="22082"/>
                    <a:pt x="78457" y="21107"/>
                    <a:pt x="78457" y="21107"/>
                  </a:cubicBezTo>
                  <a:cubicBezTo>
                    <a:pt x="75672" y="26538"/>
                    <a:pt x="75195" y="21425"/>
                    <a:pt x="72509" y="28029"/>
                  </a:cubicBezTo>
                  <a:cubicBezTo>
                    <a:pt x="69843" y="34634"/>
                    <a:pt x="69366" y="38314"/>
                    <a:pt x="66124" y="38712"/>
                  </a:cubicBezTo>
                  <a:cubicBezTo>
                    <a:pt x="66052" y="38721"/>
                    <a:pt x="65982" y="38725"/>
                    <a:pt x="65914" y="38725"/>
                  </a:cubicBezTo>
                  <a:cubicBezTo>
                    <a:pt x="62856" y="38725"/>
                    <a:pt x="62784" y="30149"/>
                    <a:pt x="67357" y="25304"/>
                  </a:cubicBezTo>
                  <a:cubicBezTo>
                    <a:pt x="72032" y="20391"/>
                    <a:pt x="69625" y="14920"/>
                    <a:pt x="69625" y="14920"/>
                  </a:cubicBezTo>
                  <a:lnTo>
                    <a:pt x="69625" y="14920"/>
                  </a:lnTo>
                  <a:cubicBezTo>
                    <a:pt x="69624" y="14920"/>
                    <a:pt x="67542" y="16474"/>
                    <a:pt x="65562" y="16474"/>
                  </a:cubicBezTo>
                  <a:cubicBezTo>
                    <a:pt x="64854" y="16474"/>
                    <a:pt x="64159" y="16276"/>
                    <a:pt x="63577" y="15736"/>
                  </a:cubicBezTo>
                  <a:cubicBezTo>
                    <a:pt x="61369" y="13707"/>
                    <a:pt x="70221" y="7242"/>
                    <a:pt x="70221" y="7242"/>
                  </a:cubicBezTo>
                  <a:lnTo>
                    <a:pt x="70221" y="7242"/>
                  </a:lnTo>
                  <a:cubicBezTo>
                    <a:pt x="70221" y="7242"/>
                    <a:pt x="66004" y="9390"/>
                    <a:pt x="59619" y="11180"/>
                  </a:cubicBezTo>
                  <a:cubicBezTo>
                    <a:pt x="53233" y="12971"/>
                    <a:pt x="56476" y="17725"/>
                    <a:pt x="53074" y="23335"/>
                  </a:cubicBezTo>
                  <a:cubicBezTo>
                    <a:pt x="52238" y="24747"/>
                    <a:pt x="51662" y="25603"/>
                    <a:pt x="51184" y="25921"/>
                  </a:cubicBezTo>
                  <a:cubicBezTo>
                    <a:pt x="51184" y="25921"/>
                    <a:pt x="40920" y="33880"/>
                    <a:pt x="38179" y="33880"/>
                  </a:cubicBezTo>
                  <a:cubicBezTo>
                    <a:pt x="37600" y="33880"/>
                    <a:pt x="37357" y="33525"/>
                    <a:pt x="37617" y="32664"/>
                  </a:cubicBezTo>
                  <a:cubicBezTo>
                    <a:pt x="42770" y="15577"/>
                    <a:pt x="47643" y="11817"/>
                    <a:pt x="40442" y="6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48"/>
            <p:cNvSpPr/>
            <p:nvPr/>
          </p:nvSpPr>
          <p:spPr>
            <a:xfrm rot="1325064" flipH="1">
              <a:off x="1159030" y="3144372"/>
              <a:ext cx="2123708" cy="2463908"/>
            </a:xfrm>
            <a:custGeom>
              <a:avLst/>
              <a:gdLst/>
              <a:ahLst/>
              <a:cxnLst/>
              <a:rect l="l" t="t" r="r" b="b"/>
              <a:pathLst>
                <a:path w="84942" h="98549" extrusionOk="0">
                  <a:moveTo>
                    <a:pt x="84942" y="0"/>
                  </a:moveTo>
                  <a:lnTo>
                    <a:pt x="84942" y="0"/>
                  </a:lnTo>
                  <a:cubicBezTo>
                    <a:pt x="84942" y="1"/>
                    <a:pt x="83092" y="2706"/>
                    <a:pt x="79372" y="5391"/>
                  </a:cubicBezTo>
                  <a:cubicBezTo>
                    <a:pt x="75672" y="8077"/>
                    <a:pt x="77124" y="13308"/>
                    <a:pt x="77124" y="13308"/>
                  </a:cubicBezTo>
                  <a:cubicBezTo>
                    <a:pt x="80983" y="11101"/>
                    <a:pt x="84942" y="1"/>
                    <a:pt x="84942" y="0"/>
                  </a:cubicBezTo>
                  <a:close/>
                  <a:moveTo>
                    <a:pt x="73106" y="3999"/>
                  </a:moveTo>
                  <a:lnTo>
                    <a:pt x="73106" y="3999"/>
                  </a:lnTo>
                  <a:cubicBezTo>
                    <a:pt x="72947" y="4576"/>
                    <a:pt x="71793" y="9032"/>
                    <a:pt x="69684" y="11737"/>
                  </a:cubicBezTo>
                  <a:cubicBezTo>
                    <a:pt x="67456" y="14621"/>
                    <a:pt x="68451" y="16790"/>
                    <a:pt x="68451" y="16790"/>
                  </a:cubicBezTo>
                  <a:cubicBezTo>
                    <a:pt x="68451" y="16790"/>
                    <a:pt x="74478" y="9250"/>
                    <a:pt x="73623" y="7082"/>
                  </a:cubicBezTo>
                  <a:cubicBezTo>
                    <a:pt x="72907" y="5212"/>
                    <a:pt x="73046" y="4257"/>
                    <a:pt x="73106" y="3999"/>
                  </a:cubicBezTo>
                  <a:close/>
                  <a:moveTo>
                    <a:pt x="53929" y="5431"/>
                  </a:moveTo>
                  <a:cubicBezTo>
                    <a:pt x="53929" y="5432"/>
                    <a:pt x="50507" y="8714"/>
                    <a:pt x="44898" y="12234"/>
                  </a:cubicBezTo>
                  <a:cubicBezTo>
                    <a:pt x="39308" y="15775"/>
                    <a:pt x="43744" y="19416"/>
                    <a:pt x="42093" y="25761"/>
                  </a:cubicBezTo>
                  <a:cubicBezTo>
                    <a:pt x="41695" y="27353"/>
                    <a:pt x="41377" y="28347"/>
                    <a:pt x="40999" y="28765"/>
                  </a:cubicBezTo>
                  <a:cubicBezTo>
                    <a:pt x="41019" y="28805"/>
                    <a:pt x="0" y="70440"/>
                    <a:pt x="5968" y="72668"/>
                  </a:cubicBezTo>
                  <a:lnTo>
                    <a:pt x="71753" y="98549"/>
                  </a:lnTo>
                  <a:cubicBezTo>
                    <a:pt x="71753" y="98549"/>
                    <a:pt x="78775" y="45435"/>
                    <a:pt x="76189" y="42352"/>
                  </a:cubicBezTo>
                  <a:cubicBezTo>
                    <a:pt x="73225" y="38811"/>
                    <a:pt x="70739" y="39467"/>
                    <a:pt x="68590" y="33599"/>
                  </a:cubicBezTo>
                  <a:cubicBezTo>
                    <a:pt x="66462" y="27711"/>
                    <a:pt x="72609" y="26736"/>
                    <a:pt x="70062" y="21803"/>
                  </a:cubicBezTo>
                  <a:cubicBezTo>
                    <a:pt x="67536" y="16889"/>
                    <a:pt x="65785" y="16392"/>
                    <a:pt x="65785" y="16392"/>
                  </a:cubicBezTo>
                  <a:cubicBezTo>
                    <a:pt x="64671" y="22380"/>
                    <a:pt x="62762" y="17625"/>
                    <a:pt x="62085" y="24727"/>
                  </a:cubicBezTo>
                  <a:cubicBezTo>
                    <a:pt x="61389" y="31789"/>
                    <a:pt x="61986" y="35469"/>
                    <a:pt x="58982" y="36762"/>
                  </a:cubicBezTo>
                  <a:cubicBezTo>
                    <a:pt x="58770" y="36854"/>
                    <a:pt x="58559" y="36898"/>
                    <a:pt x="58351" y="36898"/>
                  </a:cubicBezTo>
                  <a:cubicBezTo>
                    <a:pt x="55607" y="36898"/>
                    <a:pt x="53472" y="29194"/>
                    <a:pt x="56376" y="23553"/>
                  </a:cubicBezTo>
                  <a:cubicBezTo>
                    <a:pt x="59440" y="17486"/>
                    <a:pt x="55580" y="12931"/>
                    <a:pt x="55580" y="12931"/>
                  </a:cubicBezTo>
                  <a:cubicBezTo>
                    <a:pt x="55580" y="12931"/>
                    <a:pt x="53474" y="15749"/>
                    <a:pt x="51185" y="15749"/>
                  </a:cubicBezTo>
                  <a:cubicBezTo>
                    <a:pt x="50795" y="15749"/>
                    <a:pt x="50401" y="15668"/>
                    <a:pt x="50010" y="15477"/>
                  </a:cubicBezTo>
                  <a:cubicBezTo>
                    <a:pt x="47285" y="14144"/>
                    <a:pt x="53929" y="5432"/>
                    <a:pt x="53929" y="54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78" name="Google Shape;1278;p48"/>
          <p:cNvSpPr txBox="1">
            <a:spLocks noGrp="1"/>
          </p:cNvSpPr>
          <p:nvPr>
            <p:ph type="subTitle" idx="1"/>
          </p:nvPr>
        </p:nvSpPr>
        <p:spPr>
          <a:xfrm>
            <a:off x="644689" y="1435896"/>
            <a:ext cx="6563831" cy="25338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latin typeface="Calisto MT" panose="02040603050505030304" pitchFamily="18" charset="0"/>
              </a:rPr>
              <a:t>is the process of reducing the number of rows (or samples) in a dataset. This is typically done by selecting a subset of the data according to some criteria.</a:t>
            </a:r>
          </a:p>
          <a:p>
            <a:pPr marL="0" lvl="0" indent="0" algn="l" rtl="0">
              <a:spcBef>
                <a:spcPts val="0"/>
              </a:spcBef>
              <a:spcAft>
                <a:spcPts val="0"/>
              </a:spcAft>
              <a:buNone/>
            </a:pPr>
            <a:endParaRPr lang="en-US" sz="1600" dirty="0">
              <a:latin typeface="Calisto MT" panose="02040603050505030304" pitchFamily="18" charset="0"/>
            </a:endParaRPr>
          </a:p>
          <a:p>
            <a:pPr marL="0" lvl="0" indent="0" algn="l" rtl="0">
              <a:spcBef>
                <a:spcPts val="0"/>
              </a:spcBef>
              <a:spcAft>
                <a:spcPts val="0"/>
              </a:spcAft>
              <a:buNone/>
            </a:pPr>
            <a:r>
              <a:rPr lang="en-US" sz="1600" dirty="0">
                <a:latin typeface="Calisto MT" panose="02040603050505030304" pitchFamily="18" charset="0"/>
              </a:rPr>
              <a:t>This Dataset contains 934586 samples, which are approximately a million samples. Hence, we need to reduce the number of samples to ease the exploratory data analysis and data visualization processes. Moreover, this would further aid us in Resource management by increasing the efficiency of resources </a:t>
            </a:r>
          </a:p>
          <a:p>
            <a:pPr marL="0" lvl="0" indent="0" algn="l" rtl="0">
              <a:spcBef>
                <a:spcPts val="0"/>
              </a:spcBef>
              <a:spcAft>
                <a:spcPts val="0"/>
              </a:spcAft>
              <a:buNone/>
            </a:pPr>
            <a:r>
              <a:rPr lang="en-US" sz="1600" dirty="0">
                <a:latin typeface="Calisto MT" panose="02040603050505030304" pitchFamily="18" charset="0"/>
              </a:rPr>
              <a:t>being used.</a:t>
            </a:r>
            <a:endParaRPr lang="en-IN" sz="1600" dirty="0">
              <a:latin typeface="Calisto MT" panose="02040603050505030304" pitchFamily="18" charset="0"/>
            </a:endParaRPr>
          </a:p>
        </p:txBody>
      </p:sp>
      <p:grpSp>
        <p:nvGrpSpPr>
          <p:cNvPr id="1280" name="Google Shape;1280;p48"/>
          <p:cNvGrpSpPr/>
          <p:nvPr/>
        </p:nvGrpSpPr>
        <p:grpSpPr>
          <a:xfrm>
            <a:off x="6112031" y="471963"/>
            <a:ext cx="3105575" cy="4364475"/>
            <a:chOff x="6112031" y="471963"/>
            <a:chExt cx="3105575" cy="4364475"/>
          </a:xfrm>
        </p:grpSpPr>
        <p:grpSp>
          <p:nvGrpSpPr>
            <p:cNvPr id="1281" name="Google Shape;1281;p48"/>
            <p:cNvGrpSpPr/>
            <p:nvPr/>
          </p:nvGrpSpPr>
          <p:grpSpPr>
            <a:xfrm flipH="1">
              <a:off x="6112031" y="2430350"/>
              <a:ext cx="2110625" cy="2340900"/>
              <a:chOff x="2008200" y="2578500"/>
              <a:chExt cx="2110625" cy="2340900"/>
            </a:xfrm>
          </p:grpSpPr>
          <p:sp>
            <p:nvSpPr>
              <p:cNvPr id="1282" name="Google Shape;1282;p48"/>
              <p:cNvSpPr/>
              <p:nvPr/>
            </p:nvSpPr>
            <p:spPr>
              <a:xfrm>
                <a:off x="3395700" y="3587550"/>
                <a:ext cx="76625" cy="1243325"/>
              </a:xfrm>
              <a:custGeom>
                <a:avLst/>
                <a:gdLst/>
                <a:ahLst/>
                <a:cxnLst/>
                <a:rect l="l" t="t" r="r" b="b"/>
                <a:pathLst>
                  <a:path w="3065" h="49733" extrusionOk="0">
                    <a:moveTo>
                      <a:pt x="2010" y="1"/>
                    </a:moveTo>
                    <a:lnTo>
                      <a:pt x="1" y="49553"/>
                    </a:lnTo>
                    <a:lnTo>
                      <a:pt x="2070" y="49732"/>
                    </a:lnTo>
                    <a:lnTo>
                      <a:pt x="3064" y="100"/>
                    </a:lnTo>
                    <a:lnTo>
                      <a:pt x="20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48"/>
              <p:cNvSpPr/>
              <p:nvPr/>
            </p:nvSpPr>
            <p:spPr>
              <a:xfrm>
                <a:off x="3460350" y="3806375"/>
                <a:ext cx="95025" cy="163150"/>
              </a:xfrm>
              <a:custGeom>
                <a:avLst/>
                <a:gdLst/>
                <a:ahLst/>
                <a:cxnLst/>
                <a:rect l="l" t="t" r="r" b="b"/>
                <a:pathLst>
                  <a:path w="3801" h="6526" extrusionOk="0">
                    <a:moveTo>
                      <a:pt x="3800" y="0"/>
                    </a:moveTo>
                    <a:lnTo>
                      <a:pt x="2925" y="100"/>
                    </a:lnTo>
                    <a:lnTo>
                      <a:pt x="1" y="3899"/>
                    </a:lnTo>
                    <a:lnTo>
                      <a:pt x="1" y="6525"/>
                    </a:lnTo>
                    <a:lnTo>
                      <a:pt x="3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48"/>
              <p:cNvSpPr/>
              <p:nvPr/>
            </p:nvSpPr>
            <p:spPr>
              <a:xfrm>
                <a:off x="3452400" y="4260425"/>
                <a:ext cx="52250" cy="126850"/>
              </a:xfrm>
              <a:custGeom>
                <a:avLst/>
                <a:gdLst/>
                <a:ahLst/>
                <a:cxnLst/>
                <a:rect l="l" t="t" r="r" b="b"/>
                <a:pathLst>
                  <a:path w="2090" h="5074" extrusionOk="0">
                    <a:moveTo>
                      <a:pt x="1950" y="0"/>
                    </a:moveTo>
                    <a:lnTo>
                      <a:pt x="1" y="2925"/>
                    </a:lnTo>
                    <a:lnTo>
                      <a:pt x="21" y="5073"/>
                    </a:lnTo>
                    <a:lnTo>
                      <a:pt x="2089" y="498"/>
                    </a:lnTo>
                    <a:lnTo>
                      <a:pt x="19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48"/>
              <p:cNvSpPr/>
              <p:nvPr/>
            </p:nvSpPr>
            <p:spPr>
              <a:xfrm>
                <a:off x="3438975" y="3706900"/>
                <a:ext cx="111425" cy="99500"/>
              </a:xfrm>
              <a:custGeom>
                <a:avLst/>
                <a:gdLst/>
                <a:ahLst/>
                <a:cxnLst/>
                <a:rect l="l" t="t" r="r" b="b"/>
                <a:pathLst>
                  <a:path w="4457" h="3980" extrusionOk="0">
                    <a:moveTo>
                      <a:pt x="4457" y="1"/>
                    </a:moveTo>
                    <a:lnTo>
                      <a:pt x="1095" y="2050"/>
                    </a:lnTo>
                    <a:lnTo>
                      <a:pt x="1" y="3979"/>
                    </a:lnTo>
                    <a:lnTo>
                      <a:pt x="4317" y="498"/>
                    </a:lnTo>
                    <a:lnTo>
                      <a:pt x="44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48"/>
              <p:cNvSpPr/>
              <p:nvPr/>
            </p:nvSpPr>
            <p:spPr>
              <a:xfrm>
                <a:off x="3344475" y="4641875"/>
                <a:ext cx="78125" cy="111900"/>
              </a:xfrm>
              <a:custGeom>
                <a:avLst/>
                <a:gdLst/>
                <a:ahLst/>
                <a:cxnLst/>
                <a:rect l="l" t="t" r="r" b="b"/>
                <a:pathLst>
                  <a:path w="3125" h="4476" extrusionOk="0">
                    <a:moveTo>
                      <a:pt x="458" y="0"/>
                    </a:moveTo>
                    <a:lnTo>
                      <a:pt x="1" y="159"/>
                    </a:lnTo>
                    <a:lnTo>
                      <a:pt x="3124" y="4476"/>
                    </a:lnTo>
                    <a:lnTo>
                      <a:pt x="2945" y="3083"/>
                    </a:lnTo>
                    <a:lnTo>
                      <a:pt x="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48"/>
              <p:cNvSpPr/>
              <p:nvPr/>
            </p:nvSpPr>
            <p:spPr>
              <a:xfrm>
                <a:off x="3366375" y="3913800"/>
                <a:ext cx="66150" cy="116400"/>
              </a:xfrm>
              <a:custGeom>
                <a:avLst/>
                <a:gdLst/>
                <a:ahLst/>
                <a:cxnLst/>
                <a:rect l="l" t="t" r="r" b="b"/>
                <a:pathLst>
                  <a:path w="2646" h="4656" extrusionOk="0">
                    <a:moveTo>
                      <a:pt x="418" y="0"/>
                    </a:moveTo>
                    <a:lnTo>
                      <a:pt x="0" y="438"/>
                    </a:lnTo>
                    <a:lnTo>
                      <a:pt x="2646" y="4655"/>
                    </a:lnTo>
                    <a:lnTo>
                      <a:pt x="2606" y="2328"/>
                    </a:lnTo>
                    <a:lnTo>
                      <a:pt x="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48"/>
              <p:cNvSpPr/>
              <p:nvPr/>
            </p:nvSpPr>
            <p:spPr>
              <a:xfrm>
                <a:off x="3946250" y="3652700"/>
                <a:ext cx="172575" cy="1179675"/>
              </a:xfrm>
              <a:custGeom>
                <a:avLst/>
                <a:gdLst/>
                <a:ahLst/>
                <a:cxnLst/>
                <a:rect l="l" t="t" r="r" b="b"/>
                <a:pathLst>
                  <a:path w="6903" h="47187" extrusionOk="0">
                    <a:moveTo>
                      <a:pt x="995" y="0"/>
                    </a:moveTo>
                    <a:lnTo>
                      <a:pt x="0" y="60"/>
                    </a:lnTo>
                    <a:lnTo>
                      <a:pt x="4933" y="47186"/>
                    </a:lnTo>
                    <a:lnTo>
                      <a:pt x="6903" y="47047"/>
                    </a:lnTo>
                    <a:lnTo>
                      <a:pt x="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48"/>
              <p:cNvSpPr/>
              <p:nvPr/>
            </p:nvSpPr>
            <p:spPr>
              <a:xfrm>
                <a:off x="4003425" y="3845650"/>
                <a:ext cx="76625" cy="167125"/>
              </a:xfrm>
              <a:custGeom>
                <a:avLst/>
                <a:gdLst/>
                <a:ahLst/>
                <a:cxnLst/>
                <a:rect l="l" t="t" r="r" b="b"/>
                <a:pathLst>
                  <a:path w="3065" h="6685" extrusionOk="0">
                    <a:moveTo>
                      <a:pt x="3064" y="1"/>
                    </a:moveTo>
                    <a:lnTo>
                      <a:pt x="2249" y="220"/>
                    </a:lnTo>
                    <a:lnTo>
                      <a:pt x="1" y="4218"/>
                    </a:lnTo>
                    <a:lnTo>
                      <a:pt x="359" y="6685"/>
                    </a:lnTo>
                    <a:lnTo>
                      <a:pt x="30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48"/>
              <p:cNvSpPr/>
              <p:nvPr/>
            </p:nvSpPr>
            <p:spPr>
              <a:xfrm>
                <a:off x="4055150" y="4281800"/>
                <a:ext cx="40300" cy="126850"/>
              </a:xfrm>
              <a:custGeom>
                <a:avLst/>
                <a:gdLst/>
                <a:ahLst/>
                <a:cxnLst/>
                <a:rect l="l" t="t" r="r" b="b"/>
                <a:pathLst>
                  <a:path w="1612" h="5074" extrusionOk="0">
                    <a:moveTo>
                      <a:pt x="1413" y="1"/>
                    </a:moveTo>
                    <a:lnTo>
                      <a:pt x="1" y="3064"/>
                    </a:lnTo>
                    <a:lnTo>
                      <a:pt x="319" y="5073"/>
                    </a:lnTo>
                    <a:lnTo>
                      <a:pt x="1612" y="478"/>
                    </a:lnTo>
                    <a:lnTo>
                      <a:pt x="14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48"/>
              <p:cNvSpPr/>
              <p:nvPr/>
            </p:nvSpPr>
            <p:spPr>
              <a:xfrm>
                <a:off x="3970100" y="3752175"/>
                <a:ext cx="91550" cy="109425"/>
              </a:xfrm>
              <a:custGeom>
                <a:avLst/>
                <a:gdLst/>
                <a:ahLst/>
                <a:cxnLst/>
                <a:rect l="l" t="t" r="r" b="b"/>
                <a:pathLst>
                  <a:path w="3662" h="4377" extrusionOk="0">
                    <a:moveTo>
                      <a:pt x="3661" y="0"/>
                    </a:moveTo>
                    <a:lnTo>
                      <a:pt x="757" y="2387"/>
                    </a:lnTo>
                    <a:lnTo>
                      <a:pt x="1" y="4376"/>
                    </a:lnTo>
                    <a:lnTo>
                      <a:pt x="3582" y="497"/>
                    </a:lnTo>
                    <a:lnTo>
                      <a:pt x="36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48"/>
              <p:cNvSpPr/>
              <p:nvPr/>
            </p:nvSpPr>
            <p:spPr>
              <a:xfrm>
                <a:off x="3995975" y="4663250"/>
                <a:ext cx="89050" cy="96000"/>
              </a:xfrm>
              <a:custGeom>
                <a:avLst/>
                <a:gdLst/>
                <a:ahLst/>
                <a:cxnLst/>
                <a:rect l="l" t="t" r="r" b="b"/>
                <a:pathLst>
                  <a:path w="3562" h="3840" extrusionOk="0">
                    <a:moveTo>
                      <a:pt x="398" y="1"/>
                    </a:moveTo>
                    <a:lnTo>
                      <a:pt x="0" y="199"/>
                    </a:lnTo>
                    <a:lnTo>
                      <a:pt x="3561" y="3840"/>
                    </a:lnTo>
                    <a:lnTo>
                      <a:pt x="3561" y="3840"/>
                    </a:lnTo>
                    <a:lnTo>
                      <a:pt x="3183" y="2547"/>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48"/>
              <p:cNvSpPr/>
              <p:nvPr/>
            </p:nvSpPr>
            <p:spPr>
              <a:xfrm>
                <a:off x="3917400" y="3971975"/>
                <a:ext cx="77100" cy="102475"/>
              </a:xfrm>
              <a:custGeom>
                <a:avLst/>
                <a:gdLst/>
                <a:ahLst/>
                <a:cxnLst/>
                <a:rect l="l" t="t" r="r" b="b"/>
                <a:pathLst>
                  <a:path w="3084" h="4099" extrusionOk="0">
                    <a:moveTo>
                      <a:pt x="339" y="1"/>
                    </a:moveTo>
                    <a:lnTo>
                      <a:pt x="0" y="458"/>
                    </a:lnTo>
                    <a:lnTo>
                      <a:pt x="3084" y="4099"/>
                    </a:lnTo>
                    <a:lnTo>
                      <a:pt x="2726" y="1890"/>
                    </a:lnTo>
                    <a:lnTo>
                      <a:pt x="3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48"/>
              <p:cNvSpPr/>
              <p:nvPr/>
            </p:nvSpPr>
            <p:spPr>
              <a:xfrm>
                <a:off x="2479150" y="3777025"/>
                <a:ext cx="642575" cy="955875"/>
              </a:xfrm>
              <a:custGeom>
                <a:avLst/>
                <a:gdLst/>
                <a:ahLst/>
                <a:cxnLst/>
                <a:rect l="l" t="t" r="r" b="b"/>
                <a:pathLst>
                  <a:path w="25703" h="38235" extrusionOk="0">
                    <a:moveTo>
                      <a:pt x="24946" y="1"/>
                    </a:moveTo>
                    <a:lnTo>
                      <a:pt x="1" y="37140"/>
                    </a:lnTo>
                    <a:lnTo>
                      <a:pt x="1493" y="38234"/>
                    </a:lnTo>
                    <a:lnTo>
                      <a:pt x="25702" y="578"/>
                    </a:lnTo>
                    <a:lnTo>
                      <a:pt x="24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48"/>
              <p:cNvSpPr/>
              <p:nvPr/>
            </p:nvSpPr>
            <p:spPr>
              <a:xfrm>
                <a:off x="2933700" y="3988400"/>
                <a:ext cx="149725" cy="88525"/>
              </a:xfrm>
              <a:custGeom>
                <a:avLst/>
                <a:gdLst/>
                <a:ahLst/>
                <a:cxnLst/>
                <a:rect l="l" t="t" r="r" b="b"/>
                <a:pathLst>
                  <a:path w="5989" h="3541" extrusionOk="0">
                    <a:moveTo>
                      <a:pt x="5272" y="0"/>
                    </a:moveTo>
                    <a:lnTo>
                      <a:pt x="1214" y="1552"/>
                    </a:lnTo>
                    <a:lnTo>
                      <a:pt x="1" y="3541"/>
                    </a:lnTo>
                    <a:lnTo>
                      <a:pt x="1" y="3541"/>
                    </a:lnTo>
                    <a:lnTo>
                      <a:pt x="5988" y="338"/>
                    </a:lnTo>
                    <a:lnTo>
                      <a:pt x="52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48"/>
              <p:cNvSpPr/>
              <p:nvPr/>
            </p:nvSpPr>
            <p:spPr>
              <a:xfrm>
                <a:off x="2730300" y="4320100"/>
                <a:ext cx="97000" cy="74625"/>
              </a:xfrm>
              <a:custGeom>
                <a:avLst/>
                <a:gdLst/>
                <a:ahLst/>
                <a:cxnLst/>
                <a:rect l="l" t="t" r="r" b="b"/>
                <a:pathLst>
                  <a:path w="3880" h="2985" extrusionOk="0">
                    <a:moveTo>
                      <a:pt x="3880" y="1"/>
                    </a:moveTo>
                    <a:lnTo>
                      <a:pt x="995" y="1313"/>
                    </a:lnTo>
                    <a:lnTo>
                      <a:pt x="0" y="2984"/>
                    </a:lnTo>
                    <a:lnTo>
                      <a:pt x="3760" y="438"/>
                    </a:lnTo>
                    <a:lnTo>
                      <a:pt x="3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48"/>
              <p:cNvSpPr/>
              <p:nvPr/>
            </p:nvSpPr>
            <p:spPr>
              <a:xfrm>
                <a:off x="2993875" y="3917775"/>
                <a:ext cx="132800" cy="23900"/>
              </a:xfrm>
              <a:custGeom>
                <a:avLst/>
                <a:gdLst/>
                <a:ahLst/>
                <a:cxnLst/>
                <a:rect l="l" t="t" r="r" b="b"/>
                <a:pathLst>
                  <a:path w="5312" h="956" extrusionOk="0">
                    <a:moveTo>
                      <a:pt x="1771" y="0"/>
                    </a:moveTo>
                    <a:lnTo>
                      <a:pt x="1" y="955"/>
                    </a:lnTo>
                    <a:lnTo>
                      <a:pt x="4954" y="319"/>
                    </a:lnTo>
                    <a:lnTo>
                      <a:pt x="53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48"/>
              <p:cNvSpPr/>
              <p:nvPr/>
            </p:nvSpPr>
            <p:spPr>
              <a:xfrm>
                <a:off x="2491100" y="4606050"/>
                <a:ext cx="26875" cy="143250"/>
              </a:xfrm>
              <a:custGeom>
                <a:avLst/>
                <a:gdLst/>
                <a:ahLst/>
                <a:cxnLst/>
                <a:rect l="l" t="t" r="r" b="b"/>
                <a:pathLst>
                  <a:path w="1075" h="5730" extrusionOk="0">
                    <a:moveTo>
                      <a:pt x="0" y="1"/>
                    </a:moveTo>
                    <a:lnTo>
                      <a:pt x="458" y="5730"/>
                    </a:lnTo>
                    <a:lnTo>
                      <a:pt x="1074" y="4337"/>
                    </a:lnTo>
                    <a:lnTo>
                      <a:pt x="497" y="14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48"/>
              <p:cNvSpPr/>
              <p:nvPr/>
            </p:nvSpPr>
            <p:spPr>
              <a:xfrm>
                <a:off x="2881975" y="3995350"/>
                <a:ext cx="28375" cy="115900"/>
              </a:xfrm>
              <a:custGeom>
                <a:avLst/>
                <a:gdLst/>
                <a:ahLst/>
                <a:cxnLst/>
                <a:rect l="l" t="t" r="r" b="b"/>
                <a:pathLst>
                  <a:path w="1135" h="4636" extrusionOk="0">
                    <a:moveTo>
                      <a:pt x="558" y="1"/>
                    </a:moveTo>
                    <a:lnTo>
                      <a:pt x="1" y="120"/>
                    </a:lnTo>
                    <a:lnTo>
                      <a:pt x="60" y="4636"/>
                    </a:lnTo>
                    <a:lnTo>
                      <a:pt x="1135" y="2786"/>
                    </a:lnTo>
                    <a:lnTo>
                      <a:pt x="5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48"/>
              <p:cNvSpPr/>
              <p:nvPr/>
            </p:nvSpPr>
            <p:spPr>
              <a:xfrm>
                <a:off x="2044000" y="2578500"/>
                <a:ext cx="74125" cy="1913200"/>
              </a:xfrm>
              <a:custGeom>
                <a:avLst/>
                <a:gdLst/>
                <a:ahLst/>
                <a:cxnLst/>
                <a:rect l="l" t="t" r="r" b="b"/>
                <a:pathLst>
                  <a:path w="2965" h="76528" extrusionOk="0">
                    <a:moveTo>
                      <a:pt x="1731" y="0"/>
                    </a:moveTo>
                    <a:lnTo>
                      <a:pt x="1" y="76528"/>
                    </a:lnTo>
                    <a:lnTo>
                      <a:pt x="2965" y="76528"/>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48"/>
              <p:cNvSpPr/>
              <p:nvPr/>
            </p:nvSpPr>
            <p:spPr>
              <a:xfrm>
                <a:off x="2103175" y="2863950"/>
                <a:ext cx="94025" cy="250675"/>
              </a:xfrm>
              <a:custGeom>
                <a:avLst/>
                <a:gdLst/>
                <a:ahLst/>
                <a:cxnLst/>
                <a:rect l="l" t="t" r="r" b="b"/>
                <a:pathLst>
                  <a:path w="3761" h="10027" extrusionOk="0">
                    <a:moveTo>
                      <a:pt x="3761" y="1"/>
                    </a:moveTo>
                    <a:lnTo>
                      <a:pt x="2885" y="200"/>
                    </a:lnTo>
                    <a:lnTo>
                      <a:pt x="1" y="6267"/>
                    </a:lnTo>
                    <a:lnTo>
                      <a:pt x="100" y="10027"/>
                    </a:lnTo>
                    <a:lnTo>
                      <a:pt x="37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48"/>
              <p:cNvSpPr/>
              <p:nvPr/>
            </p:nvSpPr>
            <p:spPr>
              <a:xfrm>
                <a:off x="2110650" y="3610425"/>
                <a:ext cx="51750" cy="199950"/>
              </a:xfrm>
              <a:custGeom>
                <a:avLst/>
                <a:gdLst/>
                <a:ahLst/>
                <a:cxnLst/>
                <a:rect l="l" t="t" r="r" b="b"/>
                <a:pathLst>
                  <a:path w="2070" h="7998" extrusionOk="0">
                    <a:moveTo>
                      <a:pt x="1910" y="1"/>
                    </a:moveTo>
                    <a:lnTo>
                      <a:pt x="0" y="4655"/>
                    </a:lnTo>
                    <a:lnTo>
                      <a:pt x="80" y="7997"/>
                    </a:lnTo>
                    <a:lnTo>
                      <a:pt x="2069" y="796"/>
                    </a:lnTo>
                    <a:lnTo>
                      <a:pt x="1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48"/>
              <p:cNvSpPr/>
              <p:nvPr/>
            </p:nvSpPr>
            <p:spPr>
              <a:xfrm>
                <a:off x="2008200" y="2713775"/>
                <a:ext cx="80575" cy="168100"/>
              </a:xfrm>
              <a:custGeom>
                <a:avLst/>
                <a:gdLst/>
                <a:ahLst/>
                <a:cxnLst/>
                <a:rect l="l" t="t" r="r" b="b"/>
                <a:pathLst>
                  <a:path w="3223" h="6724" extrusionOk="0">
                    <a:moveTo>
                      <a:pt x="438" y="0"/>
                    </a:moveTo>
                    <a:lnTo>
                      <a:pt x="0" y="239"/>
                    </a:lnTo>
                    <a:lnTo>
                      <a:pt x="3223" y="6724"/>
                    </a:lnTo>
                    <a:lnTo>
                      <a:pt x="3223" y="6724"/>
                    </a:lnTo>
                    <a:lnTo>
                      <a:pt x="3004" y="4575"/>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48"/>
              <p:cNvSpPr/>
              <p:nvPr/>
            </p:nvSpPr>
            <p:spPr>
              <a:xfrm>
                <a:off x="2014175" y="2762500"/>
                <a:ext cx="53225" cy="61700"/>
              </a:xfrm>
              <a:custGeom>
                <a:avLst/>
                <a:gdLst/>
                <a:ahLst/>
                <a:cxnLst/>
                <a:rect l="l" t="t" r="r" b="b"/>
                <a:pathLst>
                  <a:path w="2129" h="2468" extrusionOk="0">
                    <a:moveTo>
                      <a:pt x="40" y="0"/>
                    </a:moveTo>
                    <a:lnTo>
                      <a:pt x="0" y="458"/>
                    </a:lnTo>
                    <a:lnTo>
                      <a:pt x="2129" y="2467"/>
                    </a:lnTo>
                    <a:lnTo>
                      <a:pt x="1432" y="836"/>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48"/>
              <p:cNvSpPr/>
              <p:nvPr/>
            </p:nvSpPr>
            <p:spPr>
              <a:xfrm>
                <a:off x="2021125" y="3106650"/>
                <a:ext cx="57725" cy="271050"/>
              </a:xfrm>
              <a:custGeom>
                <a:avLst/>
                <a:gdLst/>
                <a:ahLst/>
                <a:cxnLst/>
                <a:rect l="l" t="t" r="r" b="b"/>
                <a:pathLst>
                  <a:path w="2309" h="10842" extrusionOk="0">
                    <a:moveTo>
                      <a:pt x="279" y="0"/>
                    </a:moveTo>
                    <a:lnTo>
                      <a:pt x="1" y="517"/>
                    </a:lnTo>
                    <a:lnTo>
                      <a:pt x="2089" y="10842"/>
                    </a:lnTo>
                    <a:lnTo>
                      <a:pt x="2308" y="7082"/>
                    </a:lnTo>
                    <a:lnTo>
                      <a:pt x="2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48"/>
              <p:cNvSpPr/>
              <p:nvPr/>
            </p:nvSpPr>
            <p:spPr>
              <a:xfrm>
                <a:off x="2090250" y="3705425"/>
                <a:ext cx="79100" cy="86050"/>
              </a:xfrm>
              <a:custGeom>
                <a:avLst/>
                <a:gdLst/>
                <a:ahLst/>
                <a:cxnLst/>
                <a:rect l="l" t="t" r="r" b="b"/>
                <a:pathLst>
                  <a:path w="3164" h="3442" extrusionOk="0">
                    <a:moveTo>
                      <a:pt x="2885" y="0"/>
                    </a:moveTo>
                    <a:lnTo>
                      <a:pt x="1" y="3442"/>
                    </a:lnTo>
                    <a:lnTo>
                      <a:pt x="1035" y="3163"/>
                    </a:lnTo>
                    <a:lnTo>
                      <a:pt x="3164" y="239"/>
                    </a:lnTo>
                    <a:lnTo>
                      <a:pt x="2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48"/>
              <p:cNvSpPr/>
              <p:nvPr/>
            </p:nvSpPr>
            <p:spPr>
              <a:xfrm>
                <a:off x="3010775" y="3021100"/>
                <a:ext cx="328775" cy="1898300"/>
              </a:xfrm>
              <a:custGeom>
                <a:avLst/>
                <a:gdLst/>
                <a:ahLst/>
                <a:cxnLst/>
                <a:rect l="l" t="t" r="r" b="b"/>
                <a:pathLst>
                  <a:path w="13151" h="75932" extrusionOk="0">
                    <a:moveTo>
                      <a:pt x="12434" y="1"/>
                    </a:moveTo>
                    <a:lnTo>
                      <a:pt x="1" y="75494"/>
                    </a:lnTo>
                    <a:lnTo>
                      <a:pt x="2945" y="75931"/>
                    </a:lnTo>
                    <a:lnTo>
                      <a:pt x="13150" y="80"/>
                    </a:lnTo>
                    <a:lnTo>
                      <a:pt x="124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48"/>
              <p:cNvSpPr/>
              <p:nvPr/>
            </p:nvSpPr>
            <p:spPr>
              <a:xfrm>
                <a:off x="3264925" y="3318500"/>
                <a:ext cx="125825" cy="235750"/>
              </a:xfrm>
              <a:custGeom>
                <a:avLst/>
                <a:gdLst/>
                <a:ahLst/>
                <a:cxnLst/>
                <a:rect l="l" t="t" r="r" b="b"/>
                <a:pathLst>
                  <a:path w="5033" h="9430" extrusionOk="0">
                    <a:moveTo>
                      <a:pt x="5033" y="1"/>
                    </a:moveTo>
                    <a:lnTo>
                      <a:pt x="4138" y="100"/>
                    </a:lnTo>
                    <a:lnTo>
                      <a:pt x="398" y="5690"/>
                    </a:lnTo>
                    <a:lnTo>
                      <a:pt x="0" y="9430"/>
                    </a:lnTo>
                    <a:lnTo>
                      <a:pt x="50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48"/>
              <p:cNvSpPr/>
              <p:nvPr/>
            </p:nvSpPr>
            <p:spPr>
              <a:xfrm>
                <a:off x="3174400" y="4053050"/>
                <a:ext cx="74125" cy="190500"/>
              </a:xfrm>
              <a:custGeom>
                <a:avLst/>
                <a:gdLst/>
                <a:ahLst/>
                <a:cxnLst/>
                <a:rect l="l" t="t" r="r" b="b"/>
                <a:pathLst>
                  <a:path w="2965" h="7620" extrusionOk="0">
                    <a:moveTo>
                      <a:pt x="2925" y="0"/>
                    </a:moveTo>
                    <a:lnTo>
                      <a:pt x="399" y="4337"/>
                    </a:lnTo>
                    <a:lnTo>
                      <a:pt x="1" y="7619"/>
                    </a:lnTo>
                    <a:lnTo>
                      <a:pt x="2965" y="776"/>
                    </a:lnTo>
                    <a:lnTo>
                      <a:pt x="29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48"/>
              <p:cNvSpPr/>
              <p:nvPr/>
            </p:nvSpPr>
            <p:spPr>
              <a:xfrm>
                <a:off x="3223650" y="3145425"/>
                <a:ext cx="59700" cy="176075"/>
              </a:xfrm>
              <a:custGeom>
                <a:avLst/>
                <a:gdLst/>
                <a:ahLst/>
                <a:cxnLst/>
                <a:rect l="l" t="t" r="r" b="b"/>
                <a:pathLst>
                  <a:path w="2388" h="7043" extrusionOk="0">
                    <a:moveTo>
                      <a:pt x="497" y="1"/>
                    </a:moveTo>
                    <a:lnTo>
                      <a:pt x="0" y="180"/>
                    </a:lnTo>
                    <a:lnTo>
                      <a:pt x="2288" y="7043"/>
                    </a:lnTo>
                    <a:lnTo>
                      <a:pt x="2387" y="4875"/>
                    </a:lnTo>
                    <a:lnTo>
                      <a:pt x="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48"/>
              <p:cNvSpPr/>
              <p:nvPr/>
            </p:nvSpPr>
            <p:spPr>
              <a:xfrm>
                <a:off x="3222150" y="3192675"/>
                <a:ext cx="45275" cy="68650"/>
              </a:xfrm>
              <a:custGeom>
                <a:avLst/>
                <a:gdLst/>
                <a:ahLst/>
                <a:cxnLst/>
                <a:rect l="l" t="t" r="r" b="b"/>
                <a:pathLst>
                  <a:path w="1811" h="2746" extrusionOk="0">
                    <a:moveTo>
                      <a:pt x="80" y="1"/>
                    </a:moveTo>
                    <a:lnTo>
                      <a:pt x="0" y="458"/>
                    </a:lnTo>
                    <a:lnTo>
                      <a:pt x="1811" y="2746"/>
                    </a:lnTo>
                    <a:lnTo>
                      <a:pt x="1811" y="2746"/>
                    </a:lnTo>
                    <a:lnTo>
                      <a:pt x="1353" y="1035"/>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48"/>
              <p:cNvSpPr/>
              <p:nvPr/>
            </p:nvSpPr>
            <p:spPr>
              <a:xfrm>
                <a:off x="3231600" y="3269775"/>
                <a:ext cx="34325" cy="275025"/>
              </a:xfrm>
              <a:custGeom>
                <a:avLst/>
                <a:gdLst/>
                <a:ahLst/>
                <a:cxnLst/>
                <a:rect l="l" t="t" r="r" b="b"/>
                <a:pathLst>
                  <a:path w="1373" h="11001" extrusionOk="0">
                    <a:moveTo>
                      <a:pt x="319" y="0"/>
                    </a:moveTo>
                    <a:lnTo>
                      <a:pt x="0" y="478"/>
                    </a:lnTo>
                    <a:lnTo>
                      <a:pt x="617" y="11001"/>
                    </a:lnTo>
                    <a:lnTo>
                      <a:pt x="1373" y="7301"/>
                    </a:lnTo>
                    <a:lnTo>
                      <a:pt x="3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48"/>
              <p:cNvSpPr/>
              <p:nvPr/>
            </p:nvSpPr>
            <p:spPr>
              <a:xfrm>
                <a:off x="3154500" y="4147525"/>
                <a:ext cx="89550" cy="74625"/>
              </a:xfrm>
              <a:custGeom>
                <a:avLst/>
                <a:gdLst/>
                <a:ahLst/>
                <a:cxnLst/>
                <a:rect l="l" t="t" r="r" b="b"/>
                <a:pathLst>
                  <a:path w="3582" h="2985" extrusionOk="0">
                    <a:moveTo>
                      <a:pt x="3323" y="1"/>
                    </a:moveTo>
                    <a:lnTo>
                      <a:pt x="1" y="2985"/>
                    </a:lnTo>
                    <a:lnTo>
                      <a:pt x="1" y="2985"/>
                    </a:lnTo>
                    <a:lnTo>
                      <a:pt x="1075" y="2865"/>
                    </a:lnTo>
                    <a:lnTo>
                      <a:pt x="3582" y="259"/>
                    </a:lnTo>
                    <a:lnTo>
                      <a:pt x="33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48"/>
              <p:cNvSpPr/>
              <p:nvPr/>
            </p:nvSpPr>
            <p:spPr>
              <a:xfrm>
                <a:off x="2108150" y="2627225"/>
                <a:ext cx="346175" cy="1896800"/>
              </a:xfrm>
              <a:custGeom>
                <a:avLst/>
                <a:gdLst/>
                <a:ahLst/>
                <a:cxnLst/>
                <a:rect l="l" t="t" r="r" b="b"/>
                <a:pathLst>
                  <a:path w="13847" h="75872" extrusionOk="0">
                    <a:moveTo>
                      <a:pt x="697" y="1"/>
                    </a:moveTo>
                    <a:lnTo>
                      <a:pt x="1" y="120"/>
                    </a:lnTo>
                    <a:lnTo>
                      <a:pt x="10942" y="75872"/>
                    </a:lnTo>
                    <a:lnTo>
                      <a:pt x="13846" y="75374"/>
                    </a:lnTo>
                    <a:lnTo>
                      <a:pt x="6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48"/>
              <p:cNvSpPr/>
              <p:nvPr/>
            </p:nvSpPr>
            <p:spPr>
              <a:xfrm>
                <a:off x="2196675" y="2893300"/>
                <a:ext cx="67175" cy="262100"/>
              </a:xfrm>
              <a:custGeom>
                <a:avLst/>
                <a:gdLst/>
                <a:ahLst/>
                <a:cxnLst/>
                <a:rect l="l" t="t" r="r" b="b"/>
                <a:pathLst>
                  <a:path w="2687" h="10484" extrusionOk="0">
                    <a:moveTo>
                      <a:pt x="2686" y="0"/>
                    </a:moveTo>
                    <a:lnTo>
                      <a:pt x="1851" y="338"/>
                    </a:lnTo>
                    <a:lnTo>
                      <a:pt x="1" y="6784"/>
                    </a:lnTo>
                    <a:lnTo>
                      <a:pt x="737" y="10484"/>
                    </a:lnTo>
                    <a:lnTo>
                      <a:pt x="2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48"/>
              <p:cNvSpPr/>
              <p:nvPr/>
            </p:nvSpPr>
            <p:spPr>
              <a:xfrm>
                <a:off x="2053450" y="2774425"/>
                <a:ext cx="106450" cy="154700"/>
              </a:xfrm>
              <a:custGeom>
                <a:avLst/>
                <a:gdLst/>
                <a:ahLst/>
                <a:cxnLst/>
                <a:rect l="l" t="t" r="r" b="b"/>
                <a:pathLst>
                  <a:path w="4258" h="6188" extrusionOk="0">
                    <a:moveTo>
                      <a:pt x="398" y="1"/>
                    </a:moveTo>
                    <a:lnTo>
                      <a:pt x="1" y="319"/>
                    </a:lnTo>
                    <a:lnTo>
                      <a:pt x="4258" y="6188"/>
                    </a:lnTo>
                    <a:lnTo>
                      <a:pt x="3681" y="4079"/>
                    </a:lnTo>
                    <a:lnTo>
                      <a:pt x="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48"/>
              <p:cNvSpPr/>
              <p:nvPr/>
            </p:nvSpPr>
            <p:spPr>
              <a:xfrm>
                <a:off x="2067375" y="2823175"/>
                <a:ext cx="62200" cy="52750"/>
              </a:xfrm>
              <a:custGeom>
                <a:avLst/>
                <a:gdLst/>
                <a:ahLst/>
                <a:cxnLst/>
                <a:rect l="l" t="t" r="r" b="b"/>
                <a:pathLst>
                  <a:path w="2488" h="2110" extrusionOk="0">
                    <a:moveTo>
                      <a:pt x="1" y="0"/>
                    </a:moveTo>
                    <a:lnTo>
                      <a:pt x="40" y="458"/>
                    </a:lnTo>
                    <a:lnTo>
                      <a:pt x="2487" y="2109"/>
                    </a:lnTo>
                    <a:lnTo>
                      <a:pt x="151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48"/>
              <p:cNvSpPr/>
              <p:nvPr/>
            </p:nvSpPr>
            <p:spPr>
              <a:xfrm>
                <a:off x="2132525" y="3160350"/>
                <a:ext cx="94525" cy="260125"/>
              </a:xfrm>
              <a:custGeom>
                <a:avLst/>
                <a:gdLst/>
                <a:ahLst/>
                <a:cxnLst/>
                <a:rect l="l" t="t" r="r" b="b"/>
                <a:pathLst>
                  <a:path w="3781" h="10405" extrusionOk="0">
                    <a:moveTo>
                      <a:pt x="180" y="1"/>
                    </a:moveTo>
                    <a:lnTo>
                      <a:pt x="0" y="558"/>
                    </a:lnTo>
                    <a:lnTo>
                      <a:pt x="3780" y="10405"/>
                    </a:lnTo>
                    <a:lnTo>
                      <a:pt x="3362" y="6645"/>
                    </a:lnTo>
                    <a:lnTo>
                      <a:pt x="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48"/>
              <p:cNvSpPr/>
              <p:nvPr/>
            </p:nvSpPr>
            <p:spPr>
              <a:xfrm>
                <a:off x="2508000" y="2844050"/>
                <a:ext cx="103975" cy="1686450"/>
              </a:xfrm>
              <a:custGeom>
                <a:avLst/>
                <a:gdLst/>
                <a:ahLst/>
                <a:cxnLst/>
                <a:rect l="l" t="t" r="r" b="b"/>
                <a:pathLst>
                  <a:path w="4159" h="67458" extrusionOk="0">
                    <a:moveTo>
                      <a:pt x="2726" y="1"/>
                    </a:moveTo>
                    <a:lnTo>
                      <a:pt x="0" y="67199"/>
                    </a:lnTo>
                    <a:lnTo>
                      <a:pt x="2785" y="67457"/>
                    </a:lnTo>
                    <a:lnTo>
                      <a:pt x="4158" y="120"/>
                    </a:lnTo>
                    <a:lnTo>
                      <a:pt x="2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48"/>
              <p:cNvSpPr/>
              <p:nvPr/>
            </p:nvSpPr>
            <p:spPr>
              <a:xfrm>
                <a:off x="2595525" y="3140450"/>
                <a:ext cx="129325" cy="220850"/>
              </a:xfrm>
              <a:custGeom>
                <a:avLst/>
                <a:gdLst/>
                <a:ahLst/>
                <a:cxnLst/>
                <a:rect l="l" t="t" r="r" b="b"/>
                <a:pathLst>
                  <a:path w="5173" h="8834" extrusionOk="0">
                    <a:moveTo>
                      <a:pt x="5173" y="1"/>
                    </a:moveTo>
                    <a:lnTo>
                      <a:pt x="3979" y="160"/>
                    </a:lnTo>
                    <a:lnTo>
                      <a:pt x="1" y="5312"/>
                    </a:lnTo>
                    <a:lnTo>
                      <a:pt x="1" y="8833"/>
                    </a:lnTo>
                    <a:lnTo>
                      <a:pt x="51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48"/>
              <p:cNvSpPr/>
              <p:nvPr/>
            </p:nvSpPr>
            <p:spPr>
              <a:xfrm>
                <a:off x="2585075" y="3756150"/>
                <a:ext cx="70150" cy="172100"/>
              </a:xfrm>
              <a:custGeom>
                <a:avLst/>
                <a:gdLst/>
                <a:ahLst/>
                <a:cxnLst/>
                <a:rect l="l" t="t" r="r" b="b"/>
                <a:pathLst>
                  <a:path w="2806" h="6884" extrusionOk="0">
                    <a:moveTo>
                      <a:pt x="2627" y="0"/>
                    </a:moveTo>
                    <a:lnTo>
                      <a:pt x="1" y="3979"/>
                    </a:lnTo>
                    <a:lnTo>
                      <a:pt x="21" y="6883"/>
                    </a:lnTo>
                    <a:lnTo>
                      <a:pt x="2806" y="696"/>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48"/>
              <p:cNvSpPr/>
              <p:nvPr/>
            </p:nvSpPr>
            <p:spPr>
              <a:xfrm>
                <a:off x="2567675" y="3005700"/>
                <a:ext cx="149725" cy="134775"/>
              </a:xfrm>
              <a:custGeom>
                <a:avLst/>
                <a:gdLst/>
                <a:ahLst/>
                <a:cxnLst/>
                <a:rect l="l" t="t" r="r" b="b"/>
                <a:pathLst>
                  <a:path w="5989" h="5391" extrusionOk="0">
                    <a:moveTo>
                      <a:pt x="5988" y="0"/>
                    </a:moveTo>
                    <a:lnTo>
                      <a:pt x="1473" y="2765"/>
                    </a:lnTo>
                    <a:lnTo>
                      <a:pt x="1" y="5391"/>
                    </a:lnTo>
                    <a:lnTo>
                      <a:pt x="5789" y="676"/>
                    </a:lnTo>
                    <a:lnTo>
                      <a:pt x="59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48"/>
              <p:cNvSpPr/>
              <p:nvPr/>
            </p:nvSpPr>
            <p:spPr>
              <a:xfrm>
                <a:off x="2438375" y="4273850"/>
                <a:ext cx="106450" cy="151700"/>
              </a:xfrm>
              <a:custGeom>
                <a:avLst/>
                <a:gdLst/>
                <a:ahLst/>
                <a:cxnLst/>
                <a:rect l="l" t="t" r="r" b="b"/>
                <a:pathLst>
                  <a:path w="4258" h="6068" extrusionOk="0">
                    <a:moveTo>
                      <a:pt x="617" y="0"/>
                    </a:moveTo>
                    <a:lnTo>
                      <a:pt x="0" y="199"/>
                    </a:lnTo>
                    <a:lnTo>
                      <a:pt x="4258" y="6068"/>
                    </a:lnTo>
                    <a:lnTo>
                      <a:pt x="3999" y="4158"/>
                    </a:lnTo>
                    <a:lnTo>
                      <a:pt x="6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48"/>
              <p:cNvSpPr/>
              <p:nvPr/>
            </p:nvSpPr>
            <p:spPr>
              <a:xfrm>
                <a:off x="2468225" y="3286175"/>
                <a:ext cx="89525" cy="158175"/>
              </a:xfrm>
              <a:custGeom>
                <a:avLst/>
                <a:gdLst/>
                <a:ahLst/>
                <a:cxnLst/>
                <a:rect l="l" t="t" r="r" b="b"/>
                <a:pathLst>
                  <a:path w="3581" h="6327" extrusionOk="0">
                    <a:moveTo>
                      <a:pt x="597" y="1"/>
                    </a:moveTo>
                    <a:lnTo>
                      <a:pt x="0" y="597"/>
                    </a:lnTo>
                    <a:lnTo>
                      <a:pt x="3581" y="6326"/>
                    </a:lnTo>
                    <a:lnTo>
                      <a:pt x="3521" y="3124"/>
                    </a:lnTo>
                    <a:lnTo>
                      <a:pt x="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48"/>
              <p:cNvSpPr/>
              <p:nvPr/>
            </p:nvSpPr>
            <p:spPr>
              <a:xfrm>
                <a:off x="2779025" y="2779900"/>
                <a:ext cx="263125" cy="1849550"/>
              </a:xfrm>
              <a:custGeom>
                <a:avLst/>
                <a:gdLst/>
                <a:ahLst/>
                <a:cxnLst/>
                <a:rect l="l" t="t" r="r" b="b"/>
                <a:pathLst>
                  <a:path w="10525" h="73982" extrusionOk="0">
                    <a:moveTo>
                      <a:pt x="1592" y="1"/>
                    </a:moveTo>
                    <a:lnTo>
                      <a:pt x="1" y="359"/>
                    </a:lnTo>
                    <a:lnTo>
                      <a:pt x="7142" y="72947"/>
                    </a:lnTo>
                    <a:lnTo>
                      <a:pt x="10524" y="73982"/>
                    </a:lnTo>
                    <a:lnTo>
                      <a:pt x="1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48"/>
              <p:cNvSpPr/>
              <p:nvPr/>
            </p:nvSpPr>
            <p:spPr>
              <a:xfrm>
                <a:off x="2854625" y="3047475"/>
                <a:ext cx="86550" cy="247175"/>
              </a:xfrm>
              <a:custGeom>
                <a:avLst/>
                <a:gdLst/>
                <a:ahLst/>
                <a:cxnLst/>
                <a:rect l="l" t="t" r="r" b="b"/>
                <a:pathLst>
                  <a:path w="3462" h="9887" extrusionOk="0">
                    <a:moveTo>
                      <a:pt x="3462" y="0"/>
                    </a:moveTo>
                    <a:lnTo>
                      <a:pt x="2527" y="318"/>
                    </a:lnTo>
                    <a:lnTo>
                      <a:pt x="1" y="6366"/>
                    </a:lnTo>
                    <a:lnTo>
                      <a:pt x="558" y="9887"/>
                    </a:lnTo>
                    <a:lnTo>
                      <a:pt x="34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48"/>
              <p:cNvSpPr/>
              <p:nvPr/>
            </p:nvSpPr>
            <p:spPr>
              <a:xfrm>
                <a:off x="2990900" y="4230575"/>
                <a:ext cx="55225" cy="276550"/>
              </a:xfrm>
              <a:custGeom>
                <a:avLst/>
                <a:gdLst/>
                <a:ahLst/>
                <a:cxnLst/>
                <a:rect l="l" t="t" r="r" b="b"/>
                <a:pathLst>
                  <a:path w="2209" h="11062" extrusionOk="0">
                    <a:moveTo>
                      <a:pt x="2208" y="1"/>
                    </a:moveTo>
                    <a:lnTo>
                      <a:pt x="1313" y="458"/>
                    </a:lnTo>
                    <a:lnTo>
                      <a:pt x="0" y="7679"/>
                    </a:lnTo>
                    <a:lnTo>
                      <a:pt x="1055" y="11061"/>
                    </a:lnTo>
                    <a:lnTo>
                      <a:pt x="22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48"/>
              <p:cNvSpPr/>
              <p:nvPr/>
            </p:nvSpPr>
            <p:spPr>
              <a:xfrm>
                <a:off x="2716875" y="2930100"/>
                <a:ext cx="106950" cy="149225"/>
              </a:xfrm>
              <a:custGeom>
                <a:avLst/>
                <a:gdLst/>
                <a:ahLst/>
                <a:cxnLst/>
                <a:rect l="l" t="t" r="r" b="b"/>
                <a:pathLst>
                  <a:path w="4278" h="5969" extrusionOk="0">
                    <a:moveTo>
                      <a:pt x="498" y="0"/>
                    </a:moveTo>
                    <a:lnTo>
                      <a:pt x="0" y="299"/>
                    </a:lnTo>
                    <a:lnTo>
                      <a:pt x="4277" y="5968"/>
                    </a:lnTo>
                    <a:lnTo>
                      <a:pt x="3800" y="3939"/>
                    </a:lnTo>
                    <a:lnTo>
                      <a:pt x="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48"/>
              <p:cNvSpPr/>
              <p:nvPr/>
            </p:nvSpPr>
            <p:spPr>
              <a:xfrm>
                <a:off x="2729300" y="2975850"/>
                <a:ext cx="64675" cy="51750"/>
              </a:xfrm>
              <a:custGeom>
                <a:avLst/>
                <a:gdLst/>
                <a:ahLst/>
                <a:cxnLst/>
                <a:rect l="l" t="t" r="r" b="b"/>
                <a:pathLst>
                  <a:path w="2587" h="2070" extrusionOk="0">
                    <a:moveTo>
                      <a:pt x="1" y="0"/>
                    </a:moveTo>
                    <a:lnTo>
                      <a:pt x="21" y="458"/>
                    </a:lnTo>
                    <a:lnTo>
                      <a:pt x="2587" y="2069"/>
                    </a:lnTo>
                    <a:lnTo>
                      <a:pt x="2587" y="2069"/>
                    </a:lnTo>
                    <a:lnTo>
                      <a:pt x="1632" y="59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48"/>
              <p:cNvSpPr/>
              <p:nvPr/>
            </p:nvSpPr>
            <p:spPr>
              <a:xfrm>
                <a:off x="3375325" y="3078300"/>
                <a:ext cx="690300" cy="1704325"/>
              </a:xfrm>
              <a:custGeom>
                <a:avLst/>
                <a:gdLst/>
                <a:ahLst/>
                <a:cxnLst/>
                <a:rect l="l" t="t" r="r" b="b"/>
                <a:pathLst>
                  <a:path w="27612" h="68173" extrusionOk="0">
                    <a:moveTo>
                      <a:pt x="20448" y="39076"/>
                    </a:moveTo>
                    <a:cubicBezTo>
                      <a:pt x="20444" y="39079"/>
                      <a:pt x="20440" y="39082"/>
                      <a:pt x="20436" y="39085"/>
                    </a:cubicBezTo>
                    <a:lnTo>
                      <a:pt x="20436" y="39085"/>
                    </a:lnTo>
                    <a:cubicBezTo>
                      <a:pt x="20441" y="39087"/>
                      <a:pt x="20445" y="39088"/>
                      <a:pt x="20450" y="39090"/>
                    </a:cubicBezTo>
                    <a:lnTo>
                      <a:pt x="20448" y="39076"/>
                    </a:lnTo>
                    <a:close/>
                    <a:moveTo>
                      <a:pt x="9847" y="0"/>
                    </a:moveTo>
                    <a:cubicBezTo>
                      <a:pt x="9847" y="0"/>
                      <a:pt x="8097" y="10106"/>
                      <a:pt x="4138" y="12314"/>
                    </a:cubicBezTo>
                    <a:cubicBezTo>
                      <a:pt x="4138" y="12314"/>
                      <a:pt x="5471" y="12215"/>
                      <a:pt x="6426" y="11419"/>
                    </a:cubicBezTo>
                    <a:lnTo>
                      <a:pt x="6426" y="11419"/>
                    </a:lnTo>
                    <a:lnTo>
                      <a:pt x="5769" y="12911"/>
                    </a:lnTo>
                    <a:cubicBezTo>
                      <a:pt x="5769" y="12911"/>
                      <a:pt x="7281" y="12274"/>
                      <a:pt x="8296" y="11101"/>
                    </a:cubicBezTo>
                    <a:cubicBezTo>
                      <a:pt x="8296" y="11101"/>
                      <a:pt x="8315" y="11180"/>
                      <a:pt x="8355" y="11299"/>
                    </a:cubicBezTo>
                    <a:cubicBezTo>
                      <a:pt x="8256" y="11478"/>
                      <a:pt x="8117" y="11638"/>
                      <a:pt x="7997" y="11817"/>
                    </a:cubicBezTo>
                    <a:cubicBezTo>
                      <a:pt x="7798" y="11976"/>
                      <a:pt x="4536" y="16193"/>
                      <a:pt x="2805" y="16651"/>
                    </a:cubicBezTo>
                    <a:cubicBezTo>
                      <a:pt x="2805" y="16651"/>
                      <a:pt x="2977" y="16674"/>
                      <a:pt x="3242" y="16674"/>
                    </a:cubicBezTo>
                    <a:cubicBezTo>
                      <a:pt x="3620" y="16674"/>
                      <a:pt x="4188" y="16626"/>
                      <a:pt x="4715" y="16392"/>
                    </a:cubicBezTo>
                    <a:lnTo>
                      <a:pt x="4715" y="16392"/>
                    </a:lnTo>
                    <a:lnTo>
                      <a:pt x="3919" y="17287"/>
                    </a:lnTo>
                    <a:cubicBezTo>
                      <a:pt x="3919" y="17287"/>
                      <a:pt x="5212" y="17088"/>
                      <a:pt x="6207" y="16472"/>
                    </a:cubicBezTo>
                    <a:lnTo>
                      <a:pt x="6207" y="16472"/>
                    </a:lnTo>
                    <a:cubicBezTo>
                      <a:pt x="6207" y="16472"/>
                      <a:pt x="6187" y="17506"/>
                      <a:pt x="6565" y="17784"/>
                    </a:cubicBezTo>
                    <a:lnTo>
                      <a:pt x="7301" y="16491"/>
                    </a:lnTo>
                    <a:cubicBezTo>
                      <a:pt x="7301" y="16491"/>
                      <a:pt x="7758" y="17844"/>
                      <a:pt x="8256" y="17944"/>
                    </a:cubicBezTo>
                    <a:lnTo>
                      <a:pt x="8156" y="16750"/>
                    </a:lnTo>
                    <a:lnTo>
                      <a:pt x="8156" y="16750"/>
                    </a:lnTo>
                    <a:cubicBezTo>
                      <a:pt x="8156" y="16750"/>
                      <a:pt x="8972" y="17705"/>
                      <a:pt x="9549" y="17964"/>
                    </a:cubicBezTo>
                    <a:lnTo>
                      <a:pt x="9290" y="16571"/>
                    </a:lnTo>
                    <a:lnTo>
                      <a:pt x="9290" y="16571"/>
                    </a:lnTo>
                    <a:cubicBezTo>
                      <a:pt x="9290" y="16571"/>
                      <a:pt x="9310" y="16611"/>
                      <a:pt x="9390" y="16690"/>
                    </a:cubicBezTo>
                    <a:cubicBezTo>
                      <a:pt x="9569" y="17347"/>
                      <a:pt x="9768" y="18083"/>
                      <a:pt x="10086" y="18700"/>
                    </a:cubicBezTo>
                    <a:cubicBezTo>
                      <a:pt x="10146" y="18799"/>
                      <a:pt x="10185" y="18898"/>
                      <a:pt x="10245" y="19058"/>
                    </a:cubicBezTo>
                    <a:cubicBezTo>
                      <a:pt x="9469" y="19555"/>
                      <a:pt x="2427" y="24031"/>
                      <a:pt x="0" y="24707"/>
                    </a:cubicBezTo>
                    <a:cubicBezTo>
                      <a:pt x="0" y="24707"/>
                      <a:pt x="25" y="24708"/>
                      <a:pt x="72" y="24708"/>
                    </a:cubicBezTo>
                    <a:cubicBezTo>
                      <a:pt x="387" y="24708"/>
                      <a:pt x="1679" y="24678"/>
                      <a:pt x="2805" y="24210"/>
                    </a:cubicBezTo>
                    <a:lnTo>
                      <a:pt x="2805" y="24210"/>
                    </a:lnTo>
                    <a:lnTo>
                      <a:pt x="1651" y="25344"/>
                    </a:lnTo>
                    <a:cubicBezTo>
                      <a:pt x="1651" y="25344"/>
                      <a:pt x="3541" y="24966"/>
                      <a:pt x="4973" y="24130"/>
                    </a:cubicBezTo>
                    <a:cubicBezTo>
                      <a:pt x="4973" y="24130"/>
                      <a:pt x="4993" y="25364"/>
                      <a:pt x="5570" y="25622"/>
                    </a:cubicBezTo>
                    <a:lnTo>
                      <a:pt x="6585" y="24031"/>
                    </a:lnTo>
                    <a:cubicBezTo>
                      <a:pt x="6585" y="24031"/>
                      <a:pt x="7301" y="25543"/>
                      <a:pt x="8057" y="25622"/>
                    </a:cubicBezTo>
                    <a:lnTo>
                      <a:pt x="7858" y="24230"/>
                    </a:lnTo>
                    <a:lnTo>
                      <a:pt x="7858" y="24230"/>
                    </a:lnTo>
                    <a:cubicBezTo>
                      <a:pt x="7858" y="24230"/>
                      <a:pt x="9091" y="25244"/>
                      <a:pt x="9947" y="25503"/>
                    </a:cubicBezTo>
                    <a:lnTo>
                      <a:pt x="9509" y="23911"/>
                    </a:lnTo>
                    <a:lnTo>
                      <a:pt x="9509" y="23911"/>
                    </a:lnTo>
                    <a:cubicBezTo>
                      <a:pt x="9509" y="23912"/>
                      <a:pt x="10961" y="25403"/>
                      <a:pt x="12433" y="25602"/>
                    </a:cubicBezTo>
                    <a:lnTo>
                      <a:pt x="11538" y="24309"/>
                    </a:lnTo>
                    <a:lnTo>
                      <a:pt x="12294" y="24846"/>
                    </a:lnTo>
                    <a:cubicBezTo>
                      <a:pt x="12692" y="26020"/>
                      <a:pt x="13050" y="27015"/>
                      <a:pt x="13229" y="27552"/>
                    </a:cubicBezTo>
                    <a:cubicBezTo>
                      <a:pt x="10583" y="28606"/>
                      <a:pt x="2586" y="31630"/>
                      <a:pt x="637" y="32067"/>
                    </a:cubicBezTo>
                    <a:cubicBezTo>
                      <a:pt x="637" y="32067"/>
                      <a:pt x="877" y="32096"/>
                      <a:pt x="1240" y="32096"/>
                    </a:cubicBezTo>
                    <a:cubicBezTo>
                      <a:pt x="1741" y="32096"/>
                      <a:pt x="2475" y="32042"/>
                      <a:pt x="3143" y="31789"/>
                    </a:cubicBezTo>
                    <a:lnTo>
                      <a:pt x="3143" y="31789"/>
                    </a:lnTo>
                    <a:lnTo>
                      <a:pt x="2089" y="32863"/>
                    </a:lnTo>
                    <a:cubicBezTo>
                      <a:pt x="2089" y="32863"/>
                      <a:pt x="3780" y="32624"/>
                      <a:pt x="5073" y="31908"/>
                    </a:cubicBezTo>
                    <a:lnTo>
                      <a:pt x="5073" y="31908"/>
                    </a:lnTo>
                    <a:cubicBezTo>
                      <a:pt x="5073" y="31908"/>
                      <a:pt x="5013" y="33162"/>
                      <a:pt x="5491" y="33480"/>
                    </a:cubicBezTo>
                    <a:lnTo>
                      <a:pt x="6485" y="31928"/>
                    </a:lnTo>
                    <a:cubicBezTo>
                      <a:pt x="6485" y="31928"/>
                      <a:pt x="7022" y="33520"/>
                      <a:pt x="7699" y="33679"/>
                    </a:cubicBezTo>
                    <a:lnTo>
                      <a:pt x="7599" y="32266"/>
                    </a:lnTo>
                    <a:lnTo>
                      <a:pt x="7599" y="32266"/>
                    </a:lnTo>
                    <a:cubicBezTo>
                      <a:pt x="7599" y="32267"/>
                      <a:pt x="8654" y="33400"/>
                      <a:pt x="9370" y="33719"/>
                    </a:cubicBezTo>
                    <a:lnTo>
                      <a:pt x="9091" y="32048"/>
                    </a:lnTo>
                    <a:lnTo>
                      <a:pt x="9091" y="32048"/>
                    </a:lnTo>
                    <a:cubicBezTo>
                      <a:pt x="9091" y="32048"/>
                      <a:pt x="10265" y="33699"/>
                      <a:pt x="11558" y="34017"/>
                    </a:cubicBezTo>
                    <a:lnTo>
                      <a:pt x="10842" y="32624"/>
                    </a:lnTo>
                    <a:lnTo>
                      <a:pt x="12075" y="33798"/>
                    </a:lnTo>
                    <a:cubicBezTo>
                      <a:pt x="12075" y="33798"/>
                      <a:pt x="11777" y="32127"/>
                      <a:pt x="11697" y="31709"/>
                    </a:cubicBezTo>
                    <a:lnTo>
                      <a:pt x="11697" y="31709"/>
                    </a:lnTo>
                    <a:cubicBezTo>
                      <a:pt x="11697" y="31710"/>
                      <a:pt x="12533" y="33719"/>
                      <a:pt x="13129" y="33898"/>
                    </a:cubicBezTo>
                    <a:lnTo>
                      <a:pt x="13388" y="32207"/>
                    </a:lnTo>
                    <a:cubicBezTo>
                      <a:pt x="13388" y="32207"/>
                      <a:pt x="13766" y="32605"/>
                      <a:pt x="14224" y="32963"/>
                    </a:cubicBezTo>
                    <a:cubicBezTo>
                      <a:pt x="14283" y="33360"/>
                      <a:pt x="14363" y="33778"/>
                      <a:pt x="14442" y="34216"/>
                    </a:cubicBezTo>
                    <a:cubicBezTo>
                      <a:pt x="12533" y="38015"/>
                      <a:pt x="10504" y="40005"/>
                      <a:pt x="10504" y="40005"/>
                    </a:cubicBezTo>
                    <a:cubicBezTo>
                      <a:pt x="11578" y="39925"/>
                      <a:pt x="12294" y="39169"/>
                      <a:pt x="12294" y="39169"/>
                    </a:cubicBezTo>
                    <a:lnTo>
                      <a:pt x="12294" y="39169"/>
                    </a:lnTo>
                    <a:lnTo>
                      <a:pt x="12195" y="39368"/>
                    </a:lnTo>
                    <a:cubicBezTo>
                      <a:pt x="9847" y="40761"/>
                      <a:pt x="7003" y="42352"/>
                      <a:pt x="5630" y="42750"/>
                    </a:cubicBezTo>
                    <a:cubicBezTo>
                      <a:pt x="5630" y="42750"/>
                      <a:pt x="5678" y="42752"/>
                      <a:pt x="5763" y="42752"/>
                    </a:cubicBezTo>
                    <a:cubicBezTo>
                      <a:pt x="6163" y="42752"/>
                      <a:pt x="7390" y="42711"/>
                      <a:pt x="8455" y="42253"/>
                    </a:cubicBezTo>
                    <a:lnTo>
                      <a:pt x="8455" y="42253"/>
                    </a:lnTo>
                    <a:lnTo>
                      <a:pt x="7301" y="43406"/>
                    </a:lnTo>
                    <a:cubicBezTo>
                      <a:pt x="7301" y="43406"/>
                      <a:pt x="9191" y="43028"/>
                      <a:pt x="10603" y="42173"/>
                    </a:cubicBezTo>
                    <a:cubicBezTo>
                      <a:pt x="10603" y="42173"/>
                      <a:pt x="10643" y="43426"/>
                      <a:pt x="11200" y="43665"/>
                    </a:cubicBezTo>
                    <a:lnTo>
                      <a:pt x="12234" y="42073"/>
                    </a:lnTo>
                    <a:cubicBezTo>
                      <a:pt x="12234" y="42073"/>
                      <a:pt x="12950" y="43605"/>
                      <a:pt x="13686" y="43665"/>
                    </a:cubicBezTo>
                    <a:lnTo>
                      <a:pt x="13488" y="42272"/>
                    </a:lnTo>
                    <a:lnTo>
                      <a:pt x="13488" y="42272"/>
                    </a:lnTo>
                    <a:cubicBezTo>
                      <a:pt x="13488" y="42273"/>
                      <a:pt x="14741" y="43307"/>
                      <a:pt x="15576" y="43546"/>
                    </a:cubicBezTo>
                    <a:lnTo>
                      <a:pt x="15159" y="41954"/>
                    </a:lnTo>
                    <a:lnTo>
                      <a:pt x="15159" y="41954"/>
                    </a:lnTo>
                    <a:cubicBezTo>
                      <a:pt x="15159" y="41954"/>
                      <a:pt x="15477" y="42312"/>
                      <a:pt x="16014" y="42670"/>
                    </a:cubicBezTo>
                    <a:cubicBezTo>
                      <a:pt x="16551" y="45614"/>
                      <a:pt x="17028" y="47942"/>
                      <a:pt x="17168" y="48539"/>
                    </a:cubicBezTo>
                    <a:cubicBezTo>
                      <a:pt x="17506" y="49832"/>
                      <a:pt x="17446" y="61946"/>
                      <a:pt x="17426" y="68014"/>
                    </a:cubicBezTo>
                    <a:lnTo>
                      <a:pt x="21644" y="68173"/>
                    </a:lnTo>
                    <a:cubicBezTo>
                      <a:pt x="21644" y="66601"/>
                      <a:pt x="19157" y="50070"/>
                      <a:pt x="18699" y="48200"/>
                    </a:cubicBezTo>
                    <a:cubicBezTo>
                      <a:pt x="18560" y="47703"/>
                      <a:pt x="18202" y="45893"/>
                      <a:pt x="17705" y="43546"/>
                    </a:cubicBezTo>
                    <a:lnTo>
                      <a:pt x="17705" y="43546"/>
                    </a:lnTo>
                    <a:cubicBezTo>
                      <a:pt x="17824" y="43565"/>
                      <a:pt x="17944" y="43625"/>
                      <a:pt x="18063" y="43625"/>
                    </a:cubicBezTo>
                    <a:lnTo>
                      <a:pt x="17546" y="42869"/>
                    </a:lnTo>
                    <a:cubicBezTo>
                      <a:pt x="17526" y="42770"/>
                      <a:pt x="17506" y="42650"/>
                      <a:pt x="17466" y="42551"/>
                    </a:cubicBezTo>
                    <a:lnTo>
                      <a:pt x="17466" y="42551"/>
                    </a:lnTo>
                    <a:lnTo>
                      <a:pt x="18660" y="43367"/>
                    </a:lnTo>
                    <a:cubicBezTo>
                      <a:pt x="18660" y="43367"/>
                      <a:pt x="18222" y="41775"/>
                      <a:pt x="18123" y="41357"/>
                    </a:cubicBezTo>
                    <a:lnTo>
                      <a:pt x="18123" y="41357"/>
                    </a:lnTo>
                    <a:cubicBezTo>
                      <a:pt x="18123" y="41358"/>
                      <a:pt x="19157" y="43267"/>
                      <a:pt x="19853" y="43367"/>
                    </a:cubicBezTo>
                    <a:lnTo>
                      <a:pt x="20052" y="41676"/>
                    </a:lnTo>
                    <a:cubicBezTo>
                      <a:pt x="20052" y="41676"/>
                      <a:pt x="21385" y="42738"/>
                      <a:pt x="22183" y="42738"/>
                    </a:cubicBezTo>
                    <a:cubicBezTo>
                      <a:pt x="22223" y="42738"/>
                      <a:pt x="22262" y="42736"/>
                      <a:pt x="22300" y="42730"/>
                    </a:cubicBezTo>
                    <a:lnTo>
                      <a:pt x="21405" y="41536"/>
                    </a:lnTo>
                    <a:lnTo>
                      <a:pt x="21405" y="41536"/>
                    </a:lnTo>
                    <a:cubicBezTo>
                      <a:pt x="21405" y="41536"/>
                      <a:pt x="23062" y="42134"/>
                      <a:pt x="24005" y="42134"/>
                    </a:cubicBezTo>
                    <a:cubicBezTo>
                      <a:pt x="24021" y="42134"/>
                      <a:pt x="24036" y="42133"/>
                      <a:pt x="24051" y="42133"/>
                    </a:cubicBezTo>
                    <a:lnTo>
                      <a:pt x="22837" y="40820"/>
                    </a:lnTo>
                    <a:lnTo>
                      <a:pt x="22837" y="40820"/>
                    </a:lnTo>
                    <a:cubicBezTo>
                      <a:pt x="22837" y="40820"/>
                      <a:pt x="24577" y="41507"/>
                      <a:pt x="26055" y="41507"/>
                    </a:cubicBezTo>
                    <a:cubicBezTo>
                      <a:pt x="26227" y="41507"/>
                      <a:pt x="26395" y="41497"/>
                      <a:pt x="26557" y="41477"/>
                    </a:cubicBezTo>
                    <a:lnTo>
                      <a:pt x="25065" y="40223"/>
                    </a:lnTo>
                    <a:lnTo>
                      <a:pt x="25065" y="40223"/>
                    </a:lnTo>
                    <a:cubicBezTo>
                      <a:pt x="25065" y="40224"/>
                      <a:pt x="25665" y="40451"/>
                      <a:pt x="26478" y="40451"/>
                    </a:cubicBezTo>
                    <a:cubicBezTo>
                      <a:pt x="26792" y="40451"/>
                      <a:pt x="27137" y="40417"/>
                      <a:pt x="27492" y="40323"/>
                    </a:cubicBezTo>
                    <a:cubicBezTo>
                      <a:pt x="27492" y="40323"/>
                      <a:pt x="23732" y="40124"/>
                      <a:pt x="20430" y="39090"/>
                    </a:cubicBezTo>
                    <a:cubicBezTo>
                      <a:pt x="20432" y="39088"/>
                      <a:pt x="20434" y="39087"/>
                      <a:pt x="20436" y="39085"/>
                    </a:cubicBezTo>
                    <a:lnTo>
                      <a:pt x="20436" y="39085"/>
                    </a:lnTo>
                    <a:cubicBezTo>
                      <a:pt x="20201" y="39008"/>
                      <a:pt x="19948" y="38948"/>
                      <a:pt x="19714" y="38851"/>
                    </a:cubicBezTo>
                    <a:cubicBezTo>
                      <a:pt x="20072" y="38234"/>
                      <a:pt x="20291" y="37657"/>
                      <a:pt x="20291" y="37657"/>
                    </a:cubicBezTo>
                    <a:lnTo>
                      <a:pt x="20448" y="39076"/>
                    </a:lnTo>
                    <a:lnTo>
                      <a:pt x="20448" y="39076"/>
                    </a:lnTo>
                    <a:cubicBezTo>
                      <a:pt x="21077" y="38609"/>
                      <a:pt x="21624" y="37438"/>
                      <a:pt x="21624" y="37438"/>
                    </a:cubicBezTo>
                    <a:lnTo>
                      <a:pt x="21922" y="38692"/>
                    </a:lnTo>
                    <a:cubicBezTo>
                      <a:pt x="22439" y="38393"/>
                      <a:pt x="22519" y="36881"/>
                      <a:pt x="22519" y="36881"/>
                    </a:cubicBezTo>
                    <a:lnTo>
                      <a:pt x="23792" y="37956"/>
                    </a:lnTo>
                    <a:cubicBezTo>
                      <a:pt x="24130" y="37558"/>
                      <a:pt x="23732" y="36464"/>
                      <a:pt x="23732" y="36464"/>
                    </a:cubicBezTo>
                    <a:lnTo>
                      <a:pt x="23732" y="36464"/>
                    </a:lnTo>
                    <a:cubicBezTo>
                      <a:pt x="24220" y="36573"/>
                      <a:pt x="24734" y="36608"/>
                      <a:pt x="25190" y="36608"/>
                    </a:cubicBezTo>
                    <a:cubicBezTo>
                      <a:pt x="25981" y="36608"/>
                      <a:pt x="26597" y="36504"/>
                      <a:pt x="26597" y="36504"/>
                    </a:cubicBezTo>
                    <a:lnTo>
                      <a:pt x="25383" y="35867"/>
                    </a:lnTo>
                    <a:lnTo>
                      <a:pt x="25383" y="35867"/>
                    </a:lnTo>
                    <a:cubicBezTo>
                      <a:pt x="25462" y="35872"/>
                      <a:pt x="25540" y="35875"/>
                      <a:pt x="25617" y="35875"/>
                    </a:cubicBezTo>
                    <a:cubicBezTo>
                      <a:pt x="26663" y="35875"/>
                      <a:pt x="27611" y="35409"/>
                      <a:pt x="27611" y="35409"/>
                    </a:cubicBezTo>
                    <a:lnTo>
                      <a:pt x="27611" y="35409"/>
                    </a:lnTo>
                    <a:cubicBezTo>
                      <a:pt x="27526" y="35417"/>
                      <a:pt x="27427" y="35421"/>
                      <a:pt x="27316" y="35421"/>
                    </a:cubicBezTo>
                    <a:cubicBezTo>
                      <a:pt x="25108" y="35421"/>
                      <a:pt x="18123" y="33972"/>
                      <a:pt x="15755" y="33480"/>
                    </a:cubicBezTo>
                    <a:cubicBezTo>
                      <a:pt x="15716" y="33181"/>
                      <a:pt x="15636" y="32903"/>
                      <a:pt x="15576" y="32624"/>
                    </a:cubicBezTo>
                    <a:lnTo>
                      <a:pt x="15576" y="32624"/>
                    </a:lnTo>
                    <a:cubicBezTo>
                      <a:pt x="16034" y="32823"/>
                      <a:pt x="16571" y="33002"/>
                      <a:pt x="16969" y="33062"/>
                    </a:cubicBezTo>
                    <a:lnTo>
                      <a:pt x="15974" y="31610"/>
                    </a:lnTo>
                    <a:lnTo>
                      <a:pt x="15974" y="31610"/>
                    </a:lnTo>
                    <a:cubicBezTo>
                      <a:pt x="15974" y="31610"/>
                      <a:pt x="17713" y="32609"/>
                      <a:pt x="19068" y="32609"/>
                    </a:cubicBezTo>
                    <a:cubicBezTo>
                      <a:pt x="19118" y="32609"/>
                      <a:pt x="19168" y="32607"/>
                      <a:pt x="19217" y="32605"/>
                    </a:cubicBezTo>
                    <a:lnTo>
                      <a:pt x="17963" y="31192"/>
                    </a:lnTo>
                    <a:lnTo>
                      <a:pt x="17963" y="31192"/>
                    </a:lnTo>
                    <a:cubicBezTo>
                      <a:pt x="17964" y="31192"/>
                      <a:pt x="18650" y="31563"/>
                      <a:pt x="19544" y="31563"/>
                    </a:cubicBezTo>
                    <a:cubicBezTo>
                      <a:pt x="19726" y="31563"/>
                      <a:pt x="19917" y="31547"/>
                      <a:pt x="20112" y="31510"/>
                    </a:cubicBezTo>
                    <a:cubicBezTo>
                      <a:pt x="20112" y="31510"/>
                      <a:pt x="17904" y="31331"/>
                      <a:pt x="14621" y="27850"/>
                    </a:cubicBezTo>
                    <a:cubicBezTo>
                      <a:pt x="14442" y="27413"/>
                      <a:pt x="13885" y="26060"/>
                      <a:pt x="13269" y="24548"/>
                    </a:cubicBezTo>
                    <a:lnTo>
                      <a:pt x="13269" y="24548"/>
                    </a:lnTo>
                    <a:cubicBezTo>
                      <a:pt x="13587" y="24966"/>
                      <a:pt x="13945" y="25344"/>
                      <a:pt x="14243" y="25403"/>
                    </a:cubicBezTo>
                    <a:lnTo>
                      <a:pt x="14442" y="23713"/>
                    </a:lnTo>
                    <a:cubicBezTo>
                      <a:pt x="14442" y="23713"/>
                      <a:pt x="15773" y="24756"/>
                      <a:pt x="16554" y="24756"/>
                    </a:cubicBezTo>
                    <a:cubicBezTo>
                      <a:pt x="16594" y="24756"/>
                      <a:pt x="16633" y="24753"/>
                      <a:pt x="16670" y="24747"/>
                    </a:cubicBezTo>
                    <a:lnTo>
                      <a:pt x="15775" y="23553"/>
                    </a:lnTo>
                    <a:lnTo>
                      <a:pt x="15775" y="23553"/>
                    </a:lnTo>
                    <a:cubicBezTo>
                      <a:pt x="15775" y="23553"/>
                      <a:pt x="17451" y="24151"/>
                      <a:pt x="18396" y="24151"/>
                    </a:cubicBezTo>
                    <a:cubicBezTo>
                      <a:pt x="18411" y="24151"/>
                      <a:pt x="18426" y="24150"/>
                      <a:pt x="18441" y="24150"/>
                    </a:cubicBezTo>
                    <a:lnTo>
                      <a:pt x="17227" y="22837"/>
                    </a:lnTo>
                    <a:lnTo>
                      <a:pt x="17227" y="22837"/>
                    </a:lnTo>
                    <a:cubicBezTo>
                      <a:pt x="17228" y="22837"/>
                      <a:pt x="18976" y="23543"/>
                      <a:pt x="20442" y="23543"/>
                    </a:cubicBezTo>
                    <a:cubicBezTo>
                      <a:pt x="20608" y="23543"/>
                      <a:pt x="20771" y="23534"/>
                      <a:pt x="20927" y="23514"/>
                    </a:cubicBezTo>
                    <a:lnTo>
                      <a:pt x="19435" y="22240"/>
                    </a:lnTo>
                    <a:lnTo>
                      <a:pt x="19435" y="22240"/>
                    </a:lnTo>
                    <a:cubicBezTo>
                      <a:pt x="19436" y="22241"/>
                      <a:pt x="20046" y="22468"/>
                      <a:pt x="20864" y="22468"/>
                    </a:cubicBezTo>
                    <a:cubicBezTo>
                      <a:pt x="21180" y="22468"/>
                      <a:pt x="21527" y="22434"/>
                      <a:pt x="21882" y="22340"/>
                    </a:cubicBezTo>
                    <a:cubicBezTo>
                      <a:pt x="21882" y="22340"/>
                      <a:pt x="13866" y="21922"/>
                      <a:pt x="10981" y="19137"/>
                    </a:cubicBezTo>
                    <a:cubicBezTo>
                      <a:pt x="10862" y="18879"/>
                      <a:pt x="10782" y="18680"/>
                      <a:pt x="10703" y="18540"/>
                    </a:cubicBezTo>
                    <a:cubicBezTo>
                      <a:pt x="10583" y="18282"/>
                      <a:pt x="10484" y="18043"/>
                      <a:pt x="10384" y="17784"/>
                    </a:cubicBezTo>
                    <a:lnTo>
                      <a:pt x="10384" y="17784"/>
                    </a:lnTo>
                    <a:cubicBezTo>
                      <a:pt x="10663" y="18003"/>
                      <a:pt x="10961" y="18182"/>
                      <a:pt x="11260" y="18262"/>
                    </a:cubicBezTo>
                    <a:lnTo>
                      <a:pt x="10683" y="17088"/>
                    </a:lnTo>
                    <a:lnTo>
                      <a:pt x="10683" y="17088"/>
                    </a:lnTo>
                    <a:lnTo>
                      <a:pt x="11657" y="18083"/>
                    </a:lnTo>
                    <a:cubicBezTo>
                      <a:pt x="11657" y="18083"/>
                      <a:pt x="11399" y="16690"/>
                      <a:pt x="11339" y="16352"/>
                    </a:cubicBezTo>
                    <a:lnTo>
                      <a:pt x="11339" y="16352"/>
                    </a:lnTo>
                    <a:cubicBezTo>
                      <a:pt x="11339" y="16353"/>
                      <a:pt x="11976" y="18043"/>
                      <a:pt x="12453" y="18162"/>
                    </a:cubicBezTo>
                    <a:lnTo>
                      <a:pt x="12612" y="16710"/>
                    </a:lnTo>
                    <a:cubicBezTo>
                      <a:pt x="12612" y="16710"/>
                      <a:pt x="13553" y="17766"/>
                      <a:pt x="14076" y="17766"/>
                    </a:cubicBezTo>
                    <a:cubicBezTo>
                      <a:pt x="14086" y="17766"/>
                      <a:pt x="14095" y="17765"/>
                      <a:pt x="14104" y="17765"/>
                    </a:cubicBezTo>
                    <a:lnTo>
                      <a:pt x="13547" y="16670"/>
                    </a:lnTo>
                    <a:lnTo>
                      <a:pt x="13547" y="16670"/>
                    </a:lnTo>
                    <a:cubicBezTo>
                      <a:pt x="13547" y="16671"/>
                      <a:pt x="14681" y="17307"/>
                      <a:pt x="15338" y="17367"/>
                    </a:cubicBezTo>
                    <a:lnTo>
                      <a:pt x="14542" y="16153"/>
                    </a:lnTo>
                    <a:lnTo>
                      <a:pt x="14542" y="16153"/>
                    </a:lnTo>
                    <a:cubicBezTo>
                      <a:pt x="14542" y="16153"/>
                      <a:pt x="15910" y="16970"/>
                      <a:pt x="16956" y="16970"/>
                    </a:cubicBezTo>
                    <a:cubicBezTo>
                      <a:pt x="16980" y="16970"/>
                      <a:pt x="17004" y="16970"/>
                      <a:pt x="17028" y="16969"/>
                    </a:cubicBezTo>
                    <a:lnTo>
                      <a:pt x="16054" y="15795"/>
                    </a:lnTo>
                    <a:lnTo>
                      <a:pt x="16054" y="15795"/>
                    </a:lnTo>
                    <a:cubicBezTo>
                      <a:pt x="16054" y="15795"/>
                      <a:pt x="16577" y="16104"/>
                      <a:pt x="17249" y="16104"/>
                    </a:cubicBezTo>
                    <a:cubicBezTo>
                      <a:pt x="17395" y="16104"/>
                      <a:pt x="17548" y="16089"/>
                      <a:pt x="17705" y="16054"/>
                    </a:cubicBezTo>
                    <a:cubicBezTo>
                      <a:pt x="17705" y="16054"/>
                      <a:pt x="14641" y="14084"/>
                      <a:pt x="12732" y="11638"/>
                    </a:cubicBezTo>
                    <a:lnTo>
                      <a:pt x="12175" y="10345"/>
                    </a:lnTo>
                    <a:lnTo>
                      <a:pt x="12175" y="10345"/>
                    </a:lnTo>
                    <a:cubicBezTo>
                      <a:pt x="12175" y="10345"/>
                      <a:pt x="13866" y="11876"/>
                      <a:pt x="15178" y="11936"/>
                    </a:cubicBezTo>
                    <a:lnTo>
                      <a:pt x="14144" y="10086"/>
                    </a:lnTo>
                    <a:lnTo>
                      <a:pt x="14144" y="10086"/>
                    </a:lnTo>
                    <a:cubicBezTo>
                      <a:pt x="14144" y="10086"/>
                      <a:pt x="14913" y="10735"/>
                      <a:pt x="15928" y="10735"/>
                    </a:cubicBezTo>
                    <a:cubicBezTo>
                      <a:pt x="16008" y="10735"/>
                      <a:pt x="16090" y="10731"/>
                      <a:pt x="16173" y="10723"/>
                    </a:cubicBezTo>
                    <a:cubicBezTo>
                      <a:pt x="16173" y="10723"/>
                      <a:pt x="10504" y="4974"/>
                      <a:pt x="9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1" name="Google Shape;1331;p48"/>
            <p:cNvGrpSpPr/>
            <p:nvPr/>
          </p:nvGrpSpPr>
          <p:grpSpPr>
            <a:xfrm flipH="1">
              <a:off x="7472506" y="471963"/>
              <a:ext cx="1745100" cy="4364475"/>
              <a:chOff x="6810950" y="1363550"/>
              <a:chExt cx="1745100" cy="4364475"/>
            </a:xfrm>
          </p:grpSpPr>
          <p:sp>
            <p:nvSpPr>
              <p:cNvPr id="1332" name="Google Shape;1332;p48"/>
              <p:cNvSpPr/>
              <p:nvPr/>
            </p:nvSpPr>
            <p:spPr>
              <a:xfrm>
                <a:off x="7499250" y="1495825"/>
                <a:ext cx="373000" cy="4232200"/>
              </a:xfrm>
              <a:custGeom>
                <a:avLst/>
                <a:gdLst/>
                <a:ahLst/>
                <a:cxnLst/>
                <a:rect l="l" t="t" r="r" b="b"/>
                <a:pathLst>
                  <a:path w="14920" h="169288" extrusionOk="0">
                    <a:moveTo>
                      <a:pt x="7778" y="1"/>
                    </a:moveTo>
                    <a:lnTo>
                      <a:pt x="6783" y="379"/>
                    </a:lnTo>
                    <a:cubicBezTo>
                      <a:pt x="8932" y="6884"/>
                      <a:pt x="13109" y="22261"/>
                      <a:pt x="13030" y="23176"/>
                    </a:cubicBezTo>
                    <a:cubicBezTo>
                      <a:pt x="12970" y="23554"/>
                      <a:pt x="12950" y="24150"/>
                      <a:pt x="12910" y="24867"/>
                    </a:cubicBezTo>
                    <a:cubicBezTo>
                      <a:pt x="12771" y="26995"/>
                      <a:pt x="12572" y="30596"/>
                      <a:pt x="11617" y="33540"/>
                    </a:cubicBezTo>
                    <a:cubicBezTo>
                      <a:pt x="10285" y="37578"/>
                      <a:pt x="4695" y="59261"/>
                      <a:pt x="4555" y="60156"/>
                    </a:cubicBezTo>
                    <a:cubicBezTo>
                      <a:pt x="4516" y="60574"/>
                      <a:pt x="1691" y="110346"/>
                      <a:pt x="1114" y="115279"/>
                    </a:cubicBezTo>
                    <a:cubicBezTo>
                      <a:pt x="517" y="120372"/>
                      <a:pt x="0" y="165130"/>
                      <a:pt x="537" y="169288"/>
                    </a:cubicBezTo>
                    <a:lnTo>
                      <a:pt x="11737" y="167338"/>
                    </a:lnTo>
                    <a:cubicBezTo>
                      <a:pt x="9429" y="151265"/>
                      <a:pt x="4814" y="119138"/>
                      <a:pt x="5212" y="115597"/>
                    </a:cubicBezTo>
                    <a:cubicBezTo>
                      <a:pt x="5749" y="110823"/>
                      <a:pt x="7679" y="65249"/>
                      <a:pt x="7977" y="59162"/>
                    </a:cubicBezTo>
                    <a:cubicBezTo>
                      <a:pt x="8653" y="55601"/>
                      <a:pt x="12055" y="37499"/>
                      <a:pt x="13229" y="33938"/>
                    </a:cubicBezTo>
                    <a:cubicBezTo>
                      <a:pt x="14243" y="30815"/>
                      <a:pt x="14462" y="27095"/>
                      <a:pt x="14601" y="24887"/>
                    </a:cubicBezTo>
                    <a:cubicBezTo>
                      <a:pt x="14641" y="24190"/>
                      <a:pt x="14661" y="23653"/>
                      <a:pt x="14721" y="23315"/>
                    </a:cubicBezTo>
                    <a:cubicBezTo>
                      <a:pt x="14920" y="21863"/>
                      <a:pt x="8832" y="3223"/>
                      <a:pt x="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48"/>
              <p:cNvSpPr/>
              <p:nvPr/>
            </p:nvSpPr>
            <p:spPr>
              <a:xfrm>
                <a:off x="7530075" y="1363550"/>
                <a:ext cx="542100" cy="594325"/>
              </a:xfrm>
              <a:custGeom>
                <a:avLst/>
                <a:gdLst/>
                <a:ahLst/>
                <a:cxnLst/>
                <a:rect l="l" t="t" r="r" b="b"/>
                <a:pathLst>
                  <a:path w="21684" h="23773" extrusionOk="0">
                    <a:moveTo>
                      <a:pt x="4456" y="0"/>
                    </a:moveTo>
                    <a:lnTo>
                      <a:pt x="4456" y="0"/>
                    </a:lnTo>
                    <a:cubicBezTo>
                      <a:pt x="6326" y="8952"/>
                      <a:pt x="0" y="22280"/>
                      <a:pt x="20" y="22280"/>
                    </a:cubicBezTo>
                    <a:cubicBezTo>
                      <a:pt x="2069" y="21823"/>
                      <a:pt x="3163" y="19933"/>
                      <a:pt x="3163" y="19933"/>
                    </a:cubicBezTo>
                    <a:lnTo>
                      <a:pt x="3163" y="19933"/>
                    </a:lnTo>
                    <a:lnTo>
                      <a:pt x="2487" y="23772"/>
                    </a:lnTo>
                    <a:cubicBezTo>
                      <a:pt x="4735" y="22817"/>
                      <a:pt x="6724" y="19217"/>
                      <a:pt x="6724" y="19217"/>
                    </a:cubicBezTo>
                    <a:lnTo>
                      <a:pt x="6724" y="19217"/>
                    </a:lnTo>
                    <a:lnTo>
                      <a:pt x="6465" y="22917"/>
                    </a:lnTo>
                    <a:cubicBezTo>
                      <a:pt x="7719" y="22121"/>
                      <a:pt x="9370" y="19396"/>
                      <a:pt x="9370" y="19396"/>
                    </a:cubicBezTo>
                    <a:lnTo>
                      <a:pt x="9430" y="22578"/>
                    </a:lnTo>
                    <a:cubicBezTo>
                      <a:pt x="10563" y="22141"/>
                      <a:pt x="11299" y="18540"/>
                      <a:pt x="11299" y="18540"/>
                    </a:cubicBezTo>
                    <a:lnTo>
                      <a:pt x="13309" y="21743"/>
                    </a:lnTo>
                    <a:cubicBezTo>
                      <a:pt x="14124" y="20947"/>
                      <a:pt x="13826" y="18202"/>
                      <a:pt x="13826" y="18202"/>
                    </a:cubicBezTo>
                    <a:lnTo>
                      <a:pt x="13826" y="18202"/>
                    </a:lnTo>
                    <a:cubicBezTo>
                      <a:pt x="16273" y="19595"/>
                      <a:pt x="19276" y="19794"/>
                      <a:pt x="19276" y="19794"/>
                    </a:cubicBezTo>
                    <a:lnTo>
                      <a:pt x="17208" y="17625"/>
                    </a:lnTo>
                    <a:lnTo>
                      <a:pt x="17208" y="17625"/>
                    </a:lnTo>
                    <a:cubicBezTo>
                      <a:pt x="18021" y="17919"/>
                      <a:pt x="18860" y="18010"/>
                      <a:pt x="19589" y="18010"/>
                    </a:cubicBezTo>
                    <a:cubicBezTo>
                      <a:pt x="20785" y="18010"/>
                      <a:pt x="21683" y="17764"/>
                      <a:pt x="21683" y="17764"/>
                    </a:cubicBezTo>
                    <a:cubicBezTo>
                      <a:pt x="13528" y="16332"/>
                      <a:pt x="4457" y="1"/>
                      <a:pt x="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48"/>
              <p:cNvSpPr/>
              <p:nvPr/>
            </p:nvSpPr>
            <p:spPr>
              <a:xfrm>
                <a:off x="7325675" y="1710675"/>
                <a:ext cx="992675" cy="613700"/>
              </a:xfrm>
              <a:custGeom>
                <a:avLst/>
                <a:gdLst/>
                <a:ahLst/>
                <a:cxnLst/>
                <a:rect l="l" t="t" r="r" b="b"/>
                <a:pathLst>
                  <a:path w="39707" h="24548" extrusionOk="0">
                    <a:moveTo>
                      <a:pt x="19157" y="0"/>
                    </a:moveTo>
                    <a:lnTo>
                      <a:pt x="19157" y="0"/>
                    </a:lnTo>
                    <a:cubicBezTo>
                      <a:pt x="19495" y="1293"/>
                      <a:pt x="19654" y="2646"/>
                      <a:pt x="19654" y="3959"/>
                    </a:cubicBezTo>
                    <a:cubicBezTo>
                      <a:pt x="15875" y="1870"/>
                      <a:pt x="14204" y="637"/>
                      <a:pt x="14204" y="637"/>
                    </a:cubicBezTo>
                    <a:cubicBezTo>
                      <a:pt x="12891" y="9827"/>
                      <a:pt x="0" y="20928"/>
                      <a:pt x="0" y="20928"/>
                    </a:cubicBezTo>
                    <a:cubicBezTo>
                      <a:pt x="164" y="20942"/>
                      <a:pt x="324" y="20949"/>
                      <a:pt x="482" y="20949"/>
                    </a:cubicBezTo>
                    <a:cubicBezTo>
                      <a:pt x="2637" y="20949"/>
                      <a:pt x="4281" y="19653"/>
                      <a:pt x="4337" y="19634"/>
                    </a:cubicBezTo>
                    <a:lnTo>
                      <a:pt x="4337" y="19634"/>
                    </a:lnTo>
                    <a:lnTo>
                      <a:pt x="2169" y="23116"/>
                    </a:lnTo>
                    <a:cubicBezTo>
                      <a:pt x="4973" y="22877"/>
                      <a:pt x="8474" y="20033"/>
                      <a:pt x="8475" y="20032"/>
                    </a:cubicBezTo>
                    <a:lnTo>
                      <a:pt x="8475" y="20032"/>
                    </a:lnTo>
                    <a:lnTo>
                      <a:pt x="6824" y="23533"/>
                    </a:lnTo>
                    <a:cubicBezTo>
                      <a:pt x="8514" y="23156"/>
                      <a:pt x="11319" y="21047"/>
                      <a:pt x="11319" y="21047"/>
                    </a:cubicBezTo>
                    <a:lnTo>
                      <a:pt x="11319" y="21047"/>
                    </a:lnTo>
                    <a:lnTo>
                      <a:pt x="10205" y="24130"/>
                    </a:lnTo>
                    <a:cubicBezTo>
                      <a:pt x="11618" y="24071"/>
                      <a:pt x="13746" y="20828"/>
                      <a:pt x="13746" y="20828"/>
                    </a:cubicBezTo>
                    <a:lnTo>
                      <a:pt x="14741" y="24548"/>
                    </a:lnTo>
                    <a:cubicBezTo>
                      <a:pt x="15915" y="24031"/>
                      <a:pt x="17028" y="19297"/>
                      <a:pt x="17029" y="19296"/>
                    </a:cubicBezTo>
                    <a:lnTo>
                      <a:pt x="17029" y="19296"/>
                    </a:lnTo>
                    <a:cubicBezTo>
                      <a:pt x="16989" y="20251"/>
                      <a:pt x="16830" y="24051"/>
                      <a:pt x="16830" y="24051"/>
                    </a:cubicBezTo>
                    <a:lnTo>
                      <a:pt x="19078" y="21087"/>
                    </a:lnTo>
                    <a:lnTo>
                      <a:pt x="18003" y="24369"/>
                    </a:lnTo>
                    <a:cubicBezTo>
                      <a:pt x="20549" y="23275"/>
                      <a:pt x="22499" y="19337"/>
                      <a:pt x="22499" y="19336"/>
                    </a:cubicBezTo>
                    <a:lnTo>
                      <a:pt x="22499" y="19336"/>
                    </a:lnTo>
                    <a:lnTo>
                      <a:pt x="22360" y="23116"/>
                    </a:lnTo>
                    <a:cubicBezTo>
                      <a:pt x="23792" y="22240"/>
                      <a:pt x="25582" y="19376"/>
                      <a:pt x="25582" y="19376"/>
                    </a:cubicBezTo>
                    <a:lnTo>
                      <a:pt x="25781" y="22579"/>
                    </a:lnTo>
                    <a:cubicBezTo>
                      <a:pt x="27074" y="22121"/>
                      <a:pt x="27771" y="18401"/>
                      <a:pt x="27771" y="18401"/>
                    </a:cubicBezTo>
                    <a:lnTo>
                      <a:pt x="30217" y="21564"/>
                    </a:lnTo>
                    <a:cubicBezTo>
                      <a:pt x="31113" y="20729"/>
                      <a:pt x="30655" y="17944"/>
                      <a:pt x="30655" y="17944"/>
                    </a:cubicBezTo>
                    <a:lnTo>
                      <a:pt x="30655" y="17944"/>
                    </a:lnTo>
                    <a:cubicBezTo>
                      <a:pt x="33520" y="19237"/>
                      <a:pt x="37001" y="19276"/>
                      <a:pt x="37001" y="19276"/>
                    </a:cubicBezTo>
                    <a:lnTo>
                      <a:pt x="34534" y="17188"/>
                    </a:lnTo>
                    <a:lnTo>
                      <a:pt x="34534" y="17188"/>
                    </a:lnTo>
                    <a:cubicBezTo>
                      <a:pt x="35317" y="17403"/>
                      <a:pt x="36111" y="17478"/>
                      <a:pt x="36834" y="17478"/>
                    </a:cubicBezTo>
                    <a:cubicBezTo>
                      <a:pt x="38446" y="17478"/>
                      <a:pt x="39706" y="17108"/>
                      <a:pt x="39706" y="17108"/>
                    </a:cubicBezTo>
                    <a:cubicBezTo>
                      <a:pt x="34932" y="16591"/>
                      <a:pt x="24747" y="6565"/>
                      <a:pt x="24150" y="6267"/>
                    </a:cubicBezTo>
                    <a:cubicBezTo>
                      <a:pt x="21147" y="2885"/>
                      <a:pt x="19157" y="1"/>
                      <a:pt x="19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48"/>
              <p:cNvSpPr/>
              <p:nvPr/>
            </p:nvSpPr>
            <p:spPr>
              <a:xfrm>
                <a:off x="7283900" y="2298500"/>
                <a:ext cx="992175" cy="560500"/>
              </a:xfrm>
              <a:custGeom>
                <a:avLst/>
                <a:gdLst/>
                <a:ahLst/>
                <a:cxnLst/>
                <a:rect l="l" t="t" r="r" b="b"/>
                <a:pathLst>
                  <a:path w="39687" h="22420" extrusionOk="0">
                    <a:moveTo>
                      <a:pt x="21146" y="1"/>
                    </a:moveTo>
                    <a:cubicBezTo>
                      <a:pt x="18282" y="4675"/>
                      <a:pt x="0" y="18799"/>
                      <a:pt x="0" y="18799"/>
                    </a:cubicBezTo>
                    <a:cubicBezTo>
                      <a:pt x="150" y="18812"/>
                      <a:pt x="297" y="18817"/>
                      <a:pt x="442" y="18817"/>
                    </a:cubicBezTo>
                    <a:cubicBezTo>
                      <a:pt x="2617" y="18817"/>
                      <a:pt x="4280" y="17506"/>
                      <a:pt x="4317" y="17506"/>
                    </a:cubicBezTo>
                    <a:lnTo>
                      <a:pt x="4317" y="17506"/>
                    </a:lnTo>
                    <a:lnTo>
                      <a:pt x="2149" y="20987"/>
                    </a:lnTo>
                    <a:cubicBezTo>
                      <a:pt x="4954" y="20749"/>
                      <a:pt x="8454" y="17904"/>
                      <a:pt x="8455" y="17904"/>
                    </a:cubicBezTo>
                    <a:lnTo>
                      <a:pt x="8455" y="17904"/>
                    </a:lnTo>
                    <a:lnTo>
                      <a:pt x="6804" y="21405"/>
                    </a:lnTo>
                    <a:cubicBezTo>
                      <a:pt x="8495" y="21027"/>
                      <a:pt x="11299" y="18919"/>
                      <a:pt x="11300" y="18919"/>
                    </a:cubicBezTo>
                    <a:lnTo>
                      <a:pt x="11300" y="18919"/>
                    </a:lnTo>
                    <a:lnTo>
                      <a:pt x="10186" y="22002"/>
                    </a:lnTo>
                    <a:cubicBezTo>
                      <a:pt x="11598" y="21942"/>
                      <a:pt x="13726" y="18700"/>
                      <a:pt x="13726" y="18700"/>
                    </a:cubicBezTo>
                    <a:lnTo>
                      <a:pt x="14721" y="22420"/>
                    </a:lnTo>
                    <a:cubicBezTo>
                      <a:pt x="15895" y="21903"/>
                      <a:pt x="17009" y="17169"/>
                      <a:pt x="17009" y="17168"/>
                    </a:cubicBezTo>
                    <a:lnTo>
                      <a:pt x="17009" y="17168"/>
                    </a:lnTo>
                    <a:cubicBezTo>
                      <a:pt x="16969" y="18123"/>
                      <a:pt x="16810" y="21922"/>
                      <a:pt x="16810" y="21922"/>
                    </a:cubicBezTo>
                    <a:lnTo>
                      <a:pt x="19058" y="18958"/>
                    </a:lnTo>
                    <a:lnTo>
                      <a:pt x="17983" y="22241"/>
                    </a:lnTo>
                    <a:cubicBezTo>
                      <a:pt x="20530" y="21147"/>
                      <a:pt x="22479" y="17208"/>
                      <a:pt x="22479" y="17208"/>
                    </a:cubicBezTo>
                    <a:lnTo>
                      <a:pt x="22479" y="17208"/>
                    </a:lnTo>
                    <a:lnTo>
                      <a:pt x="22340" y="20987"/>
                    </a:lnTo>
                    <a:cubicBezTo>
                      <a:pt x="23772" y="20112"/>
                      <a:pt x="25563" y="17248"/>
                      <a:pt x="25563" y="17248"/>
                    </a:cubicBezTo>
                    <a:lnTo>
                      <a:pt x="25762" y="20450"/>
                    </a:lnTo>
                    <a:cubicBezTo>
                      <a:pt x="27055" y="19993"/>
                      <a:pt x="27751" y="16273"/>
                      <a:pt x="27751" y="16273"/>
                    </a:cubicBezTo>
                    <a:lnTo>
                      <a:pt x="30198" y="19436"/>
                    </a:lnTo>
                    <a:cubicBezTo>
                      <a:pt x="31093" y="18600"/>
                      <a:pt x="30635" y="15815"/>
                      <a:pt x="30635" y="15815"/>
                    </a:cubicBezTo>
                    <a:lnTo>
                      <a:pt x="30635" y="15815"/>
                    </a:lnTo>
                    <a:cubicBezTo>
                      <a:pt x="33500" y="17108"/>
                      <a:pt x="36981" y="17148"/>
                      <a:pt x="36981" y="17148"/>
                    </a:cubicBezTo>
                    <a:lnTo>
                      <a:pt x="34514" y="15059"/>
                    </a:lnTo>
                    <a:lnTo>
                      <a:pt x="34514" y="15059"/>
                    </a:lnTo>
                    <a:cubicBezTo>
                      <a:pt x="35291" y="15275"/>
                      <a:pt x="36082" y="15349"/>
                      <a:pt x="36805" y="15349"/>
                    </a:cubicBezTo>
                    <a:cubicBezTo>
                      <a:pt x="38416" y="15349"/>
                      <a:pt x="39686" y="14980"/>
                      <a:pt x="39686" y="14980"/>
                    </a:cubicBezTo>
                    <a:cubicBezTo>
                      <a:pt x="34912" y="14463"/>
                      <a:pt x="22519" y="458"/>
                      <a:pt x="21922" y="160"/>
                    </a:cubicBezTo>
                    <a:lnTo>
                      <a:pt x="211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48"/>
              <p:cNvSpPr/>
              <p:nvPr/>
            </p:nvSpPr>
            <p:spPr>
              <a:xfrm>
                <a:off x="7263025" y="3321975"/>
                <a:ext cx="1293025" cy="434700"/>
              </a:xfrm>
              <a:custGeom>
                <a:avLst/>
                <a:gdLst/>
                <a:ahLst/>
                <a:cxnLst/>
                <a:rect l="l" t="t" r="r" b="b"/>
                <a:pathLst>
                  <a:path w="51721" h="17388" extrusionOk="0">
                    <a:moveTo>
                      <a:pt x="14363" y="1"/>
                    </a:moveTo>
                    <a:lnTo>
                      <a:pt x="14144" y="399"/>
                    </a:lnTo>
                    <a:cubicBezTo>
                      <a:pt x="6306" y="12096"/>
                      <a:pt x="0" y="13468"/>
                      <a:pt x="0" y="13468"/>
                    </a:cubicBezTo>
                    <a:cubicBezTo>
                      <a:pt x="161" y="13478"/>
                      <a:pt x="320" y="13483"/>
                      <a:pt x="477" y="13483"/>
                    </a:cubicBezTo>
                    <a:cubicBezTo>
                      <a:pt x="3353" y="13483"/>
                      <a:pt x="5547" y="11853"/>
                      <a:pt x="5589" y="11798"/>
                    </a:cubicBezTo>
                    <a:lnTo>
                      <a:pt x="5589" y="11798"/>
                    </a:lnTo>
                    <a:lnTo>
                      <a:pt x="2805" y="15995"/>
                    </a:lnTo>
                    <a:cubicBezTo>
                      <a:pt x="6465" y="15676"/>
                      <a:pt x="11020" y="12176"/>
                      <a:pt x="11021" y="12175"/>
                    </a:cubicBezTo>
                    <a:lnTo>
                      <a:pt x="11021" y="12175"/>
                    </a:lnTo>
                    <a:lnTo>
                      <a:pt x="8892" y="16392"/>
                    </a:lnTo>
                    <a:cubicBezTo>
                      <a:pt x="11080" y="15895"/>
                      <a:pt x="14740" y="13309"/>
                      <a:pt x="14740" y="13309"/>
                    </a:cubicBezTo>
                    <a:lnTo>
                      <a:pt x="14740" y="13309"/>
                    </a:lnTo>
                    <a:lnTo>
                      <a:pt x="13328" y="17009"/>
                    </a:lnTo>
                    <a:cubicBezTo>
                      <a:pt x="15158" y="16910"/>
                      <a:pt x="17923" y="12991"/>
                      <a:pt x="17923" y="12991"/>
                    </a:cubicBezTo>
                    <a:lnTo>
                      <a:pt x="19276" y="17387"/>
                    </a:lnTo>
                    <a:cubicBezTo>
                      <a:pt x="20788" y="16770"/>
                      <a:pt x="22200" y="11102"/>
                      <a:pt x="22200" y="11101"/>
                    </a:cubicBezTo>
                    <a:lnTo>
                      <a:pt x="22200" y="11101"/>
                    </a:lnTo>
                    <a:cubicBezTo>
                      <a:pt x="22160" y="12235"/>
                      <a:pt x="21981" y="16770"/>
                      <a:pt x="21981" y="16770"/>
                    </a:cubicBezTo>
                    <a:lnTo>
                      <a:pt x="24866" y="13190"/>
                    </a:lnTo>
                    <a:lnTo>
                      <a:pt x="23493" y="17109"/>
                    </a:lnTo>
                    <a:cubicBezTo>
                      <a:pt x="26795" y="15776"/>
                      <a:pt x="29322" y="11002"/>
                      <a:pt x="29322" y="11001"/>
                    </a:cubicBezTo>
                    <a:lnTo>
                      <a:pt x="29322" y="11001"/>
                    </a:lnTo>
                    <a:lnTo>
                      <a:pt x="29163" y="15497"/>
                    </a:lnTo>
                    <a:cubicBezTo>
                      <a:pt x="31033" y="14423"/>
                      <a:pt x="33340" y="11001"/>
                      <a:pt x="33340" y="11001"/>
                    </a:cubicBezTo>
                    <a:lnTo>
                      <a:pt x="33619" y="14801"/>
                    </a:lnTo>
                    <a:cubicBezTo>
                      <a:pt x="35310" y="14204"/>
                      <a:pt x="36185" y="9788"/>
                      <a:pt x="36185" y="9788"/>
                    </a:cubicBezTo>
                    <a:lnTo>
                      <a:pt x="39368" y="13488"/>
                    </a:lnTo>
                    <a:cubicBezTo>
                      <a:pt x="40561" y="12454"/>
                      <a:pt x="39925" y="9152"/>
                      <a:pt x="39925" y="9151"/>
                    </a:cubicBezTo>
                    <a:lnTo>
                      <a:pt x="39925" y="9151"/>
                    </a:lnTo>
                    <a:cubicBezTo>
                      <a:pt x="43470" y="10528"/>
                      <a:pt x="47749" y="10564"/>
                      <a:pt x="48184" y="10564"/>
                    </a:cubicBezTo>
                    <a:cubicBezTo>
                      <a:pt x="48208" y="10564"/>
                      <a:pt x="48220" y="10564"/>
                      <a:pt x="48220" y="10564"/>
                    </a:cubicBezTo>
                    <a:lnTo>
                      <a:pt x="44977" y="8137"/>
                    </a:lnTo>
                    <a:lnTo>
                      <a:pt x="44977" y="8137"/>
                    </a:lnTo>
                    <a:cubicBezTo>
                      <a:pt x="45885" y="8342"/>
                      <a:pt x="46809" y="8416"/>
                      <a:pt x="47671" y="8416"/>
                    </a:cubicBezTo>
                    <a:cubicBezTo>
                      <a:pt x="49907" y="8416"/>
                      <a:pt x="51721" y="7918"/>
                      <a:pt x="51721" y="7918"/>
                    </a:cubicBezTo>
                    <a:cubicBezTo>
                      <a:pt x="45475" y="7421"/>
                      <a:pt x="15138" y="339"/>
                      <a:pt x="14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48"/>
              <p:cNvSpPr/>
              <p:nvPr/>
            </p:nvSpPr>
            <p:spPr>
              <a:xfrm>
                <a:off x="6922350" y="3076800"/>
                <a:ext cx="1470600" cy="454575"/>
              </a:xfrm>
              <a:custGeom>
                <a:avLst/>
                <a:gdLst/>
                <a:ahLst/>
                <a:cxnLst/>
                <a:rect l="l" t="t" r="r" b="b"/>
                <a:pathLst>
                  <a:path w="58824" h="18183" extrusionOk="0">
                    <a:moveTo>
                      <a:pt x="29422" y="1"/>
                    </a:moveTo>
                    <a:lnTo>
                      <a:pt x="27830" y="259"/>
                    </a:lnTo>
                    <a:cubicBezTo>
                      <a:pt x="21286" y="8793"/>
                      <a:pt x="1" y="12891"/>
                      <a:pt x="1" y="12891"/>
                    </a:cubicBezTo>
                    <a:cubicBezTo>
                      <a:pt x="415" y="12943"/>
                      <a:pt x="822" y="12966"/>
                      <a:pt x="1216" y="12966"/>
                    </a:cubicBezTo>
                    <a:cubicBezTo>
                      <a:pt x="4109" y="12966"/>
                      <a:pt x="6349" y="11737"/>
                      <a:pt x="6443" y="11737"/>
                    </a:cubicBezTo>
                    <a:cubicBezTo>
                      <a:pt x="6444" y="11737"/>
                      <a:pt x="6445" y="11737"/>
                      <a:pt x="6446" y="11737"/>
                    </a:cubicBezTo>
                    <a:lnTo>
                      <a:pt x="2925" y="15636"/>
                    </a:lnTo>
                    <a:cubicBezTo>
                      <a:pt x="7082" y="15557"/>
                      <a:pt x="12532" y="12474"/>
                      <a:pt x="12533" y="12473"/>
                    </a:cubicBezTo>
                    <a:lnTo>
                      <a:pt x="12533" y="12473"/>
                    </a:lnTo>
                    <a:lnTo>
                      <a:pt x="9768" y="16452"/>
                    </a:lnTo>
                    <a:cubicBezTo>
                      <a:pt x="12274" y="16134"/>
                      <a:pt x="16630" y="13866"/>
                      <a:pt x="16631" y="13866"/>
                    </a:cubicBezTo>
                    <a:lnTo>
                      <a:pt x="16631" y="13866"/>
                    </a:lnTo>
                    <a:lnTo>
                      <a:pt x="14701" y="17367"/>
                    </a:lnTo>
                    <a:cubicBezTo>
                      <a:pt x="14718" y="17368"/>
                      <a:pt x="14734" y="17368"/>
                      <a:pt x="14751" y="17368"/>
                    </a:cubicBezTo>
                    <a:cubicBezTo>
                      <a:pt x="16806" y="17368"/>
                      <a:pt x="20211" y="13766"/>
                      <a:pt x="20211" y="13766"/>
                    </a:cubicBezTo>
                    <a:lnTo>
                      <a:pt x="21246" y="18143"/>
                    </a:lnTo>
                    <a:cubicBezTo>
                      <a:pt x="23056" y="17646"/>
                      <a:pt x="25125" y="12196"/>
                      <a:pt x="25125" y="12195"/>
                    </a:cubicBezTo>
                    <a:lnTo>
                      <a:pt x="25125" y="12195"/>
                    </a:lnTo>
                    <a:cubicBezTo>
                      <a:pt x="24986" y="13309"/>
                      <a:pt x="24409" y="17745"/>
                      <a:pt x="24409" y="17745"/>
                    </a:cubicBezTo>
                    <a:lnTo>
                      <a:pt x="27990" y="14443"/>
                    </a:lnTo>
                    <a:lnTo>
                      <a:pt x="26100" y="18183"/>
                    </a:lnTo>
                    <a:cubicBezTo>
                      <a:pt x="29979" y="17128"/>
                      <a:pt x="33221" y="12653"/>
                      <a:pt x="33221" y="12652"/>
                    </a:cubicBezTo>
                    <a:lnTo>
                      <a:pt x="33221" y="12652"/>
                    </a:lnTo>
                    <a:lnTo>
                      <a:pt x="32664" y="17049"/>
                    </a:lnTo>
                    <a:cubicBezTo>
                      <a:pt x="34852" y="16134"/>
                      <a:pt x="37757" y="12951"/>
                      <a:pt x="37757" y="12951"/>
                    </a:cubicBezTo>
                    <a:lnTo>
                      <a:pt x="37757" y="16691"/>
                    </a:lnTo>
                    <a:cubicBezTo>
                      <a:pt x="39726" y="16193"/>
                      <a:pt x="41099" y="11956"/>
                      <a:pt x="41099" y="11956"/>
                    </a:cubicBezTo>
                    <a:lnTo>
                      <a:pt x="44401" y="15796"/>
                    </a:lnTo>
                    <a:cubicBezTo>
                      <a:pt x="45813" y="14880"/>
                      <a:pt x="45416" y="11598"/>
                      <a:pt x="45416" y="11598"/>
                    </a:cubicBezTo>
                    <a:lnTo>
                      <a:pt x="45416" y="11598"/>
                    </a:lnTo>
                    <a:cubicBezTo>
                      <a:pt x="49533" y="13289"/>
                      <a:pt x="54646" y="13607"/>
                      <a:pt x="54646" y="13607"/>
                    </a:cubicBezTo>
                    <a:lnTo>
                      <a:pt x="51184" y="11001"/>
                    </a:lnTo>
                    <a:lnTo>
                      <a:pt x="51184" y="11001"/>
                    </a:lnTo>
                    <a:cubicBezTo>
                      <a:pt x="52683" y="11403"/>
                      <a:pt x="54243" y="11521"/>
                      <a:pt x="55559" y="11521"/>
                    </a:cubicBezTo>
                    <a:cubicBezTo>
                      <a:pt x="57440" y="11521"/>
                      <a:pt x="58823" y="11280"/>
                      <a:pt x="58823" y="11280"/>
                    </a:cubicBezTo>
                    <a:cubicBezTo>
                      <a:pt x="51841" y="10345"/>
                      <a:pt x="30257" y="359"/>
                      <a:pt x="29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48"/>
              <p:cNvSpPr/>
              <p:nvPr/>
            </p:nvSpPr>
            <p:spPr>
              <a:xfrm>
                <a:off x="6860675" y="4169425"/>
                <a:ext cx="1471100" cy="455050"/>
              </a:xfrm>
              <a:custGeom>
                <a:avLst/>
                <a:gdLst/>
                <a:ahLst/>
                <a:cxnLst/>
                <a:rect l="l" t="t" r="r" b="b"/>
                <a:pathLst>
                  <a:path w="58844" h="18202" extrusionOk="0">
                    <a:moveTo>
                      <a:pt x="29422" y="0"/>
                    </a:moveTo>
                    <a:lnTo>
                      <a:pt x="27831" y="279"/>
                    </a:lnTo>
                    <a:cubicBezTo>
                      <a:pt x="21286" y="8813"/>
                      <a:pt x="1" y="12910"/>
                      <a:pt x="1" y="12910"/>
                    </a:cubicBezTo>
                    <a:cubicBezTo>
                      <a:pt x="412" y="12959"/>
                      <a:pt x="814" y="12980"/>
                      <a:pt x="1204" y="12980"/>
                    </a:cubicBezTo>
                    <a:cubicBezTo>
                      <a:pt x="4176" y="12980"/>
                      <a:pt x="6446" y="11737"/>
                      <a:pt x="6446" y="11737"/>
                    </a:cubicBezTo>
                    <a:lnTo>
                      <a:pt x="6446" y="11737"/>
                    </a:lnTo>
                    <a:lnTo>
                      <a:pt x="2945" y="15636"/>
                    </a:lnTo>
                    <a:cubicBezTo>
                      <a:pt x="7082" y="15576"/>
                      <a:pt x="12533" y="12493"/>
                      <a:pt x="12533" y="12493"/>
                    </a:cubicBezTo>
                    <a:lnTo>
                      <a:pt x="12533" y="12493"/>
                    </a:lnTo>
                    <a:lnTo>
                      <a:pt x="9768" y="16471"/>
                    </a:lnTo>
                    <a:cubicBezTo>
                      <a:pt x="12294" y="16133"/>
                      <a:pt x="16631" y="13885"/>
                      <a:pt x="16631" y="13885"/>
                    </a:cubicBezTo>
                    <a:lnTo>
                      <a:pt x="16631" y="13885"/>
                    </a:lnTo>
                    <a:lnTo>
                      <a:pt x="14702" y="17386"/>
                    </a:lnTo>
                    <a:cubicBezTo>
                      <a:pt x="14713" y="17386"/>
                      <a:pt x="14724" y="17387"/>
                      <a:pt x="14735" y="17387"/>
                    </a:cubicBezTo>
                    <a:cubicBezTo>
                      <a:pt x="16808" y="17387"/>
                      <a:pt x="20212" y="13786"/>
                      <a:pt x="20212" y="13786"/>
                    </a:cubicBezTo>
                    <a:lnTo>
                      <a:pt x="21346" y="18202"/>
                    </a:lnTo>
                    <a:cubicBezTo>
                      <a:pt x="23136" y="17705"/>
                      <a:pt x="25224" y="12255"/>
                      <a:pt x="25225" y="12254"/>
                    </a:cubicBezTo>
                    <a:lnTo>
                      <a:pt x="25225" y="12254"/>
                    </a:lnTo>
                    <a:cubicBezTo>
                      <a:pt x="25066" y="13388"/>
                      <a:pt x="24489" y="17804"/>
                      <a:pt x="24489" y="17804"/>
                    </a:cubicBezTo>
                    <a:lnTo>
                      <a:pt x="28010" y="14442"/>
                    </a:lnTo>
                    <a:lnTo>
                      <a:pt x="26100" y="18202"/>
                    </a:lnTo>
                    <a:cubicBezTo>
                      <a:pt x="29999" y="17128"/>
                      <a:pt x="33221" y="12652"/>
                      <a:pt x="33222" y="12652"/>
                    </a:cubicBezTo>
                    <a:lnTo>
                      <a:pt x="33222" y="12652"/>
                    </a:lnTo>
                    <a:lnTo>
                      <a:pt x="32665" y="17048"/>
                    </a:lnTo>
                    <a:cubicBezTo>
                      <a:pt x="34853" y="16133"/>
                      <a:pt x="37777" y="12950"/>
                      <a:pt x="37777" y="12950"/>
                    </a:cubicBezTo>
                    <a:lnTo>
                      <a:pt x="37777" y="16710"/>
                    </a:lnTo>
                    <a:cubicBezTo>
                      <a:pt x="39727" y="16213"/>
                      <a:pt x="41099" y="11956"/>
                      <a:pt x="41099" y="11956"/>
                    </a:cubicBezTo>
                    <a:lnTo>
                      <a:pt x="44401" y="15815"/>
                    </a:lnTo>
                    <a:cubicBezTo>
                      <a:pt x="45834" y="14900"/>
                      <a:pt x="45436" y="11618"/>
                      <a:pt x="45436" y="11617"/>
                    </a:cubicBezTo>
                    <a:lnTo>
                      <a:pt x="45436" y="11617"/>
                    </a:lnTo>
                    <a:cubicBezTo>
                      <a:pt x="49534" y="13308"/>
                      <a:pt x="54646" y="13627"/>
                      <a:pt x="54646" y="13627"/>
                    </a:cubicBezTo>
                    <a:lnTo>
                      <a:pt x="51205" y="11021"/>
                    </a:lnTo>
                    <a:lnTo>
                      <a:pt x="51205" y="11021"/>
                    </a:lnTo>
                    <a:cubicBezTo>
                      <a:pt x="52703" y="11416"/>
                      <a:pt x="54269" y="11532"/>
                      <a:pt x="55590" y="11532"/>
                    </a:cubicBezTo>
                    <a:cubicBezTo>
                      <a:pt x="57463" y="11532"/>
                      <a:pt x="58843" y="11299"/>
                      <a:pt x="58843" y="11299"/>
                    </a:cubicBezTo>
                    <a:cubicBezTo>
                      <a:pt x="51841" y="10344"/>
                      <a:pt x="30258" y="378"/>
                      <a:pt x="29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48"/>
              <p:cNvSpPr/>
              <p:nvPr/>
            </p:nvSpPr>
            <p:spPr>
              <a:xfrm>
                <a:off x="6810950" y="3533350"/>
                <a:ext cx="1171700" cy="487875"/>
              </a:xfrm>
              <a:custGeom>
                <a:avLst/>
                <a:gdLst/>
                <a:ahLst/>
                <a:cxnLst/>
                <a:rect l="l" t="t" r="r" b="b"/>
                <a:pathLst>
                  <a:path w="46868" h="19515" extrusionOk="0">
                    <a:moveTo>
                      <a:pt x="32823" y="0"/>
                    </a:moveTo>
                    <a:cubicBezTo>
                      <a:pt x="32107" y="279"/>
                      <a:pt x="5670" y="9927"/>
                      <a:pt x="1" y="10285"/>
                    </a:cubicBezTo>
                    <a:cubicBezTo>
                      <a:pt x="1" y="10285"/>
                      <a:pt x="1778" y="10813"/>
                      <a:pt x="3928" y="10813"/>
                    </a:cubicBezTo>
                    <a:cubicBezTo>
                      <a:pt x="4638" y="10813"/>
                      <a:pt x="5387" y="10756"/>
                      <a:pt x="6128" y="10603"/>
                    </a:cubicBezTo>
                    <a:lnTo>
                      <a:pt x="6128" y="10603"/>
                    </a:lnTo>
                    <a:lnTo>
                      <a:pt x="3144" y="12732"/>
                    </a:lnTo>
                    <a:cubicBezTo>
                      <a:pt x="3144" y="12732"/>
                      <a:pt x="3223" y="12733"/>
                      <a:pt x="3369" y="12733"/>
                    </a:cubicBezTo>
                    <a:cubicBezTo>
                      <a:pt x="4274" y="12733"/>
                      <a:pt x="7734" y="12660"/>
                      <a:pt x="10663" y="11598"/>
                    </a:cubicBezTo>
                    <a:lnTo>
                      <a:pt x="10663" y="11598"/>
                    </a:lnTo>
                    <a:cubicBezTo>
                      <a:pt x="10663" y="11598"/>
                      <a:pt x="10046" y="14582"/>
                      <a:pt x="11101" y="15536"/>
                    </a:cubicBezTo>
                    <a:lnTo>
                      <a:pt x="14085" y="12254"/>
                    </a:lnTo>
                    <a:cubicBezTo>
                      <a:pt x="14085" y="12254"/>
                      <a:pt x="14801" y="16292"/>
                      <a:pt x="16313" y="16889"/>
                    </a:cubicBezTo>
                    <a:lnTo>
                      <a:pt x="16631" y="13428"/>
                    </a:lnTo>
                    <a:cubicBezTo>
                      <a:pt x="16631" y="13428"/>
                      <a:pt x="18680" y="16591"/>
                      <a:pt x="20351" y="17605"/>
                    </a:cubicBezTo>
                    <a:lnTo>
                      <a:pt x="20291" y="13527"/>
                    </a:lnTo>
                    <a:lnTo>
                      <a:pt x="20291" y="13527"/>
                    </a:lnTo>
                    <a:cubicBezTo>
                      <a:pt x="20291" y="13528"/>
                      <a:pt x="22479" y="17904"/>
                      <a:pt x="25463" y="19197"/>
                    </a:cubicBezTo>
                    <a:lnTo>
                      <a:pt x="24290" y="15596"/>
                    </a:lnTo>
                    <a:lnTo>
                      <a:pt x="26856" y="18898"/>
                    </a:lnTo>
                    <a:cubicBezTo>
                      <a:pt x="26856" y="18898"/>
                      <a:pt x="26776" y="14800"/>
                      <a:pt x="26756" y="13746"/>
                    </a:cubicBezTo>
                    <a:lnTo>
                      <a:pt x="26756" y="13746"/>
                    </a:lnTo>
                    <a:cubicBezTo>
                      <a:pt x="26756" y="13747"/>
                      <a:pt x="27930" y="18918"/>
                      <a:pt x="29322" y="19515"/>
                    </a:cubicBezTo>
                    <a:lnTo>
                      <a:pt x="30615" y="15536"/>
                    </a:lnTo>
                    <a:cubicBezTo>
                      <a:pt x="30615" y="15536"/>
                      <a:pt x="33042" y="19177"/>
                      <a:pt x="34713" y="19296"/>
                    </a:cubicBezTo>
                    <a:lnTo>
                      <a:pt x="33500" y="15914"/>
                    </a:lnTo>
                    <a:lnTo>
                      <a:pt x="33500" y="15914"/>
                    </a:lnTo>
                    <a:cubicBezTo>
                      <a:pt x="33500" y="15915"/>
                      <a:pt x="36782" y="18321"/>
                      <a:pt x="38752" y="18819"/>
                    </a:cubicBezTo>
                    <a:lnTo>
                      <a:pt x="36882" y="14979"/>
                    </a:lnTo>
                    <a:lnTo>
                      <a:pt x="36882" y="14979"/>
                    </a:lnTo>
                    <a:cubicBezTo>
                      <a:pt x="36882" y="14980"/>
                      <a:pt x="40960" y="18222"/>
                      <a:pt x="44262" y="18600"/>
                    </a:cubicBezTo>
                    <a:lnTo>
                      <a:pt x="41795" y="14741"/>
                    </a:lnTo>
                    <a:cubicBezTo>
                      <a:pt x="41796" y="14740"/>
                      <a:pt x="41796" y="14740"/>
                      <a:pt x="41797" y="14740"/>
                    </a:cubicBezTo>
                    <a:cubicBezTo>
                      <a:pt x="41882" y="14740"/>
                      <a:pt x="43891" y="16279"/>
                      <a:pt x="46577" y="16279"/>
                    </a:cubicBezTo>
                    <a:cubicBezTo>
                      <a:pt x="46673" y="16279"/>
                      <a:pt x="46770" y="16277"/>
                      <a:pt x="46868" y="16272"/>
                    </a:cubicBezTo>
                    <a:cubicBezTo>
                      <a:pt x="46868" y="16272"/>
                      <a:pt x="39945" y="11140"/>
                      <a:pt x="33022" y="378"/>
                    </a:cubicBezTo>
                    <a:lnTo>
                      <a:pt x="328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48"/>
              <p:cNvSpPr/>
              <p:nvPr/>
            </p:nvSpPr>
            <p:spPr>
              <a:xfrm>
                <a:off x="6861175" y="4169425"/>
                <a:ext cx="737050" cy="324325"/>
              </a:xfrm>
              <a:custGeom>
                <a:avLst/>
                <a:gdLst/>
                <a:ahLst/>
                <a:cxnLst/>
                <a:rect l="l" t="t" r="r" b="b"/>
                <a:pathLst>
                  <a:path w="29482" h="12973" extrusionOk="0">
                    <a:moveTo>
                      <a:pt x="29422" y="0"/>
                    </a:moveTo>
                    <a:lnTo>
                      <a:pt x="27831" y="279"/>
                    </a:lnTo>
                    <a:cubicBezTo>
                      <a:pt x="21286" y="8813"/>
                      <a:pt x="1" y="12910"/>
                      <a:pt x="1" y="12910"/>
                    </a:cubicBezTo>
                    <a:cubicBezTo>
                      <a:pt x="353" y="12957"/>
                      <a:pt x="692" y="12973"/>
                      <a:pt x="1022" y="12973"/>
                    </a:cubicBezTo>
                    <a:cubicBezTo>
                      <a:pt x="1400" y="12973"/>
                      <a:pt x="1768" y="12952"/>
                      <a:pt x="2129" y="12930"/>
                    </a:cubicBezTo>
                    <a:cubicBezTo>
                      <a:pt x="2030" y="12930"/>
                      <a:pt x="1930" y="12930"/>
                      <a:pt x="1831" y="12910"/>
                    </a:cubicBezTo>
                    <a:cubicBezTo>
                      <a:pt x="1831" y="12910"/>
                      <a:pt x="3462" y="12592"/>
                      <a:pt x="5949" y="11956"/>
                    </a:cubicBezTo>
                    <a:cubicBezTo>
                      <a:pt x="6247" y="11836"/>
                      <a:pt x="6426" y="11737"/>
                      <a:pt x="6426" y="11737"/>
                    </a:cubicBezTo>
                    <a:lnTo>
                      <a:pt x="6426" y="11737"/>
                    </a:lnTo>
                    <a:lnTo>
                      <a:pt x="6307" y="11856"/>
                    </a:lnTo>
                    <a:cubicBezTo>
                      <a:pt x="20968" y="8832"/>
                      <a:pt x="29482" y="20"/>
                      <a:pt x="29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48"/>
              <p:cNvSpPr/>
              <p:nvPr/>
            </p:nvSpPr>
            <p:spPr>
              <a:xfrm>
                <a:off x="6810950" y="3533350"/>
                <a:ext cx="826075" cy="270825"/>
              </a:xfrm>
              <a:custGeom>
                <a:avLst/>
                <a:gdLst/>
                <a:ahLst/>
                <a:cxnLst/>
                <a:rect l="l" t="t" r="r" b="b"/>
                <a:pathLst>
                  <a:path w="33043" h="10833" extrusionOk="0">
                    <a:moveTo>
                      <a:pt x="32823" y="0"/>
                    </a:moveTo>
                    <a:cubicBezTo>
                      <a:pt x="32107" y="279"/>
                      <a:pt x="5670" y="9927"/>
                      <a:pt x="1" y="10285"/>
                    </a:cubicBezTo>
                    <a:cubicBezTo>
                      <a:pt x="1" y="10302"/>
                      <a:pt x="1785" y="10832"/>
                      <a:pt x="3957" y="10832"/>
                    </a:cubicBezTo>
                    <a:cubicBezTo>
                      <a:pt x="4244" y="10832"/>
                      <a:pt x="4537" y="10823"/>
                      <a:pt x="4834" y="10802"/>
                    </a:cubicBezTo>
                    <a:cubicBezTo>
                      <a:pt x="3104" y="10683"/>
                      <a:pt x="33042" y="458"/>
                      <a:pt x="33022" y="378"/>
                    </a:cubicBezTo>
                    <a:lnTo>
                      <a:pt x="32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48"/>
              <p:cNvSpPr/>
              <p:nvPr/>
            </p:nvSpPr>
            <p:spPr>
              <a:xfrm>
                <a:off x="6922350" y="3083275"/>
                <a:ext cx="703725" cy="317475"/>
              </a:xfrm>
              <a:custGeom>
                <a:avLst/>
                <a:gdLst/>
                <a:ahLst/>
                <a:cxnLst/>
                <a:rect l="l" t="t" r="r" b="b"/>
                <a:pathLst>
                  <a:path w="28149" h="12699" extrusionOk="0">
                    <a:moveTo>
                      <a:pt x="27830" y="0"/>
                    </a:moveTo>
                    <a:cubicBezTo>
                      <a:pt x="21286" y="8534"/>
                      <a:pt x="1" y="12632"/>
                      <a:pt x="1" y="12632"/>
                    </a:cubicBezTo>
                    <a:cubicBezTo>
                      <a:pt x="420" y="12679"/>
                      <a:pt x="840" y="12698"/>
                      <a:pt x="1251" y="12698"/>
                    </a:cubicBezTo>
                    <a:cubicBezTo>
                      <a:pt x="1542" y="12698"/>
                      <a:pt x="1829" y="12688"/>
                      <a:pt x="2109" y="12672"/>
                    </a:cubicBezTo>
                    <a:cubicBezTo>
                      <a:pt x="2010" y="12672"/>
                      <a:pt x="1910" y="12632"/>
                      <a:pt x="1811" y="12632"/>
                    </a:cubicBezTo>
                    <a:cubicBezTo>
                      <a:pt x="1811" y="12632"/>
                      <a:pt x="3462" y="12314"/>
                      <a:pt x="5948" y="11697"/>
                    </a:cubicBezTo>
                    <a:cubicBezTo>
                      <a:pt x="6247" y="11578"/>
                      <a:pt x="6406" y="11478"/>
                      <a:pt x="6406" y="11478"/>
                    </a:cubicBezTo>
                    <a:lnTo>
                      <a:pt x="6406" y="11478"/>
                    </a:lnTo>
                    <a:lnTo>
                      <a:pt x="6287" y="11598"/>
                    </a:lnTo>
                    <a:cubicBezTo>
                      <a:pt x="26100" y="7400"/>
                      <a:pt x="28149" y="478"/>
                      <a:pt x="28089" y="458"/>
                    </a:cubicBezTo>
                    <a:lnTo>
                      <a:pt x="278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48"/>
              <p:cNvSpPr/>
              <p:nvPr/>
            </p:nvSpPr>
            <p:spPr>
              <a:xfrm>
                <a:off x="7283900" y="2298500"/>
                <a:ext cx="543100" cy="470200"/>
              </a:xfrm>
              <a:custGeom>
                <a:avLst/>
                <a:gdLst/>
                <a:ahLst/>
                <a:cxnLst/>
                <a:rect l="l" t="t" r="r" b="b"/>
                <a:pathLst>
                  <a:path w="21724" h="18808" extrusionOk="0">
                    <a:moveTo>
                      <a:pt x="21146" y="1"/>
                    </a:moveTo>
                    <a:cubicBezTo>
                      <a:pt x="18282" y="4636"/>
                      <a:pt x="0" y="18799"/>
                      <a:pt x="0" y="18799"/>
                    </a:cubicBezTo>
                    <a:cubicBezTo>
                      <a:pt x="115" y="18805"/>
                      <a:pt x="228" y="18808"/>
                      <a:pt x="339" y="18808"/>
                    </a:cubicBezTo>
                    <a:cubicBezTo>
                      <a:pt x="980" y="18808"/>
                      <a:pt x="1564" y="18713"/>
                      <a:pt x="2089" y="18560"/>
                    </a:cubicBezTo>
                    <a:cubicBezTo>
                      <a:pt x="16392" y="6386"/>
                      <a:pt x="21723" y="120"/>
                      <a:pt x="21723" y="120"/>
                    </a:cubicBezTo>
                    <a:lnTo>
                      <a:pt x="2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48"/>
              <p:cNvSpPr/>
              <p:nvPr/>
            </p:nvSpPr>
            <p:spPr>
              <a:xfrm>
                <a:off x="7325175" y="1861850"/>
                <a:ext cx="328750" cy="372025"/>
              </a:xfrm>
              <a:custGeom>
                <a:avLst/>
                <a:gdLst/>
                <a:ahLst/>
                <a:cxnLst/>
                <a:rect l="l" t="t" r="r" b="b"/>
                <a:pathLst>
                  <a:path w="13150" h="14881" extrusionOk="0">
                    <a:moveTo>
                      <a:pt x="13150" y="1"/>
                    </a:moveTo>
                    <a:cubicBezTo>
                      <a:pt x="13113" y="58"/>
                      <a:pt x="13077" y="116"/>
                      <a:pt x="13040" y="174"/>
                    </a:cubicBezTo>
                    <a:lnTo>
                      <a:pt x="13040" y="174"/>
                    </a:lnTo>
                    <a:cubicBezTo>
                      <a:pt x="13113" y="66"/>
                      <a:pt x="13150" y="1"/>
                      <a:pt x="13150" y="1"/>
                    </a:cubicBezTo>
                    <a:close/>
                    <a:moveTo>
                      <a:pt x="13040" y="174"/>
                    </a:moveTo>
                    <a:lnTo>
                      <a:pt x="13040" y="174"/>
                    </a:lnTo>
                    <a:cubicBezTo>
                      <a:pt x="12786" y="549"/>
                      <a:pt x="12093" y="1449"/>
                      <a:pt x="10981" y="1990"/>
                    </a:cubicBezTo>
                    <a:lnTo>
                      <a:pt x="10882" y="2487"/>
                    </a:lnTo>
                    <a:cubicBezTo>
                      <a:pt x="6665" y="9132"/>
                      <a:pt x="1" y="14841"/>
                      <a:pt x="1" y="14841"/>
                    </a:cubicBezTo>
                    <a:cubicBezTo>
                      <a:pt x="215" y="14868"/>
                      <a:pt x="424" y="14881"/>
                      <a:pt x="626" y="14881"/>
                    </a:cubicBezTo>
                    <a:cubicBezTo>
                      <a:pt x="1154" y="14881"/>
                      <a:pt x="1638" y="14797"/>
                      <a:pt x="2069" y="14682"/>
                    </a:cubicBezTo>
                    <a:cubicBezTo>
                      <a:pt x="3251" y="13637"/>
                      <a:pt x="9272" y="6077"/>
                      <a:pt x="13040" y="1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48"/>
              <p:cNvSpPr/>
              <p:nvPr/>
            </p:nvSpPr>
            <p:spPr>
              <a:xfrm>
                <a:off x="7531075" y="1363550"/>
                <a:ext cx="179525" cy="557025"/>
              </a:xfrm>
              <a:custGeom>
                <a:avLst/>
                <a:gdLst/>
                <a:ahLst/>
                <a:cxnLst/>
                <a:rect l="l" t="t" r="r" b="b"/>
                <a:pathLst>
                  <a:path w="7181" h="22281" extrusionOk="0">
                    <a:moveTo>
                      <a:pt x="4436" y="0"/>
                    </a:moveTo>
                    <a:lnTo>
                      <a:pt x="4436" y="0"/>
                    </a:lnTo>
                    <a:cubicBezTo>
                      <a:pt x="6286" y="8952"/>
                      <a:pt x="0" y="22280"/>
                      <a:pt x="0" y="22280"/>
                    </a:cubicBezTo>
                    <a:cubicBezTo>
                      <a:pt x="1094" y="22021"/>
                      <a:pt x="1930" y="21345"/>
                      <a:pt x="2447" y="20788"/>
                    </a:cubicBezTo>
                    <a:cubicBezTo>
                      <a:pt x="7181" y="10982"/>
                      <a:pt x="4437" y="3"/>
                      <a:pt x="4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48"/>
              <p:cNvSpPr/>
              <p:nvPr/>
            </p:nvSpPr>
            <p:spPr>
              <a:xfrm>
                <a:off x="7325175" y="2035925"/>
                <a:ext cx="992175" cy="288950"/>
              </a:xfrm>
              <a:custGeom>
                <a:avLst/>
                <a:gdLst/>
                <a:ahLst/>
                <a:cxnLst/>
                <a:rect l="l" t="t" r="r" b="b"/>
                <a:pathLst>
                  <a:path w="39687" h="11558" extrusionOk="0">
                    <a:moveTo>
                      <a:pt x="28746" y="0"/>
                    </a:moveTo>
                    <a:lnTo>
                      <a:pt x="29143" y="3561"/>
                    </a:lnTo>
                    <a:cubicBezTo>
                      <a:pt x="28248" y="3322"/>
                      <a:pt x="23992" y="339"/>
                      <a:pt x="23991" y="338"/>
                    </a:cubicBezTo>
                    <a:lnTo>
                      <a:pt x="23991" y="338"/>
                    </a:lnTo>
                    <a:lnTo>
                      <a:pt x="25702" y="3004"/>
                    </a:lnTo>
                    <a:cubicBezTo>
                      <a:pt x="23991" y="2467"/>
                      <a:pt x="22718" y="1612"/>
                      <a:pt x="22718" y="1612"/>
                    </a:cubicBezTo>
                    <a:lnTo>
                      <a:pt x="20510" y="5769"/>
                    </a:lnTo>
                    <a:cubicBezTo>
                      <a:pt x="20729" y="4874"/>
                      <a:pt x="19575" y="2825"/>
                      <a:pt x="19575" y="2825"/>
                    </a:cubicBezTo>
                    <a:lnTo>
                      <a:pt x="18123" y="5908"/>
                    </a:lnTo>
                    <a:cubicBezTo>
                      <a:pt x="17446" y="5471"/>
                      <a:pt x="15517" y="2527"/>
                      <a:pt x="15517" y="2527"/>
                    </a:cubicBezTo>
                    <a:lnTo>
                      <a:pt x="15119" y="6565"/>
                    </a:lnTo>
                    <a:lnTo>
                      <a:pt x="12811" y="1691"/>
                    </a:lnTo>
                    <a:lnTo>
                      <a:pt x="7779" y="5073"/>
                    </a:lnTo>
                    <a:lnTo>
                      <a:pt x="7997" y="3143"/>
                    </a:lnTo>
                    <a:lnTo>
                      <a:pt x="7997" y="3143"/>
                    </a:lnTo>
                    <a:cubicBezTo>
                      <a:pt x="5610" y="6227"/>
                      <a:pt x="1" y="7918"/>
                      <a:pt x="1" y="7918"/>
                    </a:cubicBezTo>
                    <a:cubicBezTo>
                      <a:pt x="165" y="7932"/>
                      <a:pt x="327" y="7939"/>
                      <a:pt x="486" y="7939"/>
                    </a:cubicBezTo>
                    <a:cubicBezTo>
                      <a:pt x="2657" y="7939"/>
                      <a:pt x="4297" y="6645"/>
                      <a:pt x="4297" y="6644"/>
                    </a:cubicBezTo>
                    <a:lnTo>
                      <a:pt x="4297" y="6644"/>
                    </a:lnTo>
                    <a:lnTo>
                      <a:pt x="2129" y="10126"/>
                    </a:lnTo>
                    <a:cubicBezTo>
                      <a:pt x="4954" y="9907"/>
                      <a:pt x="8455" y="7043"/>
                      <a:pt x="8455" y="7042"/>
                    </a:cubicBezTo>
                    <a:lnTo>
                      <a:pt x="8455" y="7042"/>
                    </a:lnTo>
                    <a:lnTo>
                      <a:pt x="6784" y="10543"/>
                    </a:lnTo>
                    <a:cubicBezTo>
                      <a:pt x="8455" y="10165"/>
                      <a:pt x="11279" y="8057"/>
                      <a:pt x="11280" y="8057"/>
                    </a:cubicBezTo>
                    <a:lnTo>
                      <a:pt x="11280" y="8057"/>
                    </a:lnTo>
                    <a:lnTo>
                      <a:pt x="10166" y="11140"/>
                    </a:lnTo>
                    <a:cubicBezTo>
                      <a:pt x="11558" y="11100"/>
                      <a:pt x="13727" y="7838"/>
                      <a:pt x="13727" y="7838"/>
                    </a:cubicBezTo>
                    <a:lnTo>
                      <a:pt x="14721" y="11558"/>
                    </a:lnTo>
                    <a:cubicBezTo>
                      <a:pt x="15895" y="11061"/>
                      <a:pt x="17009" y="6307"/>
                      <a:pt x="17009" y="6306"/>
                    </a:cubicBezTo>
                    <a:lnTo>
                      <a:pt x="17009" y="6306"/>
                    </a:lnTo>
                    <a:cubicBezTo>
                      <a:pt x="16949" y="7281"/>
                      <a:pt x="16810" y="11061"/>
                      <a:pt x="16810" y="11061"/>
                    </a:cubicBezTo>
                    <a:lnTo>
                      <a:pt x="19038" y="8116"/>
                    </a:lnTo>
                    <a:lnTo>
                      <a:pt x="17984" y="11399"/>
                    </a:lnTo>
                    <a:cubicBezTo>
                      <a:pt x="20530" y="10325"/>
                      <a:pt x="22479" y="6347"/>
                      <a:pt x="22479" y="6346"/>
                    </a:cubicBezTo>
                    <a:lnTo>
                      <a:pt x="22479" y="6346"/>
                    </a:lnTo>
                    <a:lnTo>
                      <a:pt x="22320" y="10126"/>
                    </a:lnTo>
                    <a:cubicBezTo>
                      <a:pt x="23752" y="9250"/>
                      <a:pt x="25563" y="6386"/>
                      <a:pt x="25563" y="6386"/>
                    </a:cubicBezTo>
                    <a:lnTo>
                      <a:pt x="25762" y="9589"/>
                    </a:lnTo>
                    <a:cubicBezTo>
                      <a:pt x="27055" y="9091"/>
                      <a:pt x="27751" y="5411"/>
                      <a:pt x="27751" y="5411"/>
                    </a:cubicBezTo>
                    <a:lnTo>
                      <a:pt x="30178" y="8574"/>
                    </a:lnTo>
                    <a:cubicBezTo>
                      <a:pt x="31073" y="7739"/>
                      <a:pt x="30635" y="4954"/>
                      <a:pt x="30635" y="4954"/>
                    </a:cubicBezTo>
                    <a:lnTo>
                      <a:pt x="30635" y="4954"/>
                    </a:lnTo>
                    <a:cubicBezTo>
                      <a:pt x="33500" y="6247"/>
                      <a:pt x="36981" y="6286"/>
                      <a:pt x="36981" y="6286"/>
                    </a:cubicBezTo>
                    <a:lnTo>
                      <a:pt x="34514" y="4198"/>
                    </a:lnTo>
                    <a:lnTo>
                      <a:pt x="34514" y="4198"/>
                    </a:lnTo>
                    <a:cubicBezTo>
                      <a:pt x="35291" y="4413"/>
                      <a:pt x="36082" y="4488"/>
                      <a:pt x="36805" y="4488"/>
                    </a:cubicBezTo>
                    <a:cubicBezTo>
                      <a:pt x="38416" y="4488"/>
                      <a:pt x="39686" y="4118"/>
                      <a:pt x="39686" y="4118"/>
                    </a:cubicBezTo>
                    <a:cubicBezTo>
                      <a:pt x="38195" y="3959"/>
                      <a:pt x="36185" y="2885"/>
                      <a:pt x="34097" y="1432"/>
                    </a:cubicBezTo>
                    <a:cubicBezTo>
                      <a:pt x="31531" y="1214"/>
                      <a:pt x="28746" y="0"/>
                      <a:pt x="287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48"/>
              <p:cNvSpPr/>
              <p:nvPr/>
            </p:nvSpPr>
            <p:spPr>
              <a:xfrm>
                <a:off x="7797125" y="2117975"/>
                <a:ext cx="66175" cy="189500"/>
              </a:xfrm>
              <a:custGeom>
                <a:avLst/>
                <a:gdLst/>
                <a:ahLst/>
                <a:cxnLst/>
                <a:rect l="l" t="t" r="r" b="b"/>
                <a:pathLst>
                  <a:path w="2647" h="7580" extrusionOk="0">
                    <a:moveTo>
                      <a:pt x="995" y="1"/>
                    </a:moveTo>
                    <a:cubicBezTo>
                      <a:pt x="896" y="1910"/>
                      <a:pt x="717" y="4894"/>
                      <a:pt x="1" y="7580"/>
                    </a:cubicBezTo>
                    <a:cubicBezTo>
                      <a:pt x="836" y="6983"/>
                      <a:pt x="1592" y="6147"/>
                      <a:pt x="2189" y="5332"/>
                    </a:cubicBezTo>
                    <a:cubicBezTo>
                      <a:pt x="2448" y="3581"/>
                      <a:pt x="2587" y="1910"/>
                      <a:pt x="2646" y="617"/>
                    </a:cubicBezTo>
                    <a:lnTo>
                      <a:pt x="2646" y="617"/>
                    </a:lnTo>
                    <a:lnTo>
                      <a:pt x="1692" y="2467"/>
                    </a:lnTo>
                    <a:cubicBezTo>
                      <a:pt x="1831" y="1851"/>
                      <a:pt x="1314" y="657"/>
                      <a:pt x="9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48"/>
              <p:cNvSpPr/>
              <p:nvPr/>
            </p:nvSpPr>
            <p:spPr>
              <a:xfrm>
                <a:off x="7606650" y="2876875"/>
                <a:ext cx="36825" cy="218350"/>
              </a:xfrm>
              <a:custGeom>
                <a:avLst/>
                <a:gdLst/>
                <a:ahLst/>
                <a:cxnLst/>
                <a:rect l="l" t="t" r="r" b="b"/>
                <a:pathLst>
                  <a:path w="1473" h="8734" extrusionOk="0">
                    <a:moveTo>
                      <a:pt x="1473" y="1"/>
                    </a:moveTo>
                    <a:lnTo>
                      <a:pt x="220" y="4815"/>
                    </a:lnTo>
                    <a:lnTo>
                      <a:pt x="1" y="8734"/>
                    </a:lnTo>
                    <a:lnTo>
                      <a:pt x="717" y="8694"/>
                    </a:lnTo>
                    <a:lnTo>
                      <a:pt x="1354" y="3462"/>
                    </a:lnTo>
                    <a:lnTo>
                      <a:pt x="14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48"/>
              <p:cNvSpPr/>
              <p:nvPr/>
            </p:nvSpPr>
            <p:spPr>
              <a:xfrm>
                <a:off x="6995950" y="3273250"/>
                <a:ext cx="1398475" cy="259625"/>
              </a:xfrm>
              <a:custGeom>
                <a:avLst/>
                <a:gdLst/>
                <a:ahLst/>
                <a:cxnLst/>
                <a:rect l="l" t="t" r="r" b="b"/>
                <a:pathLst>
                  <a:path w="55939" h="10385" extrusionOk="0">
                    <a:moveTo>
                      <a:pt x="40025" y="0"/>
                    </a:moveTo>
                    <a:lnTo>
                      <a:pt x="40403" y="4198"/>
                    </a:lnTo>
                    <a:cubicBezTo>
                      <a:pt x="39169" y="3879"/>
                      <a:pt x="33481" y="120"/>
                      <a:pt x="33480" y="120"/>
                    </a:cubicBezTo>
                    <a:lnTo>
                      <a:pt x="33480" y="120"/>
                    </a:lnTo>
                    <a:lnTo>
                      <a:pt x="35688" y="3342"/>
                    </a:lnTo>
                    <a:cubicBezTo>
                      <a:pt x="33361" y="2606"/>
                      <a:pt x="31670" y="1532"/>
                      <a:pt x="31670" y="1532"/>
                    </a:cubicBezTo>
                    <a:lnTo>
                      <a:pt x="28407" y="6286"/>
                    </a:lnTo>
                    <a:cubicBezTo>
                      <a:pt x="28746" y="5232"/>
                      <a:pt x="27254" y="2785"/>
                      <a:pt x="27254" y="2785"/>
                    </a:cubicBezTo>
                    <a:lnTo>
                      <a:pt x="25125" y="6286"/>
                    </a:lnTo>
                    <a:cubicBezTo>
                      <a:pt x="24210" y="5710"/>
                      <a:pt x="21684" y="2149"/>
                      <a:pt x="21684" y="2149"/>
                    </a:cubicBezTo>
                    <a:lnTo>
                      <a:pt x="20928" y="6863"/>
                    </a:lnTo>
                    <a:lnTo>
                      <a:pt x="17944" y="1035"/>
                    </a:lnTo>
                    <a:lnTo>
                      <a:pt x="10882" y="4715"/>
                    </a:lnTo>
                    <a:lnTo>
                      <a:pt x="11300" y="2447"/>
                    </a:lnTo>
                    <a:lnTo>
                      <a:pt x="11300" y="2447"/>
                    </a:lnTo>
                    <a:cubicBezTo>
                      <a:pt x="8157" y="5590"/>
                      <a:pt x="1493" y="7221"/>
                      <a:pt x="259" y="7520"/>
                    </a:cubicBezTo>
                    <a:lnTo>
                      <a:pt x="1" y="7798"/>
                    </a:lnTo>
                    <a:cubicBezTo>
                      <a:pt x="4158" y="7758"/>
                      <a:pt x="9608" y="4636"/>
                      <a:pt x="9609" y="4635"/>
                    </a:cubicBezTo>
                    <a:lnTo>
                      <a:pt x="9609" y="4635"/>
                    </a:lnTo>
                    <a:lnTo>
                      <a:pt x="6844" y="8614"/>
                    </a:lnTo>
                    <a:cubicBezTo>
                      <a:pt x="9350" y="8296"/>
                      <a:pt x="13706" y="6028"/>
                      <a:pt x="13707" y="6028"/>
                    </a:cubicBezTo>
                    <a:lnTo>
                      <a:pt x="13707" y="6028"/>
                    </a:lnTo>
                    <a:lnTo>
                      <a:pt x="11777" y="9549"/>
                    </a:lnTo>
                    <a:cubicBezTo>
                      <a:pt x="11783" y="9549"/>
                      <a:pt x="11788" y="9549"/>
                      <a:pt x="11793" y="9549"/>
                    </a:cubicBezTo>
                    <a:cubicBezTo>
                      <a:pt x="13805" y="9549"/>
                      <a:pt x="17267" y="5908"/>
                      <a:pt x="17267" y="5908"/>
                    </a:cubicBezTo>
                    <a:lnTo>
                      <a:pt x="18381" y="10325"/>
                    </a:lnTo>
                    <a:cubicBezTo>
                      <a:pt x="20172" y="9827"/>
                      <a:pt x="22260" y="4397"/>
                      <a:pt x="22261" y="4397"/>
                    </a:cubicBezTo>
                    <a:lnTo>
                      <a:pt x="22261" y="4397"/>
                    </a:lnTo>
                    <a:cubicBezTo>
                      <a:pt x="22121" y="5511"/>
                      <a:pt x="21544" y="9927"/>
                      <a:pt x="21544" y="9927"/>
                    </a:cubicBezTo>
                    <a:lnTo>
                      <a:pt x="25125" y="6625"/>
                    </a:lnTo>
                    <a:lnTo>
                      <a:pt x="23235" y="10384"/>
                    </a:lnTo>
                    <a:cubicBezTo>
                      <a:pt x="27074" y="9290"/>
                      <a:pt x="30317" y="4815"/>
                      <a:pt x="30317" y="4814"/>
                    </a:cubicBezTo>
                    <a:lnTo>
                      <a:pt x="30317" y="4814"/>
                    </a:lnTo>
                    <a:lnTo>
                      <a:pt x="29780" y="9211"/>
                    </a:lnTo>
                    <a:cubicBezTo>
                      <a:pt x="31968" y="8296"/>
                      <a:pt x="34873" y="5113"/>
                      <a:pt x="34873" y="5113"/>
                    </a:cubicBezTo>
                    <a:lnTo>
                      <a:pt x="34873" y="8872"/>
                    </a:lnTo>
                    <a:cubicBezTo>
                      <a:pt x="36842" y="8395"/>
                      <a:pt x="38195" y="4118"/>
                      <a:pt x="38195" y="4118"/>
                    </a:cubicBezTo>
                    <a:lnTo>
                      <a:pt x="41517" y="7977"/>
                    </a:lnTo>
                    <a:cubicBezTo>
                      <a:pt x="42929" y="7062"/>
                      <a:pt x="42531" y="3780"/>
                      <a:pt x="42531" y="3780"/>
                    </a:cubicBezTo>
                    <a:lnTo>
                      <a:pt x="42531" y="3780"/>
                    </a:lnTo>
                    <a:cubicBezTo>
                      <a:pt x="46609" y="5471"/>
                      <a:pt x="51761" y="5789"/>
                      <a:pt x="51761" y="5789"/>
                    </a:cubicBezTo>
                    <a:lnTo>
                      <a:pt x="48300" y="3183"/>
                    </a:lnTo>
                    <a:lnTo>
                      <a:pt x="48300" y="3183"/>
                    </a:lnTo>
                    <a:cubicBezTo>
                      <a:pt x="49781" y="3572"/>
                      <a:pt x="51321" y="3687"/>
                      <a:pt x="52627" y="3687"/>
                    </a:cubicBezTo>
                    <a:cubicBezTo>
                      <a:pt x="54532" y="3687"/>
                      <a:pt x="55939" y="3442"/>
                      <a:pt x="55939" y="3442"/>
                    </a:cubicBezTo>
                    <a:cubicBezTo>
                      <a:pt x="54288" y="3223"/>
                      <a:pt x="51841" y="2507"/>
                      <a:pt x="49016" y="1512"/>
                    </a:cubicBezTo>
                    <a:cubicBezTo>
                      <a:pt x="45197" y="1134"/>
                      <a:pt x="40025" y="0"/>
                      <a:pt x="40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48"/>
              <p:cNvSpPr/>
              <p:nvPr/>
            </p:nvSpPr>
            <p:spPr>
              <a:xfrm>
                <a:off x="7582300" y="3341875"/>
                <a:ext cx="101475" cy="189000"/>
              </a:xfrm>
              <a:custGeom>
                <a:avLst/>
                <a:gdLst/>
                <a:ahLst/>
                <a:cxnLst/>
                <a:rect l="l" t="t" r="r" b="b"/>
                <a:pathLst>
                  <a:path w="4059" h="7560" extrusionOk="0">
                    <a:moveTo>
                      <a:pt x="3760" y="1"/>
                    </a:moveTo>
                    <a:lnTo>
                      <a:pt x="1631" y="3522"/>
                    </a:lnTo>
                    <a:cubicBezTo>
                      <a:pt x="1333" y="3323"/>
                      <a:pt x="836" y="2786"/>
                      <a:pt x="298" y="2169"/>
                    </a:cubicBezTo>
                    <a:cubicBezTo>
                      <a:pt x="259" y="3183"/>
                      <a:pt x="179" y="4218"/>
                      <a:pt x="139" y="5272"/>
                    </a:cubicBezTo>
                    <a:lnTo>
                      <a:pt x="1651" y="3880"/>
                    </a:lnTo>
                    <a:lnTo>
                      <a:pt x="40" y="7122"/>
                    </a:lnTo>
                    <a:cubicBezTo>
                      <a:pt x="40" y="7261"/>
                      <a:pt x="0" y="7421"/>
                      <a:pt x="0" y="7560"/>
                    </a:cubicBezTo>
                    <a:cubicBezTo>
                      <a:pt x="1432" y="7122"/>
                      <a:pt x="2745" y="6247"/>
                      <a:pt x="3839" y="5292"/>
                    </a:cubicBezTo>
                    <a:cubicBezTo>
                      <a:pt x="3899" y="3661"/>
                      <a:pt x="3979" y="2049"/>
                      <a:pt x="4058" y="478"/>
                    </a:cubicBezTo>
                    <a:cubicBezTo>
                      <a:pt x="3879" y="180"/>
                      <a:pt x="3760" y="1"/>
                      <a:pt x="3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8"/>
              <p:cNvSpPr/>
              <p:nvPr/>
            </p:nvSpPr>
            <p:spPr>
              <a:xfrm>
                <a:off x="6889025" y="3756150"/>
                <a:ext cx="1093625" cy="266075"/>
              </a:xfrm>
              <a:custGeom>
                <a:avLst/>
                <a:gdLst/>
                <a:ahLst/>
                <a:cxnLst/>
                <a:rect l="l" t="t" r="r" b="b"/>
                <a:pathLst>
                  <a:path w="43745" h="10643" extrusionOk="0">
                    <a:moveTo>
                      <a:pt x="14483" y="0"/>
                    </a:moveTo>
                    <a:lnTo>
                      <a:pt x="7938" y="2427"/>
                    </a:lnTo>
                    <a:lnTo>
                      <a:pt x="8634" y="398"/>
                    </a:lnTo>
                    <a:lnTo>
                      <a:pt x="8634" y="398"/>
                    </a:lnTo>
                    <a:cubicBezTo>
                      <a:pt x="6526" y="2049"/>
                      <a:pt x="3124" y="2905"/>
                      <a:pt x="796" y="3282"/>
                    </a:cubicBezTo>
                    <a:lnTo>
                      <a:pt x="1" y="3839"/>
                    </a:lnTo>
                    <a:cubicBezTo>
                      <a:pt x="1" y="3839"/>
                      <a:pt x="81" y="3841"/>
                      <a:pt x="227" y="3841"/>
                    </a:cubicBezTo>
                    <a:cubicBezTo>
                      <a:pt x="1136" y="3841"/>
                      <a:pt x="4611" y="3768"/>
                      <a:pt x="7540" y="2706"/>
                    </a:cubicBezTo>
                    <a:lnTo>
                      <a:pt x="7540" y="2706"/>
                    </a:lnTo>
                    <a:cubicBezTo>
                      <a:pt x="7540" y="2706"/>
                      <a:pt x="6923" y="5690"/>
                      <a:pt x="7958" y="6664"/>
                    </a:cubicBezTo>
                    <a:lnTo>
                      <a:pt x="10942" y="3382"/>
                    </a:lnTo>
                    <a:cubicBezTo>
                      <a:pt x="10942" y="3382"/>
                      <a:pt x="11678" y="7400"/>
                      <a:pt x="13190" y="7997"/>
                    </a:cubicBezTo>
                    <a:lnTo>
                      <a:pt x="13508" y="4536"/>
                    </a:lnTo>
                    <a:cubicBezTo>
                      <a:pt x="13508" y="4536"/>
                      <a:pt x="15557" y="7699"/>
                      <a:pt x="17208" y="8713"/>
                    </a:cubicBezTo>
                    <a:lnTo>
                      <a:pt x="17168" y="4635"/>
                    </a:lnTo>
                    <a:lnTo>
                      <a:pt x="17168" y="4635"/>
                    </a:lnTo>
                    <a:cubicBezTo>
                      <a:pt x="17168" y="4636"/>
                      <a:pt x="19356" y="9012"/>
                      <a:pt x="22340" y="10305"/>
                    </a:cubicBezTo>
                    <a:lnTo>
                      <a:pt x="21167" y="6704"/>
                    </a:lnTo>
                    <a:lnTo>
                      <a:pt x="23733" y="10006"/>
                    </a:lnTo>
                    <a:cubicBezTo>
                      <a:pt x="23733" y="10006"/>
                      <a:pt x="23693" y="6406"/>
                      <a:pt x="23653" y="4973"/>
                    </a:cubicBezTo>
                    <a:lnTo>
                      <a:pt x="23653" y="4973"/>
                    </a:lnTo>
                    <a:cubicBezTo>
                      <a:pt x="23932" y="6107"/>
                      <a:pt x="25026" y="10106"/>
                      <a:pt x="26199" y="10643"/>
                    </a:cubicBezTo>
                    <a:lnTo>
                      <a:pt x="27492" y="6664"/>
                    </a:lnTo>
                    <a:cubicBezTo>
                      <a:pt x="27492" y="6664"/>
                      <a:pt x="29919" y="10285"/>
                      <a:pt x="31590" y="10404"/>
                    </a:cubicBezTo>
                    <a:lnTo>
                      <a:pt x="30377" y="7022"/>
                    </a:lnTo>
                    <a:lnTo>
                      <a:pt x="30377" y="7022"/>
                    </a:lnTo>
                    <a:cubicBezTo>
                      <a:pt x="30377" y="7023"/>
                      <a:pt x="33659" y="9449"/>
                      <a:pt x="35609" y="9947"/>
                    </a:cubicBezTo>
                    <a:lnTo>
                      <a:pt x="33759" y="6087"/>
                    </a:lnTo>
                    <a:lnTo>
                      <a:pt x="33759" y="6087"/>
                    </a:lnTo>
                    <a:cubicBezTo>
                      <a:pt x="33759" y="6088"/>
                      <a:pt x="37837" y="9350"/>
                      <a:pt x="41139" y="9708"/>
                    </a:cubicBezTo>
                    <a:lnTo>
                      <a:pt x="38672" y="5869"/>
                    </a:lnTo>
                    <a:cubicBezTo>
                      <a:pt x="38673" y="5867"/>
                      <a:pt x="38675" y="5866"/>
                      <a:pt x="38678" y="5866"/>
                    </a:cubicBezTo>
                    <a:cubicBezTo>
                      <a:pt x="38807" y="5866"/>
                      <a:pt x="40799" y="7367"/>
                      <a:pt x="43454" y="7367"/>
                    </a:cubicBezTo>
                    <a:cubicBezTo>
                      <a:pt x="43550" y="7367"/>
                      <a:pt x="43647" y="7365"/>
                      <a:pt x="43745" y="7360"/>
                    </a:cubicBezTo>
                    <a:cubicBezTo>
                      <a:pt x="43745" y="7360"/>
                      <a:pt x="42969" y="6784"/>
                      <a:pt x="41716" y="5650"/>
                    </a:cubicBezTo>
                    <a:cubicBezTo>
                      <a:pt x="41159" y="5351"/>
                      <a:pt x="40661" y="5152"/>
                      <a:pt x="40263" y="5073"/>
                    </a:cubicBezTo>
                    <a:cubicBezTo>
                      <a:pt x="37061" y="4456"/>
                      <a:pt x="33381" y="1989"/>
                      <a:pt x="33381" y="1989"/>
                    </a:cubicBezTo>
                    <a:lnTo>
                      <a:pt x="33062" y="5908"/>
                    </a:lnTo>
                    <a:cubicBezTo>
                      <a:pt x="32068" y="5471"/>
                      <a:pt x="27811" y="1234"/>
                      <a:pt x="27811" y="1234"/>
                    </a:cubicBezTo>
                    <a:lnTo>
                      <a:pt x="27811" y="1234"/>
                    </a:lnTo>
                    <a:lnTo>
                      <a:pt x="29203" y="4496"/>
                    </a:lnTo>
                    <a:cubicBezTo>
                      <a:pt x="27333" y="3501"/>
                      <a:pt x="26060" y="2288"/>
                      <a:pt x="26060" y="2288"/>
                    </a:cubicBezTo>
                    <a:lnTo>
                      <a:pt x="23633" y="4755"/>
                    </a:lnTo>
                    <a:lnTo>
                      <a:pt x="22579" y="6207"/>
                    </a:lnTo>
                    <a:cubicBezTo>
                      <a:pt x="23056" y="5292"/>
                      <a:pt x="22141" y="2825"/>
                      <a:pt x="22141" y="2825"/>
                    </a:cubicBezTo>
                    <a:lnTo>
                      <a:pt x="19774" y="5789"/>
                    </a:lnTo>
                    <a:cubicBezTo>
                      <a:pt x="19098" y="5152"/>
                      <a:pt x="17486" y="1532"/>
                      <a:pt x="17486" y="1532"/>
                    </a:cubicBezTo>
                    <a:lnTo>
                      <a:pt x="16114" y="5749"/>
                    </a:lnTo>
                    <a:lnTo>
                      <a:pt x="14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8"/>
              <p:cNvSpPr/>
              <p:nvPr/>
            </p:nvSpPr>
            <p:spPr>
              <a:xfrm>
                <a:off x="7553950" y="3786475"/>
                <a:ext cx="106450" cy="217350"/>
              </a:xfrm>
              <a:custGeom>
                <a:avLst/>
                <a:gdLst/>
                <a:ahLst/>
                <a:cxnLst/>
                <a:rect l="l" t="t" r="r" b="b"/>
                <a:pathLst>
                  <a:path w="4258" h="8694" extrusionOk="0">
                    <a:moveTo>
                      <a:pt x="1214" y="1"/>
                    </a:moveTo>
                    <a:lnTo>
                      <a:pt x="2606" y="3263"/>
                    </a:lnTo>
                    <a:cubicBezTo>
                      <a:pt x="1711" y="2786"/>
                      <a:pt x="935" y="2229"/>
                      <a:pt x="398" y="1811"/>
                    </a:cubicBezTo>
                    <a:cubicBezTo>
                      <a:pt x="279" y="4039"/>
                      <a:pt x="120" y="6167"/>
                      <a:pt x="0" y="8236"/>
                    </a:cubicBezTo>
                    <a:lnTo>
                      <a:pt x="915" y="5392"/>
                    </a:lnTo>
                    <a:cubicBezTo>
                      <a:pt x="915" y="5392"/>
                      <a:pt x="2487" y="7699"/>
                      <a:pt x="3959" y="8694"/>
                    </a:cubicBezTo>
                    <a:cubicBezTo>
                      <a:pt x="3979" y="7978"/>
                      <a:pt x="4019" y="7261"/>
                      <a:pt x="4058" y="6525"/>
                    </a:cubicBezTo>
                    <a:lnTo>
                      <a:pt x="3780" y="5750"/>
                    </a:lnTo>
                    <a:lnTo>
                      <a:pt x="4078" y="5968"/>
                    </a:lnTo>
                    <a:cubicBezTo>
                      <a:pt x="4158" y="4974"/>
                      <a:pt x="4198" y="3939"/>
                      <a:pt x="4257" y="2885"/>
                    </a:cubicBezTo>
                    <a:cubicBezTo>
                      <a:pt x="2785" y="1572"/>
                      <a:pt x="1214" y="1"/>
                      <a:pt x="1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48"/>
              <p:cNvSpPr/>
              <p:nvPr/>
            </p:nvSpPr>
            <p:spPr>
              <a:xfrm>
                <a:off x="6934775" y="4420050"/>
                <a:ext cx="395400" cy="184050"/>
              </a:xfrm>
              <a:custGeom>
                <a:avLst/>
                <a:gdLst/>
                <a:ahLst/>
                <a:cxnLst/>
                <a:rect l="l" t="t" r="r" b="b"/>
                <a:pathLst>
                  <a:path w="15816" h="7362" extrusionOk="0">
                    <a:moveTo>
                      <a:pt x="12414" y="1"/>
                    </a:moveTo>
                    <a:lnTo>
                      <a:pt x="5253" y="3820"/>
                    </a:lnTo>
                    <a:lnTo>
                      <a:pt x="5551" y="1692"/>
                    </a:lnTo>
                    <a:lnTo>
                      <a:pt x="5551" y="1692"/>
                    </a:lnTo>
                    <a:cubicBezTo>
                      <a:pt x="4318" y="2905"/>
                      <a:pt x="2507" y="3960"/>
                      <a:pt x="697" y="4795"/>
                    </a:cubicBezTo>
                    <a:lnTo>
                      <a:pt x="1" y="5571"/>
                    </a:lnTo>
                    <a:cubicBezTo>
                      <a:pt x="4158" y="5511"/>
                      <a:pt x="9589" y="2408"/>
                      <a:pt x="9589" y="2408"/>
                    </a:cubicBezTo>
                    <a:lnTo>
                      <a:pt x="9589" y="2408"/>
                    </a:lnTo>
                    <a:lnTo>
                      <a:pt x="6804" y="6446"/>
                    </a:lnTo>
                    <a:cubicBezTo>
                      <a:pt x="9330" y="6108"/>
                      <a:pt x="13667" y="3860"/>
                      <a:pt x="13667" y="3860"/>
                    </a:cubicBezTo>
                    <a:lnTo>
                      <a:pt x="13667" y="3860"/>
                    </a:lnTo>
                    <a:lnTo>
                      <a:pt x="11738" y="7361"/>
                    </a:lnTo>
                    <a:cubicBezTo>
                      <a:pt x="11747" y="7361"/>
                      <a:pt x="11757" y="7362"/>
                      <a:pt x="11767" y="7362"/>
                    </a:cubicBezTo>
                    <a:cubicBezTo>
                      <a:pt x="12958" y="7362"/>
                      <a:pt x="14632" y="6159"/>
                      <a:pt x="15816" y="5113"/>
                    </a:cubicBezTo>
                    <a:lnTo>
                      <a:pt x="12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48"/>
              <p:cNvSpPr/>
              <p:nvPr/>
            </p:nvSpPr>
            <p:spPr>
              <a:xfrm>
                <a:off x="7333625" y="4363875"/>
                <a:ext cx="999150" cy="262600"/>
              </a:xfrm>
              <a:custGeom>
                <a:avLst/>
                <a:gdLst/>
                <a:ahLst/>
                <a:cxnLst/>
                <a:rect l="l" t="t" r="r" b="b"/>
                <a:pathLst>
                  <a:path w="39966" h="10504" extrusionOk="0">
                    <a:moveTo>
                      <a:pt x="19496" y="0"/>
                    </a:moveTo>
                    <a:lnTo>
                      <a:pt x="20152" y="3919"/>
                    </a:lnTo>
                    <a:cubicBezTo>
                      <a:pt x="18839" y="3680"/>
                      <a:pt x="12673" y="537"/>
                      <a:pt x="12672" y="537"/>
                    </a:cubicBezTo>
                    <a:lnTo>
                      <a:pt x="12672" y="537"/>
                    </a:lnTo>
                    <a:lnTo>
                      <a:pt x="15199" y="3382"/>
                    </a:lnTo>
                    <a:cubicBezTo>
                      <a:pt x="12712" y="2845"/>
                      <a:pt x="10882" y="1950"/>
                      <a:pt x="10882" y="1950"/>
                    </a:cubicBezTo>
                    <a:lnTo>
                      <a:pt x="7759" y="6545"/>
                    </a:lnTo>
                    <a:cubicBezTo>
                      <a:pt x="8057" y="5550"/>
                      <a:pt x="6347" y="3362"/>
                      <a:pt x="6347" y="3362"/>
                    </a:cubicBezTo>
                    <a:lnTo>
                      <a:pt x="4337" y="6764"/>
                    </a:lnTo>
                    <a:cubicBezTo>
                      <a:pt x="3343" y="6306"/>
                      <a:pt x="478" y="3143"/>
                      <a:pt x="478" y="3143"/>
                    </a:cubicBezTo>
                    <a:lnTo>
                      <a:pt x="1" y="7360"/>
                    </a:lnTo>
                    <a:cubicBezTo>
                      <a:pt x="796" y="6664"/>
                      <a:pt x="1373" y="6067"/>
                      <a:pt x="1373" y="6067"/>
                    </a:cubicBezTo>
                    <a:lnTo>
                      <a:pt x="2487" y="10503"/>
                    </a:lnTo>
                    <a:cubicBezTo>
                      <a:pt x="4278" y="10006"/>
                      <a:pt x="6366" y="4556"/>
                      <a:pt x="6366" y="4556"/>
                    </a:cubicBezTo>
                    <a:lnTo>
                      <a:pt x="6366" y="4556"/>
                    </a:lnTo>
                    <a:cubicBezTo>
                      <a:pt x="6227" y="5670"/>
                      <a:pt x="5650" y="10106"/>
                      <a:pt x="5650" y="10106"/>
                    </a:cubicBezTo>
                    <a:lnTo>
                      <a:pt x="9132" y="6724"/>
                    </a:lnTo>
                    <a:lnTo>
                      <a:pt x="7242" y="10484"/>
                    </a:lnTo>
                    <a:cubicBezTo>
                      <a:pt x="11101" y="9409"/>
                      <a:pt x="14363" y="4934"/>
                      <a:pt x="14363" y="4933"/>
                    </a:cubicBezTo>
                    <a:lnTo>
                      <a:pt x="14363" y="4933"/>
                    </a:lnTo>
                    <a:lnTo>
                      <a:pt x="13806" y="9330"/>
                    </a:lnTo>
                    <a:cubicBezTo>
                      <a:pt x="15994" y="8415"/>
                      <a:pt x="18899" y="5232"/>
                      <a:pt x="18899" y="5232"/>
                    </a:cubicBezTo>
                    <a:lnTo>
                      <a:pt x="18899" y="8992"/>
                    </a:lnTo>
                    <a:cubicBezTo>
                      <a:pt x="20868" y="8514"/>
                      <a:pt x="22241" y="4237"/>
                      <a:pt x="22241" y="4237"/>
                    </a:cubicBezTo>
                    <a:lnTo>
                      <a:pt x="25543" y="8096"/>
                    </a:lnTo>
                    <a:cubicBezTo>
                      <a:pt x="26955" y="7161"/>
                      <a:pt x="26558" y="3879"/>
                      <a:pt x="26557" y="3879"/>
                    </a:cubicBezTo>
                    <a:lnTo>
                      <a:pt x="26557" y="3879"/>
                    </a:lnTo>
                    <a:cubicBezTo>
                      <a:pt x="30636" y="5570"/>
                      <a:pt x="35788" y="5908"/>
                      <a:pt x="35788" y="5908"/>
                    </a:cubicBezTo>
                    <a:lnTo>
                      <a:pt x="32326" y="3282"/>
                    </a:lnTo>
                    <a:lnTo>
                      <a:pt x="32326" y="3282"/>
                    </a:lnTo>
                    <a:cubicBezTo>
                      <a:pt x="33825" y="3684"/>
                      <a:pt x="35385" y="3802"/>
                      <a:pt x="36701" y="3802"/>
                    </a:cubicBezTo>
                    <a:cubicBezTo>
                      <a:pt x="38582" y="3802"/>
                      <a:pt x="39965" y="3561"/>
                      <a:pt x="39965" y="3561"/>
                    </a:cubicBezTo>
                    <a:cubicBezTo>
                      <a:pt x="37538" y="3243"/>
                      <a:pt x="33301" y="1790"/>
                      <a:pt x="28805" y="60"/>
                    </a:cubicBezTo>
                    <a:cubicBezTo>
                      <a:pt x="28339" y="62"/>
                      <a:pt x="27861" y="63"/>
                      <a:pt x="27381" y="63"/>
                    </a:cubicBezTo>
                    <a:cubicBezTo>
                      <a:pt x="23535" y="63"/>
                      <a:pt x="19496" y="0"/>
                      <a:pt x="194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48"/>
              <p:cNvSpPr/>
              <p:nvPr/>
            </p:nvSpPr>
            <p:spPr>
              <a:xfrm>
                <a:off x="7516650" y="4412100"/>
                <a:ext cx="124350" cy="213875"/>
              </a:xfrm>
              <a:custGeom>
                <a:avLst/>
                <a:gdLst/>
                <a:ahLst/>
                <a:cxnLst/>
                <a:rect l="l" t="t" r="r" b="b"/>
                <a:pathLst>
                  <a:path w="4974" h="8555" extrusionOk="0">
                    <a:moveTo>
                      <a:pt x="3501" y="1"/>
                    </a:moveTo>
                    <a:lnTo>
                      <a:pt x="398" y="4596"/>
                    </a:lnTo>
                    <a:cubicBezTo>
                      <a:pt x="498" y="4278"/>
                      <a:pt x="378" y="3800"/>
                      <a:pt x="140" y="3323"/>
                    </a:cubicBezTo>
                    <a:cubicBezTo>
                      <a:pt x="120" y="4278"/>
                      <a:pt x="80" y="5312"/>
                      <a:pt x="40" y="6426"/>
                    </a:cubicBezTo>
                    <a:lnTo>
                      <a:pt x="1811" y="4815"/>
                    </a:lnTo>
                    <a:lnTo>
                      <a:pt x="0" y="8415"/>
                    </a:lnTo>
                    <a:lnTo>
                      <a:pt x="0" y="8555"/>
                    </a:lnTo>
                    <a:cubicBezTo>
                      <a:pt x="1930" y="7998"/>
                      <a:pt x="3700" y="6585"/>
                      <a:pt x="4973" y="5332"/>
                    </a:cubicBezTo>
                    <a:cubicBezTo>
                      <a:pt x="4775" y="3283"/>
                      <a:pt x="4615" y="1592"/>
                      <a:pt x="4556" y="438"/>
                    </a:cubicBezTo>
                    <a:cubicBezTo>
                      <a:pt x="3879" y="200"/>
                      <a:pt x="3501" y="1"/>
                      <a:pt x="3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48"/>
              <p:cNvSpPr/>
              <p:nvPr/>
            </p:nvSpPr>
            <p:spPr>
              <a:xfrm>
                <a:off x="7530075" y="1725100"/>
                <a:ext cx="542100" cy="232775"/>
              </a:xfrm>
              <a:custGeom>
                <a:avLst/>
                <a:gdLst/>
                <a:ahLst/>
                <a:cxnLst/>
                <a:rect l="l" t="t" r="r" b="b"/>
                <a:pathLst>
                  <a:path w="21684" h="9311" extrusionOk="0">
                    <a:moveTo>
                      <a:pt x="15676" y="0"/>
                    </a:moveTo>
                    <a:lnTo>
                      <a:pt x="16392" y="2666"/>
                    </a:lnTo>
                    <a:cubicBezTo>
                      <a:pt x="15676" y="2586"/>
                      <a:pt x="12016" y="776"/>
                      <a:pt x="12016" y="776"/>
                    </a:cubicBezTo>
                    <a:lnTo>
                      <a:pt x="12016" y="776"/>
                    </a:lnTo>
                    <a:lnTo>
                      <a:pt x="13667" y="2646"/>
                    </a:lnTo>
                    <a:cubicBezTo>
                      <a:pt x="12254" y="2407"/>
                      <a:pt x="11180" y="1890"/>
                      <a:pt x="11180" y="1890"/>
                    </a:cubicBezTo>
                    <a:lnTo>
                      <a:pt x="9927" y="5391"/>
                    </a:lnTo>
                    <a:cubicBezTo>
                      <a:pt x="10006" y="4675"/>
                      <a:pt x="8833" y="3243"/>
                      <a:pt x="8833" y="3243"/>
                    </a:cubicBezTo>
                    <a:lnTo>
                      <a:pt x="8057" y="5789"/>
                    </a:lnTo>
                    <a:cubicBezTo>
                      <a:pt x="7599" y="4834"/>
                      <a:pt x="7420" y="3402"/>
                      <a:pt x="7420" y="3402"/>
                    </a:cubicBezTo>
                    <a:lnTo>
                      <a:pt x="3740" y="6764"/>
                    </a:lnTo>
                    <a:lnTo>
                      <a:pt x="3700" y="3183"/>
                    </a:lnTo>
                    <a:lnTo>
                      <a:pt x="1075" y="5292"/>
                    </a:lnTo>
                    <a:cubicBezTo>
                      <a:pt x="458" y="6863"/>
                      <a:pt x="0" y="7818"/>
                      <a:pt x="0" y="7818"/>
                    </a:cubicBezTo>
                    <a:cubicBezTo>
                      <a:pt x="2049" y="7361"/>
                      <a:pt x="3143" y="5471"/>
                      <a:pt x="3143" y="5471"/>
                    </a:cubicBezTo>
                    <a:lnTo>
                      <a:pt x="3143" y="5471"/>
                    </a:lnTo>
                    <a:lnTo>
                      <a:pt x="2467" y="9310"/>
                    </a:lnTo>
                    <a:cubicBezTo>
                      <a:pt x="3442" y="8912"/>
                      <a:pt x="4337" y="8017"/>
                      <a:pt x="5073" y="7122"/>
                    </a:cubicBezTo>
                    <a:lnTo>
                      <a:pt x="5073" y="7142"/>
                    </a:lnTo>
                    <a:cubicBezTo>
                      <a:pt x="5889" y="6366"/>
                      <a:pt x="6724" y="4755"/>
                      <a:pt x="6724" y="4755"/>
                    </a:cubicBezTo>
                    <a:lnTo>
                      <a:pt x="6724" y="4755"/>
                    </a:lnTo>
                    <a:lnTo>
                      <a:pt x="6465" y="8455"/>
                    </a:lnTo>
                    <a:cubicBezTo>
                      <a:pt x="7739" y="7659"/>
                      <a:pt x="9370" y="4934"/>
                      <a:pt x="9370" y="4934"/>
                    </a:cubicBezTo>
                    <a:lnTo>
                      <a:pt x="9430" y="8116"/>
                    </a:lnTo>
                    <a:cubicBezTo>
                      <a:pt x="10583" y="7679"/>
                      <a:pt x="11299" y="4078"/>
                      <a:pt x="11299" y="4078"/>
                    </a:cubicBezTo>
                    <a:lnTo>
                      <a:pt x="13309" y="7281"/>
                    </a:lnTo>
                    <a:cubicBezTo>
                      <a:pt x="14124" y="6485"/>
                      <a:pt x="13826" y="3740"/>
                      <a:pt x="13826" y="3740"/>
                    </a:cubicBezTo>
                    <a:lnTo>
                      <a:pt x="13826" y="3740"/>
                    </a:lnTo>
                    <a:cubicBezTo>
                      <a:pt x="16273" y="5133"/>
                      <a:pt x="19276" y="5312"/>
                      <a:pt x="19276" y="5312"/>
                    </a:cubicBezTo>
                    <a:lnTo>
                      <a:pt x="17208" y="3163"/>
                    </a:lnTo>
                    <a:lnTo>
                      <a:pt x="17208" y="3163"/>
                    </a:lnTo>
                    <a:cubicBezTo>
                      <a:pt x="18021" y="3457"/>
                      <a:pt x="18860" y="3548"/>
                      <a:pt x="19589" y="3548"/>
                    </a:cubicBezTo>
                    <a:cubicBezTo>
                      <a:pt x="20785" y="3548"/>
                      <a:pt x="21683" y="3302"/>
                      <a:pt x="21683" y="3302"/>
                    </a:cubicBezTo>
                    <a:cubicBezTo>
                      <a:pt x="19694" y="2964"/>
                      <a:pt x="17645" y="1691"/>
                      <a:pt x="156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48"/>
              <p:cNvSpPr/>
              <p:nvPr/>
            </p:nvSpPr>
            <p:spPr>
              <a:xfrm>
                <a:off x="7283900" y="2550650"/>
                <a:ext cx="992175" cy="310350"/>
              </a:xfrm>
              <a:custGeom>
                <a:avLst/>
                <a:gdLst/>
                <a:ahLst/>
                <a:cxnLst/>
                <a:rect l="l" t="t" r="r" b="b"/>
                <a:pathLst>
                  <a:path w="39687" h="12414" extrusionOk="0">
                    <a:moveTo>
                      <a:pt x="27631" y="0"/>
                    </a:moveTo>
                    <a:lnTo>
                      <a:pt x="28029" y="3561"/>
                    </a:lnTo>
                    <a:cubicBezTo>
                      <a:pt x="27134" y="3322"/>
                      <a:pt x="22878" y="339"/>
                      <a:pt x="22877" y="338"/>
                    </a:cubicBezTo>
                    <a:lnTo>
                      <a:pt x="22877" y="338"/>
                    </a:lnTo>
                    <a:lnTo>
                      <a:pt x="24588" y="3004"/>
                    </a:lnTo>
                    <a:cubicBezTo>
                      <a:pt x="22877" y="2467"/>
                      <a:pt x="21604" y="1612"/>
                      <a:pt x="21604" y="1612"/>
                    </a:cubicBezTo>
                    <a:lnTo>
                      <a:pt x="19396" y="5769"/>
                    </a:lnTo>
                    <a:cubicBezTo>
                      <a:pt x="19615" y="4874"/>
                      <a:pt x="18461" y="2825"/>
                      <a:pt x="18461" y="2825"/>
                    </a:cubicBezTo>
                    <a:lnTo>
                      <a:pt x="17009" y="5908"/>
                    </a:lnTo>
                    <a:cubicBezTo>
                      <a:pt x="16332" y="5471"/>
                      <a:pt x="14403" y="2527"/>
                      <a:pt x="14403" y="2527"/>
                    </a:cubicBezTo>
                    <a:lnTo>
                      <a:pt x="14005" y="6565"/>
                    </a:lnTo>
                    <a:lnTo>
                      <a:pt x="11658" y="1731"/>
                    </a:lnTo>
                    <a:lnTo>
                      <a:pt x="6645" y="5113"/>
                    </a:lnTo>
                    <a:lnTo>
                      <a:pt x="6645" y="5113"/>
                    </a:lnTo>
                    <a:lnTo>
                      <a:pt x="6863" y="3282"/>
                    </a:lnTo>
                    <a:lnTo>
                      <a:pt x="6863" y="3282"/>
                    </a:lnTo>
                    <a:cubicBezTo>
                      <a:pt x="6784" y="3322"/>
                      <a:pt x="0" y="8753"/>
                      <a:pt x="0" y="8753"/>
                    </a:cubicBezTo>
                    <a:cubicBezTo>
                      <a:pt x="164" y="8768"/>
                      <a:pt x="324" y="8775"/>
                      <a:pt x="482" y="8775"/>
                    </a:cubicBezTo>
                    <a:cubicBezTo>
                      <a:pt x="2637" y="8775"/>
                      <a:pt x="4277" y="7480"/>
                      <a:pt x="4277" y="7480"/>
                    </a:cubicBezTo>
                    <a:lnTo>
                      <a:pt x="4277" y="7480"/>
                    </a:lnTo>
                    <a:lnTo>
                      <a:pt x="2109" y="10961"/>
                    </a:lnTo>
                    <a:cubicBezTo>
                      <a:pt x="4934" y="10742"/>
                      <a:pt x="8435" y="7878"/>
                      <a:pt x="8435" y="7878"/>
                    </a:cubicBezTo>
                    <a:lnTo>
                      <a:pt x="8435" y="7878"/>
                    </a:lnTo>
                    <a:lnTo>
                      <a:pt x="6764" y="11379"/>
                    </a:lnTo>
                    <a:cubicBezTo>
                      <a:pt x="8435" y="11021"/>
                      <a:pt x="11259" y="8892"/>
                      <a:pt x="11260" y="8892"/>
                    </a:cubicBezTo>
                    <a:lnTo>
                      <a:pt x="11260" y="8892"/>
                    </a:lnTo>
                    <a:lnTo>
                      <a:pt x="10146" y="11976"/>
                    </a:lnTo>
                    <a:cubicBezTo>
                      <a:pt x="11538" y="11936"/>
                      <a:pt x="13707" y="8673"/>
                      <a:pt x="13707" y="8673"/>
                    </a:cubicBezTo>
                    <a:lnTo>
                      <a:pt x="14701" y="12413"/>
                    </a:lnTo>
                    <a:cubicBezTo>
                      <a:pt x="15875" y="11916"/>
                      <a:pt x="16989" y="7162"/>
                      <a:pt x="16989" y="7162"/>
                    </a:cubicBezTo>
                    <a:lnTo>
                      <a:pt x="16989" y="7162"/>
                    </a:lnTo>
                    <a:cubicBezTo>
                      <a:pt x="16929" y="8136"/>
                      <a:pt x="16790" y="11916"/>
                      <a:pt x="16790" y="11916"/>
                    </a:cubicBezTo>
                    <a:lnTo>
                      <a:pt x="19018" y="8952"/>
                    </a:lnTo>
                    <a:lnTo>
                      <a:pt x="17964" y="12234"/>
                    </a:lnTo>
                    <a:cubicBezTo>
                      <a:pt x="20530" y="11100"/>
                      <a:pt x="22479" y="7142"/>
                      <a:pt x="22479" y="7142"/>
                    </a:cubicBezTo>
                    <a:lnTo>
                      <a:pt x="22479" y="7142"/>
                    </a:lnTo>
                    <a:lnTo>
                      <a:pt x="22340" y="10921"/>
                    </a:lnTo>
                    <a:cubicBezTo>
                      <a:pt x="23752" y="10046"/>
                      <a:pt x="25563" y="7181"/>
                      <a:pt x="25563" y="7181"/>
                    </a:cubicBezTo>
                    <a:lnTo>
                      <a:pt x="25762" y="10384"/>
                    </a:lnTo>
                    <a:cubicBezTo>
                      <a:pt x="27055" y="9887"/>
                      <a:pt x="27751" y="6207"/>
                      <a:pt x="27751" y="6207"/>
                    </a:cubicBezTo>
                    <a:lnTo>
                      <a:pt x="30198" y="9370"/>
                    </a:lnTo>
                    <a:cubicBezTo>
                      <a:pt x="31093" y="8534"/>
                      <a:pt x="30635" y="5749"/>
                      <a:pt x="30635" y="5749"/>
                    </a:cubicBezTo>
                    <a:lnTo>
                      <a:pt x="30635" y="5749"/>
                    </a:lnTo>
                    <a:cubicBezTo>
                      <a:pt x="33500" y="7042"/>
                      <a:pt x="36981" y="7082"/>
                      <a:pt x="36981" y="7082"/>
                    </a:cubicBezTo>
                    <a:lnTo>
                      <a:pt x="34514" y="4993"/>
                    </a:lnTo>
                    <a:lnTo>
                      <a:pt x="34514" y="4993"/>
                    </a:lnTo>
                    <a:cubicBezTo>
                      <a:pt x="35291" y="5209"/>
                      <a:pt x="36082" y="5283"/>
                      <a:pt x="36805" y="5283"/>
                    </a:cubicBezTo>
                    <a:cubicBezTo>
                      <a:pt x="38416" y="5283"/>
                      <a:pt x="39686" y="4914"/>
                      <a:pt x="39686" y="4914"/>
                    </a:cubicBezTo>
                    <a:cubicBezTo>
                      <a:pt x="38254" y="4774"/>
                      <a:pt x="36106" y="3362"/>
                      <a:pt x="33798" y="1492"/>
                    </a:cubicBezTo>
                    <a:cubicBezTo>
                      <a:pt x="33780" y="1492"/>
                      <a:pt x="33762" y="1492"/>
                      <a:pt x="33744" y="1492"/>
                    </a:cubicBezTo>
                    <a:cubicBezTo>
                      <a:pt x="31009" y="1492"/>
                      <a:pt x="27632" y="0"/>
                      <a:pt x="27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48"/>
              <p:cNvSpPr/>
              <p:nvPr/>
            </p:nvSpPr>
            <p:spPr>
              <a:xfrm>
                <a:off x="7650425" y="2620775"/>
                <a:ext cx="111925" cy="238225"/>
              </a:xfrm>
              <a:custGeom>
                <a:avLst/>
                <a:gdLst/>
                <a:ahLst/>
                <a:cxnLst/>
                <a:rect l="l" t="t" r="r" b="b"/>
                <a:pathLst>
                  <a:path w="4477" h="9529" extrusionOk="0">
                    <a:moveTo>
                      <a:pt x="3820" y="0"/>
                    </a:moveTo>
                    <a:lnTo>
                      <a:pt x="2388" y="3083"/>
                    </a:lnTo>
                    <a:cubicBezTo>
                      <a:pt x="2228" y="2984"/>
                      <a:pt x="2010" y="2765"/>
                      <a:pt x="1751" y="2467"/>
                    </a:cubicBezTo>
                    <a:cubicBezTo>
                      <a:pt x="1134" y="4874"/>
                      <a:pt x="518" y="7241"/>
                      <a:pt x="0" y="9250"/>
                    </a:cubicBezTo>
                    <a:lnTo>
                      <a:pt x="60" y="9529"/>
                    </a:lnTo>
                    <a:cubicBezTo>
                      <a:pt x="1234" y="9031"/>
                      <a:pt x="2348" y="4278"/>
                      <a:pt x="2348" y="4277"/>
                    </a:cubicBezTo>
                    <a:lnTo>
                      <a:pt x="2348" y="4277"/>
                    </a:lnTo>
                    <a:cubicBezTo>
                      <a:pt x="2308" y="5252"/>
                      <a:pt x="2149" y="9031"/>
                      <a:pt x="2149" y="9031"/>
                    </a:cubicBezTo>
                    <a:lnTo>
                      <a:pt x="3223" y="7619"/>
                    </a:lnTo>
                    <a:cubicBezTo>
                      <a:pt x="3601" y="5669"/>
                      <a:pt x="4019" y="3481"/>
                      <a:pt x="4476" y="1333"/>
                    </a:cubicBezTo>
                    <a:cubicBezTo>
                      <a:pt x="4178" y="657"/>
                      <a:pt x="3820" y="0"/>
                      <a:pt x="38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59" name="Google Shape;1359;p48"/>
          <p:cNvGrpSpPr/>
          <p:nvPr/>
        </p:nvGrpSpPr>
        <p:grpSpPr>
          <a:xfrm flipH="1">
            <a:off x="5346525" y="4003450"/>
            <a:ext cx="3871074" cy="1136900"/>
            <a:chOff x="1901282" y="4385750"/>
            <a:chExt cx="3871074" cy="1136900"/>
          </a:xfrm>
        </p:grpSpPr>
        <p:sp>
          <p:nvSpPr>
            <p:cNvPr id="1360" name="Google Shape;1360;p48"/>
            <p:cNvSpPr/>
            <p:nvPr/>
          </p:nvSpPr>
          <p:spPr>
            <a:xfrm>
              <a:off x="1904250" y="4385750"/>
              <a:ext cx="3782125" cy="647025"/>
            </a:xfrm>
            <a:custGeom>
              <a:avLst/>
              <a:gdLst/>
              <a:ahLst/>
              <a:cxnLst/>
              <a:rect l="l" t="t" r="r" b="b"/>
              <a:pathLst>
                <a:path w="151285" h="25881" extrusionOk="0">
                  <a:moveTo>
                    <a:pt x="1" y="0"/>
                  </a:moveTo>
                  <a:lnTo>
                    <a:pt x="1" y="20649"/>
                  </a:lnTo>
                  <a:lnTo>
                    <a:pt x="151285" y="25881"/>
                  </a:lnTo>
                  <a:cubicBezTo>
                    <a:pt x="151285" y="25881"/>
                    <a:pt x="93516" y="1911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48"/>
            <p:cNvSpPr/>
            <p:nvPr/>
          </p:nvSpPr>
          <p:spPr>
            <a:xfrm>
              <a:off x="1901282" y="4815425"/>
              <a:ext cx="3871074" cy="707225"/>
            </a:xfrm>
            <a:custGeom>
              <a:avLst/>
              <a:gdLst/>
              <a:ahLst/>
              <a:cxnLst/>
              <a:rect l="l" t="t" r="r" b="b"/>
              <a:pathLst>
                <a:path w="152120" h="28289" extrusionOk="0">
                  <a:moveTo>
                    <a:pt x="0" y="1"/>
                  </a:moveTo>
                  <a:lnTo>
                    <a:pt x="0" y="28288"/>
                  </a:lnTo>
                  <a:lnTo>
                    <a:pt x="152120" y="28288"/>
                  </a:lnTo>
                  <a:lnTo>
                    <a:pt x="152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a:extLst>
              <a:ext uri="{FF2B5EF4-FFF2-40B4-BE49-F238E27FC236}">
                <a16:creationId xmlns:a16="http://schemas.microsoft.com/office/drawing/2014/main" id="{04B15A90-BFC2-2A54-87EF-CDC3C884C6E1}"/>
              </a:ext>
            </a:extLst>
          </p:cNvPr>
          <p:cNvSpPr txBox="1"/>
          <p:nvPr/>
        </p:nvSpPr>
        <p:spPr>
          <a:xfrm>
            <a:off x="819213" y="311524"/>
            <a:ext cx="4004990" cy="400110"/>
          </a:xfrm>
          <a:prstGeom prst="rect">
            <a:avLst/>
          </a:prstGeom>
          <a:noFill/>
        </p:spPr>
        <p:txBody>
          <a:bodyPr wrap="square" rtlCol="0">
            <a:spAutoFit/>
          </a:bodyPr>
          <a:lstStyle/>
          <a:p>
            <a:r>
              <a:rPr lang="en-IN" sz="2000" b="1" dirty="0">
                <a:latin typeface="Calisto MT" panose="02040603050505030304" pitchFamily="18" charset="0"/>
              </a:rPr>
              <a:t>Data down-sampling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4" name="Google Shape;1384;p51"/>
          <p:cNvSpPr/>
          <p:nvPr/>
        </p:nvSpPr>
        <p:spPr>
          <a:xfrm flipH="1">
            <a:off x="6712145" y="3690347"/>
            <a:ext cx="1192030" cy="878538"/>
          </a:xfrm>
          <a:custGeom>
            <a:avLst/>
            <a:gdLst/>
            <a:ahLst/>
            <a:cxnLst/>
            <a:rect l="l" t="t" r="r" b="b"/>
            <a:pathLst>
              <a:path w="60067" h="44270" extrusionOk="0">
                <a:moveTo>
                  <a:pt x="52707" y="1"/>
                </a:moveTo>
                <a:cubicBezTo>
                  <a:pt x="52534" y="1"/>
                  <a:pt x="52339" y="79"/>
                  <a:pt x="52129" y="284"/>
                </a:cubicBezTo>
                <a:cubicBezTo>
                  <a:pt x="51254" y="1120"/>
                  <a:pt x="52447" y="3109"/>
                  <a:pt x="52447" y="3109"/>
                </a:cubicBezTo>
                <a:lnTo>
                  <a:pt x="52328" y="3745"/>
                </a:lnTo>
                <a:cubicBezTo>
                  <a:pt x="51831" y="4203"/>
                  <a:pt x="50995" y="9077"/>
                  <a:pt x="50657" y="9733"/>
                </a:cubicBezTo>
                <a:cubicBezTo>
                  <a:pt x="50339" y="10350"/>
                  <a:pt x="48469" y="10947"/>
                  <a:pt x="48469" y="10947"/>
                </a:cubicBezTo>
                <a:cubicBezTo>
                  <a:pt x="48256" y="10978"/>
                  <a:pt x="48015" y="10992"/>
                  <a:pt x="47745" y="10992"/>
                </a:cubicBezTo>
                <a:cubicBezTo>
                  <a:pt x="45625" y="10992"/>
                  <a:pt x="41706" y="10134"/>
                  <a:pt x="35784" y="10134"/>
                </a:cubicBezTo>
                <a:cubicBezTo>
                  <a:pt x="35311" y="10134"/>
                  <a:pt x="34824" y="10139"/>
                  <a:pt x="34325" y="10151"/>
                </a:cubicBezTo>
                <a:cubicBezTo>
                  <a:pt x="26786" y="10330"/>
                  <a:pt x="27761" y="12061"/>
                  <a:pt x="23165" y="13533"/>
                </a:cubicBezTo>
                <a:cubicBezTo>
                  <a:pt x="18570" y="15005"/>
                  <a:pt x="13736" y="23340"/>
                  <a:pt x="9380" y="27378"/>
                </a:cubicBezTo>
                <a:cubicBezTo>
                  <a:pt x="6836" y="29759"/>
                  <a:pt x="4497" y="30236"/>
                  <a:pt x="2850" y="30236"/>
                </a:cubicBezTo>
                <a:cubicBezTo>
                  <a:pt x="1746" y="30236"/>
                  <a:pt x="953" y="30022"/>
                  <a:pt x="616" y="30022"/>
                </a:cubicBezTo>
                <a:cubicBezTo>
                  <a:pt x="599" y="30022"/>
                  <a:pt x="582" y="30022"/>
                  <a:pt x="567" y="30024"/>
                </a:cubicBezTo>
                <a:cubicBezTo>
                  <a:pt x="0" y="30054"/>
                  <a:pt x="1178" y="31481"/>
                  <a:pt x="4385" y="31481"/>
                </a:cubicBezTo>
                <a:cubicBezTo>
                  <a:pt x="5456" y="31481"/>
                  <a:pt x="6752" y="31322"/>
                  <a:pt x="8286" y="30899"/>
                </a:cubicBezTo>
                <a:cubicBezTo>
                  <a:pt x="14432" y="29228"/>
                  <a:pt x="18232" y="22385"/>
                  <a:pt x="20798" y="19421"/>
                </a:cubicBezTo>
                <a:cubicBezTo>
                  <a:pt x="22293" y="17705"/>
                  <a:pt x="23708" y="17347"/>
                  <a:pt x="24627" y="17347"/>
                </a:cubicBezTo>
                <a:cubicBezTo>
                  <a:pt x="25286" y="17347"/>
                  <a:pt x="25692" y="17531"/>
                  <a:pt x="25692" y="17531"/>
                </a:cubicBezTo>
                <a:cubicBezTo>
                  <a:pt x="25692" y="17531"/>
                  <a:pt x="25393" y="18884"/>
                  <a:pt x="26328" y="21012"/>
                </a:cubicBezTo>
                <a:cubicBezTo>
                  <a:pt x="26547" y="21510"/>
                  <a:pt x="26746" y="21947"/>
                  <a:pt x="26925" y="22285"/>
                </a:cubicBezTo>
                <a:cubicBezTo>
                  <a:pt x="26468" y="23877"/>
                  <a:pt x="25871" y="25787"/>
                  <a:pt x="25194" y="27318"/>
                </a:cubicBezTo>
                <a:cubicBezTo>
                  <a:pt x="24080" y="28154"/>
                  <a:pt x="22787" y="28989"/>
                  <a:pt x="21813" y="29546"/>
                </a:cubicBezTo>
                <a:cubicBezTo>
                  <a:pt x="20022" y="30640"/>
                  <a:pt x="18491" y="32033"/>
                  <a:pt x="17774" y="32391"/>
                </a:cubicBezTo>
                <a:cubicBezTo>
                  <a:pt x="17038" y="32729"/>
                  <a:pt x="16780" y="34679"/>
                  <a:pt x="16143" y="37205"/>
                </a:cubicBezTo>
                <a:cubicBezTo>
                  <a:pt x="15527" y="39751"/>
                  <a:pt x="14790" y="40746"/>
                  <a:pt x="14452" y="41502"/>
                </a:cubicBezTo>
                <a:cubicBezTo>
                  <a:pt x="14134" y="42278"/>
                  <a:pt x="15706" y="43889"/>
                  <a:pt x="15904" y="44128"/>
                </a:cubicBezTo>
                <a:cubicBezTo>
                  <a:pt x="16001" y="44233"/>
                  <a:pt x="16264" y="44269"/>
                  <a:pt x="16601" y="44269"/>
                </a:cubicBezTo>
                <a:cubicBezTo>
                  <a:pt x="16961" y="44269"/>
                  <a:pt x="17403" y="44228"/>
                  <a:pt x="17814" y="44187"/>
                </a:cubicBezTo>
                <a:cubicBezTo>
                  <a:pt x="18610" y="44128"/>
                  <a:pt x="17735" y="43272"/>
                  <a:pt x="16780" y="42397"/>
                </a:cubicBezTo>
                <a:cubicBezTo>
                  <a:pt x="15805" y="41542"/>
                  <a:pt x="17277" y="39274"/>
                  <a:pt x="17635" y="37981"/>
                </a:cubicBezTo>
                <a:cubicBezTo>
                  <a:pt x="17715" y="37762"/>
                  <a:pt x="17894" y="37464"/>
                  <a:pt x="18132" y="37106"/>
                </a:cubicBezTo>
                <a:lnTo>
                  <a:pt x="18132" y="37106"/>
                </a:lnTo>
                <a:cubicBezTo>
                  <a:pt x="18093" y="38916"/>
                  <a:pt x="18053" y="41661"/>
                  <a:pt x="18232" y="42138"/>
                </a:cubicBezTo>
                <a:cubicBezTo>
                  <a:pt x="18510" y="42854"/>
                  <a:pt x="19187" y="43869"/>
                  <a:pt x="19903" y="43869"/>
                </a:cubicBezTo>
                <a:cubicBezTo>
                  <a:pt x="20619" y="43869"/>
                  <a:pt x="22509" y="43829"/>
                  <a:pt x="22569" y="43730"/>
                </a:cubicBezTo>
                <a:cubicBezTo>
                  <a:pt x="22588" y="43650"/>
                  <a:pt x="22111" y="42795"/>
                  <a:pt x="21713" y="42636"/>
                </a:cubicBezTo>
                <a:cubicBezTo>
                  <a:pt x="21315" y="42457"/>
                  <a:pt x="20102" y="42397"/>
                  <a:pt x="20142" y="41462"/>
                </a:cubicBezTo>
                <a:cubicBezTo>
                  <a:pt x="20201" y="40507"/>
                  <a:pt x="19823" y="36688"/>
                  <a:pt x="20082" y="35912"/>
                </a:cubicBezTo>
                <a:cubicBezTo>
                  <a:pt x="20221" y="35474"/>
                  <a:pt x="22390" y="33107"/>
                  <a:pt x="24259" y="31118"/>
                </a:cubicBezTo>
                <a:cubicBezTo>
                  <a:pt x="24279" y="31098"/>
                  <a:pt x="24319" y="31058"/>
                  <a:pt x="24359" y="31038"/>
                </a:cubicBezTo>
                <a:cubicBezTo>
                  <a:pt x="25803" y="30021"/>
                  <a:pt x="26363" y="29906"/>
                  <a:pt x="26827" y="29906"/>
                </a:cubicBezTo>
                <a:cubicBezTo>
                  <a:pt x="26962" y="29906"/>
                  <a:pt x="27089" y="29916"/>
                  <a:pt x="27227" y="29916"/>
                </a:cubicBezTo>
                <a:cubicBezTo>
                  <a:pt x="27301" y="29916"/>
                  <a:pt x="27378" y="29913"/>
                  <a:pt x="27462" y="29904"/>
                </a:cubicBezTo>
                <a:cubicBezTo>
                  <a:pt x="28238" y="29825"/>
                  <a:pt x="34345" y="25349"/>
                  <a:pt x="34763" y="24752"/>
                </a:cubicBezTo>
                <a:cubicBezTo>
                  <a:pt x="35220" y="24155"/>
                  <a:pt x="36056" y="22544"/>
                  <a:pt x="36056" y="22544"/>
                </a:cubicBezTo>
                <a:cubicBezTo>
                  <a:pt x="36056" y="22544"/>
                  <a:pt x="36077" y="22544"/>
                  <a:pt x="36118" y="22544"/>
                </a:cubicBezTo>
                <a:cubicBezTo>
                  <a:pt x="36623" y="22544"/>
                  <a:pt x="40125" y="22527"/>
                  <a:pt x="42501" y="22067"/>
                </a:cubicBezTo>
                <a:cubicBezTo>
                  <a:pt x="45044" y="21574"/>
                  <a:pt x="48037" y="19498"/>
                  <a:pt x="48090" y="19461"/>
                </a:cubicBezTo>
                <a:lnTo>
                  <a:pt x="48090" y="19461"/>
                </a:lnTo>
                <a:cubicBezTo>
                  <a:pt x="48078" y="19470"/>
                  <a:pt x="47930" y="19609"/>
                  <a:pt x="48946" y="20396"/>
                </a:cubicBezTo>
                <a:cubicBezTo>
                  <a:pt x="49981" y="21211"/>
                  <a:pt x="51652" y="23181"/>
                  <a:pt x="51652" y="23399"/>
                </a:cubicBezTo>
                <a:cubicBezTo>
                  <a:pt x="51672" y="23638"/>
                  <a:pt x="51075" y="23897"/>
                  <a:pt x="50478" y="24653"/>
                </a:cubicBezTo>
                <a:cubicBezTo>
                  <a:pt x="49881" y="25369"/>
                  <a:pt x="49682" y="26443"/>
                  <a:pt x="50438" y="26622"/>
                </a:cubicBezTo>
                <a:cubicBezTo>
                  <a:pt x="50494" y="26637"/>
                  <a:pt x="50554" y="26644"/>
                  <a:pt x="50618" y="26644"/>
                </a:cubicBezTo>
                <a:cubicBezTo>
                  <a:pt x="51389" y="26644"/>
                  <a:pt x="52672" y="25585"/>
                  <a:pt x="53462" y="24832"/>
                </a:cubicBezTo>
                <a:cubicBezTo>
                  <a:pt x="54337" y="23976"/>
                  <a:pt x="53800" y="23797"/>
                  <a:pt x="53104" y="21868"/>
                </a:cubicBezTo>
                <a:cubicBezTo>
                  <a:pt x="52408" y="19918"/>
                  <a:pt x="51811" y="18526"/>
                  <a:pt x="51731" y="18168"/>
                </a:cubicBezTo>
                <a:cubicBezTo>
                  <a:pt x="51652" y="17790"/>
                  <a:pt x="53661" y="15681"/>
                  <a:pt x="54337" y="14846"/>
                </a:cubicBezTo>
                <a:cubicBezTo>
                  <a:pt x="55014" y="14030"/>
                  <a:pt x="54596" y="12299"/>
                  <a:pt x="54417" y="12021"/>
                </a:cubicBezTo>
                <a:cubicBezTo>
                  <a:pt x="54218" y="11742"/>
                  <a:pt x="54715" y="8361"/>
                  <a:pt x="54715" y="8361"/>
                </a:cubicBezTo>
                <a:cubicBezTo>
                  <a:pt x="54943" y="8436"/>
                  <a:pt x="55250" y="8462"/>
                  <a:pt x="55570" y="8462"/>
                </a:cubicBezTo>
                <a:cubicBezTo>
                  <a:pt x="56004" y="8462"/>
                  <a:pt x="56463" y="8415"/>
                  <a:pt x="56784" y="8380"/>
                </a:cubicBezTo>
                <a:cubicBezTo>
                  <a:pt x="56876" y="8371"/>
                  <a:pt x="56961" y="8366"/>
                  <a:pt x="57042" y="8366"/>
                </a:cubicBezTo>
                <a:cubicBezTo>
                  <a:pt x="57452" y="8366"/>
                  <a:pt x="57767" y="8480"/>
                  <a:pt x="58415" y="8579"/>
                </a:cubicBezTo>
                <a:cubicBezTo>
                  <a:pt x="58515" y="8598"/>
                  <a:pt x="58602" y="8606"/>
                  <a:pt x="58678" y="8606"/>
                </a:cubicBezTo>
                <a:cubicBezTo>
                  <a:pt x="59176" y="8606"/>
                  <a:pt x="59191" y="8261"/>
                  <a:pt x="59191" y="8261"/>
                </a:cubicBezTo>
                <a:cubicBezTo>
                  <a:pt x="59708" y="8122"/>
                  <a:pt x="59788" y="7326"/>
                  <a:pt x="59867" y="7048"/>
                </a:cubicBezTo>
                <a:cubicBezTo>
                  <a:pt x="60066" y="6729"/>
                  <a:pt x="59688" y="6431"/>
                  <a:pt x="58415" y="5735"/>
                </a:cubicBezTo>
                <a:cubicBezTo>
                  <a:pt x="57182" y="5038"/>
                  <a:pt x="57580" y="5019"/>
                  <a:pt x="57023" y="4621"/>
                </a:cubicBezTo>
                <a:cubicBezTo>
                  <a:pt x="56486" y="4183"/>
                  <a:pt x="54954" y="3666"/>
                  <a:pt x="54695" y="3566"/>
                </a:cubicBezTo>
                <a:cubicBezTo>
                  <a:pt x="54417" y="3467"/>
                  <a:pt x="54695" y="3367"/>
                  <a:pt x="54795" y="1796"/>
                </a:cubicBezTo>
                <a:cubicBezTo>
                  <a:pt x="54854" y="882"/>
                  <a:pt x="54417" y="697"/>
                  <a:pt x="54056" y="697"/>
                </a:cubicBezTo>
                <a:cubicBezTo>
                  <a:pt x="53811" y="697"/>
                  <a:pt x="53601" y="781"/>
                  <a:pt x="53601" y="781"/>
                </a:cubicBezTo>
                <a:cubicBezTo>
                  <a:pt x="53601" y="781"/>
                  <a:pt x="53257" y="1"/>
                  <a:pt x="52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8303E4DA-48DD-0D56-A8C9-7B6DBB97D8FD}"/>
              </a:ext>
            </a:extLst>
          </p:cNvPr>
          <p:cNvSpPr txBox="1"/>
          <p:nvPr/>
        </p:nvSpPr>
        <p:spPr>
          <a:xfrm>
            <a:off x="925693" y="128339"/>
            <a:ext cx="6325173" cy="584775"/>
          </a:xfrm>
          <a:prstGeom prst="rect">
            <a:avLst/>
          </a:prstGeom>
          <a:noFill/>
        </p:spPr>
        <p:txBody>
          <a:bodyPr wrap="square" rtlCol="0">
            <a:spAutoFit/>
          </a:bodyPr>
          <a:lstStyle/>
          <a:p>
            <a:r>
              <a:rPr lang="en-US" sz="3200" b="1" dirty="0">
                <a:latin typeface="Calisto MT" panose="02040603050505030304" pitchFamily="18" charset="0"/>
              </a:rPr>
              <a:t>Feature Engineering</a:t>
            </a:r>
            <a:endParaRPr lang="en-IN" sz="3200" b="1" dirty="0">
              <a:latin typeface="Calisto MT" panose="02040603050505030304" pitchFamily="18" charset="0"/>
            </a:endParaRPr>
          </a:p>
        </p:txBody>
      </p:sp>
      <p:sp>
        <p:nvSpPr>
          <p:cNvPr id="9" name="TextBox 8">
            <a:extLst>
              <a:ext uri="{FF2B5EF4-FFF2-40B4-BE49-F238E27FC236}">
                <a16:creationId xmlns:a16="http://schemas.microsoft.com/office/drawing/2014/main" id="{B98AEF57-6302-23DB-6136-8B7CA8663AC5}"/>
              </a:ext>
            </a:extLst>
          </p:cNvPr>
          <p:cNvSpPr txBox="1"/>
          <p:nvPr/>
        </p:nvSpPr>
        <p:spPr>
          <a:xfrm>
            <a:off x="1695714" y="1017478"/>
            <a:ext cx="5555152" cy="3108543"/>
          </a:xfrm>
          <a:prstGeom prst="rect">
            <a:avLst/>
          </a:prstGeom>
          <a:noFill/>
        </p:spPr>
        <p:txBody>
          <a:bodyPr wrap="square" rtlCol="0">
            <a:spAutoFit/>
          </a:bodyPr>
          <a:lstStyle/>
          <a:p>
            <a:r>
              <a:rPr lang="en-US" dirty="0">
                <a:solidFill>
                  <a:schemeClr val="tx1"/>
                </a:solidFill>
                <a:latin typeface="Calisto MT" panose="02040603050505030304" pitchFamily="18" charset="0"/>
              </a:rPr>
              <a:t>Feature engineering involves transforming raw data into meaningful and informative features that can enhance the predictive power of machine learning algorithms. For our project, this process includes selecting and creating features from historical time-series data and various environmental variables. By carefully engineering these features, we can capture complex patterns and relationships that contribute to wildfire occurrences. </a:t>
            </a:r>
          </a:p>
          <a:p>
            <a:endParaRPr lang="en-IN" dirty="0">
              <a:solidFill>
                <a:schemeClr val="tx1"/>
              </a:solidFill>
              <a:latin typeface="Calisto MT" panose="02040603050505030304" pitchFamily="18" charset="0"/>
            </a:endParaRPr>
          </a:p>
          <a:p>
            <a:r>
              <a:rPr lang="en-IN" dirty="0">
                <a:solidFill>
                  <a:schemeClr val="tx1"/>
                </a:solidFill>
                <a:latin typeface="Calisto MT" panose="02040603050505030304" pitchFamily="18" charset="0"/>
              </a:rPr>
              <a:t>The following operations were performed on our dataset:</a:t>
            </a:r>
          </a:p>
          <a:p>
            <a:pPr marL="342900" indent="-342900">
              <a:buAutoNum type="arabicPeriod"/>
            </a:pPr>
            <a:r>
              <a:rPr lang="en-IN" dirty="0">
                <a:solidFill>
                  <a:schemeClr val="tx1"/>
                </a:solidFill>
                <a:latin typeface="Calisto MT" panose="02040603050505030304" pitchFamily="18" charset="0"/>
              </a:rPr>
              <a:t>Feature Extraction</a:t>
            </a:r>
          </a:p>
          <a:p>
            <a:pPr marL="342900" indent="-342900">
              <a:buAutoNum type="arabicPeriod"/>
            </a:pPr>
            <a:r>
              <a:rPr lang="en-IN" dirty="0">
                <a:solidFill>
                  <a:schemeClr val="tx1"/>
                </a:solidFill>
                <a:latin typeface="Calisto MT" panose="02040603050505030304" pitchFamily="18" charset="0"/>
              </a:rPr>
              <a:t>Dimensionality Reduction</a:t>
            </a:r>
          </a:p>
          <a:p>
            <a:pPr marL="342900" indent="-342900">
              <a:buAutoNum type="arabicPeriod"/>
            </a:pPr>
            <a:r>
              <a:rPr lang="en-IN" dirty="0">
                <a:solidFill>
                  <a:schemeClr val="tx1"/>
                </a:solidFill>
                <a:latin typeface="Calisto MT" panose="02040603050505030304" pitchFamily="18" charset="0"/>
              </a:rPr>
              <a:t>Normalization and Standardization</a:t>
            </a:r>
          </a:p>
          <a:p>
            <a:pPr marL="342900" indent="-342900">
              <a:buAutoNum type="arabicPeriod"/>
            </a:pPr>
            <a:r>
              <a:rPr lang="en-IN" dirty="0">
                <a:solidFill>
                  <a:schemeClr val="tx1"/>
                </a:solidFill>
                <a:latin typeface="Calisto MT" panose="02040603050505030304" pitchFamily="18" charset="0"/>
              </a:rPr>
              <a:t>Principal Component Analysis (PCA)</a:t>
            </a:r>
          </a:p>
          <a:p>
            <a:pPr marL="342900" indent="-342900">
              <a:buAutoNum type="arabicPeriod"/>
            </a:pPr>
            <a:r>
              <a:rPr lang="en-IN" dirty="0">
                <a:solidFill>
                  <a:schemeClr val="tx1"/>
                </a:solidFill>
                <a:latin typeface="Calisto MT" panose="02040603050505030304" pitchFamily="18" charset="0"/>
              </a:rPr>
              <a:t>Cross - Validation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330469" y="2283175"/>
            <a:ext cx="569305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Building</a:t>
            </a:r>
            <a:endParaRPr dirty="0"/>
          </a:p>
        </p:txBody>
      </p:sp>
      <p:sp>
        <p:nvSpPr>
          <p:cNvPr id="1042" name="Google Shape;1042;p40"/>
          <p:cNvSpPr txBox="1">
            <a:spLocks noGrp="1"/>
          </p:cNvSpPr>
          <p:nvPr>
            <p:ph type="title" idx="2"/>
          </p:nvPr>
        </p:nvSpPr>
        <p:spPr>
          <a:xfrm>
            <a:off x="476925" y="1353950"/>
            <a:ext cx="1271700" cy="97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1043" name="Google Shape;1043;p40"/>
          <p:cNvSpPr txBox="1">
            <a:spLocks noGrp="1"/>
          </p:cNvSpPr>
          <p:nvPr>
            <p:ph type="subTitle" idx="1"/>
          </p:nvPr>
        </p:nvSpPr>
        <p:spPr>
          <a:xfrm>
            <a:off x="396701" y="3030742"/>
            <a:ext cx="4307700" cy="39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Feature Engineering, Time-Series Forecasting, Model Evaluation</a:t>
            </a:r>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731273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3" name="Title 2">
            <a:extLst>
              <a:ext uri="{FF2B5EF4-FFF2-40B4-BE49-F238E27FC236}">
                <a16:creationId xmlns:a16="http://schemas.microsoft.com/office/drawing/2014/main" id="{1FD5F2B2-E619-3AB7-7BC9-F47917EF3522}"/>
              </a:ext>
            </a:extLst>
          </p:cNvPr>
          <p:cNvSpPr>
            <a:spLocks noGrp="1"/>
          </p:cNvSpPr>
          <p:nvPr>
            <p:ph type="title"/>
          </p:nvPr>
        </p:nvSpPr>
        <p:spPr>
          <a:xfrm>
            <a:off x="720000" y="156268"/>
            <a:ext cx="7704000" cy="572700"/>
          </a:xfrm>
        </p:spPr>
        <p:txBody>
          <a:bodyPr/>
          <a:lstStyle/>
          <a:p>
            <a:r>
              <a:rPr lang="en-US" dirty="0"/>
              <a:t>ML Two Model Theory</a:t>
            </a:r>
            <a:endParaRPr lang="en-IN" dirty="0"/>
          </a:p>
        </p:txBody>
      </p:sp>
      <p:sp>
        <p:nvSpPr>
          <p:cNvPr id="4" name="TextBox 3">
            <a:extLst>
              <a:ext uri="{FF2B5EF4-FFF2-40B4-BE49-F238E27FC236}">
                <a16:creationId xmlns:a16="http://schemas.microsoft.com/office/drawing/2014/main" id="{6F843726-2713-EE69-4072-57766E3A1E8C}"/>
              </a:ext>
            </a:extLst>
          </p:cNvPr>
          <p:cNvSpPr txBox="1"/>
          <p:nvPr/>
        </p:nvSpPr>
        <p:spPr>
          <a:xfrm>
            <a:off x="720000" y="728968"/>
            <a:ext cx="8238370" cy="3970318"/>
          </a:xfrm>
          <a:prstGeom prst="rect">
            <a:avLst/>
          </a:prstGeom>
          <a:noFill/>
        </p:spPr>
        <p:txBody>
          <a:bodyPr wrap="square" rtlCol="0">
            <a:spAutoFit/>
          </a:bodyPr>
          <a:lstStyle/>
          <a:p>
            <a:r>
              <a:rPr lang="en-US" dirty="0"/>
              <a:t>For this project, Team Mavericks decided to go wild and perform some unique and unprecedented.</a:t>
            </a:r>
          </a:p>
          <a:p>
            <a:r>
              <a:rPr lang="en-US" dirty="0"/>
              <a:t>We have decided to use not one, but </a:t>
            </a:r>
            <a:r>
              <a:rPr lang="en-US" b="1" dirty="0"/>
              <a:t>Two Machine Learning Models </a:t>
            </a:r>
            <a:r>
              <a:rPr lang="en-US" dirty="0"/>
              <a:t>for this particular project.</a:t>
            </a:r>
          </a:p>
          <a:p>
            <a:endParaRPr lang="en-IN" dirty="0"/>
          </a:p>
          <a:p>
            <a:r>
              <a:rPr lang="en-IN" dirty="0"/>
              <a:t>“Necessity is the mother of invention.”</a:t>
            </a:r>
          </a:p>
          <a:p>
            <a:endParaRPr lang="en-IN" dirty="0"/>
          </a:p>
          <a:p>
            <a:r>
              <a:rPr lang="en-IN" dirty="0"/>
              <a:t>Similarly, while working on this project, we discovered the necessity for Time Series Forecasting and as well as Binary Classification for this particularly advanced dataset.</a:t>
            </a:r>
          </a:p>
          <a:p>
            <a:endParaRPr lang="en-IN" dirty="0"/>
          </a:p>
          <a:p>
            <a:r>
              <a:rPr lang="en-IN" dirty="0"/>
              <a:t>Since there is no such ML model which is capable of performing both the operations independently, we put some light on the novel idea of using two different models!</a:t>
            </a:r>
          </a:p>
          <a:p>
            <a:endParaRPr lang="en-IN" dirty="0"/>
          </a:p>
          <a:p>
            <a:r>
              <a:rPr lang="en-IN" dirty="0"/>
              <a:t>The first model would be a Multiple Regression model focusing on time series forecasting, producing future values for the features.</a:t>
            </a:r>
          </a:p>
          <a:p>
            <a:r>
              <a:rPr lang="en-IN" dirty="0"/>
              <a:t>The second model will be a Logistic Regression model which will utilize the predicted values to</a:t>
            </a:r>
          </a:p>
          <a:p>
            <a:r>
              <a:rPr lang="en-IN" dirty="0"/>
              <a:t>classify the target feature as 0 or 1.</a:t>
            </a:r>
          </a:p>
          <a:p>
            <a:endParaRPr lang="en-IN" dirty="0"/>
          </a:p>
          <a:p>
            <a:r>
              <a:rPr lang="en-IN" dirty="0"/>
              <a:t>Both the models shall work hand in hand through integration and pipelines.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54"/>
          <p:cNvSpPr txBox="1">
            <a:spLocks noGrp="1"/>
          </p:cNvSpPr>
          <p:nvPr>
            <p:ph type="title"/>
          </p:nvPr>
        </p:nvSpPr>
        <p:spPr>
          <a:xfrm>
            <a:off x="789802" y="99827"/>
            <a:ext cx="7279533" cy="5582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1: Linear Regression</a:t>
            </a:r>
            <a:endParaRPr dirty="0"/>
          </a:p>
        </p:txBody>
      </p:sp>
      <p:sp>
        <p:nvSpPr>
          <p:cNvPr id="1496" name="Google Shape;1496;p54"/>
          <p:cNvSpPr txBox="1">
            <a:spLocks noGrp="1"/>
          </p:cNvSpPr>
          <p:nvPr>
            <p:ph type="subTitle" idx="1"/>
          </p:nvPr>
        </p:nvSpPr>
        <p:spPr>
          <a:xfrm>
            <a:off x="875644" y="747787"/>
            <a:ext cx="2759700" cy="9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model shall work on Scikit Learn and Facebook Prophet libraries in python.</a:t>
            </a:r>
            <a:endParaRPr dirty="0"/>
          </a:p>
        </p:txBody>
      </p:sp>
      <p:grpSp>
        <p:nvGrpSpPr>
          <p:cNvPr id="1497" name="Google Shape;1497;p54"/>
          <p:cNvGrpSpPr/>
          <p:nvPr/>
        </p:nvGrpSpPr>
        <p:grpSpPr>
          <a:xfrm>
            <a:off x="4429569" y="1811560"/>
            <a:ext cx="3753109" cy="2853830"/>
            <a:chOff x="3426482" y="735539"/>
            <a:chExt cx="4831500" cy="3673828"/>
          </a:xfrm>
        </p:grpSpPr>
        <p:sp>
          <p:nvSpPr>
            <p:cNvPr id="1498" name="Google Shape;1498;p54"/>
            <p:cNvSpPr/>
            <p:nvPr/>
          </p:nvSpPr>
          <p:spPr>
            <a:xfrm>
              <a:off x="5009040" y="3759858"/>
              <a:ext cx="1649975" cy="649509"/>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dk1"/>
            </a:solidFill>
            <a:ln>
              <a:noFill/>
            </a:ln>
          </p:spPr>
        </p:sp>
        <p:sp>
          <p:nvSpPr>
            <p:cNvPr id="1499" name="Google Shape;1499;p54"/>
            <p:cNvSpPr/>
            <p:nvPr/>
          </p:nvSpPr>
          <p:spPr>
            <a:xfrm>
              <a:off x="3426482" y="735539"/>
              <a:ext cx="4831500" cy="3056700"/>
            </a:xfrm>
            <a:prstGeom prst="roundRect">
              <a:avLst>
                <a:gd name="adj" fmla="val 38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050" name="Picture 2" descr="Machine Learning: What is it and why does it change the world?">
            <a:extLst>
              <a:ext uri="{FF2B5EF4-FFF2-40B4-BE49-F238E27FC236}">
                <a16:creationId xmlns:a16="http://schemas.microsoft.com/office/drawing/2014/main" id="{C4739873-C69D-39A4-4880-48D005646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498" y="1871085"/>
            <a:ext cx="3630099" cy="219902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96;p54">
            <a:extLst>
              <a:ext uri="{FF2B5EF4-FFF2-40B4-BE49-F238E27FC236}">
                <a16:creationId xmlns:a16="http://schemas.microsoft.com/office/drawing/2014/main" id="{D480CE81-0F51-9DAB-52E9-2372E2D28BCB}"/>
              </a:ext>
            </a:extLst>
          </p:cNvPr>
          <p:cNvSpPr txBox="1">
            <a:spLocks/>
          </p:cNvSpPr>
          <p:nvPr/>
        </p:nvSpPr>
        <p:spPr>
          <a:xfrm>
            <a:off x="875644" y="1871085"/>
            <a:ext cx="2759700" cy="97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The primary job is time series forecasting using scikit learn and predicting future values using Facebook prophet.</a:t>
            </a:r>
          </a:p>
        </p:txBody>
      </p:sp>
      <p:sp>
        <p:nvSpPr>
          <p:cNvPr id="5" name="Google Shape;1496;p54">
            <a:extLst>
              <a:ext uri="{FF2B5EF4-FFF2-40B4-BE49-F238E27FC236}">
                <a16:creationId xmlns:a16="http://schemas.microsoft.com/office/drawing/2014/main" id="{4D8FDC35-C7E6-96A8-0D03-30321FE84E33}"/>
              </a:ext>
            </a:extLst>
          </p:cNvPr>
          <p:cNvSpPr txBox="1">
            <a:spLocks/>
          </p:cNvSpPr>
          <p:nvPr/>
        </p:nvSpPr>
        <p:spPr>
          <a:xfrm>
            <a:off x="875644" y="2994383"/>
            <a:ext cx="2759700" cy="97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The future predicted values then shall be used for binary classification.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54"/>
          <p:cNvSpPr txBox="1">
            <a:spLocks noGrp="1"/>
          </p:cNvSpPr>
          <p:nvPr>
            <p:ph type="title"/>
          </p:nvPr>
        </p:nvSpPr>
        <p:spPr>
          <a:xfrm>
            <a:off x="789802" y="99827"/>
            <a:ext cx="7279533" cy="5582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2: Logistic Regression</a:t>
            </a:r>
            <a:endParaRPr dirty="0"/>
          </a:p>
        </p:txBody>
      </p:sp>
      <p:sp>
        <p:nvSpPr>
          <p:cNvPr id="1496" name="Google Shape;1496;p54"/>
          <p:cNvSpPr txBox="1">
            <a:spLocks noGrp="1"/>
          </p:cNvSpPr>
          <p:nvPr>
            <p:ph type="subTitle" idx="1"/>
          </p:nvPr>
        </p:nvSpPr>
        <p:spPr>
          <a:xfrm>
            <a:off x="875644" y="747787"/>
            <a:ext cx="2759700" cy="9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model shall work on Scikit Learn and statsmodels in python.</a:t>
            </a:r>
            <a:endParaRPr dirty="0"/>
          </a:p>
        </p:txBody>
      </p:sp>
      <p:grpSp>
        <p:nvGrpSpPr>
          <p:cNvPr id="1497" name="Google Shape;1497;p54"/>
          <p:cNvGrpSpPr/>
          <p:nvPr/>
        </p:nvGrpSpPr>
        <p:grpSpPr>
          <a:xfrm>
            <a:off x="4429569" y="1811560"/>
            <a:ext cx="3753109" cy="2853830"/>
            <a:chOff x="3426482" y="735539"/>
            <a:chExt cx="4831500" cy="3673828"/>
          </a:xfrm>
        </p:grpSpPr>
        <p:sp>
          <p:nvSpPr>
            <p:cNvPr id="1498" name="Google Shape;1498;p54"/>
            <p:cNvSpPr/>
            <p:nvPr/>
          </p:nvSpPr>
          <p:spPr>
            <a:xfrm>
              <a:off x="5009040" y="3759858"/>
              <a:ext cx="1649975" cy="649509"/>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dk1"/>
            </a:solidFill>
            <a:ln>
              <a:noFill/>
            </a:ln>
          </p:spPr>
        </p:sp>
        <p:sp>
          <p:nvSpPr>
            <p:cNvPr id="1499" name="Google Shape;1499;p54"/>
            <p:cNvSpPr/>
            <p:nvPr/>
          </p:nvSpPr>
          <p:spPr>
            <a:xfrm>
              <a:off x="3426482" y="735539"/>
              <a:ext cx="4831500" cy="3056700"/>
            </a:xfrm>
            <a:prstGeom prst="roundRect">
              <a:avLst>
                <a:gd name="adj" fmla="val 38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Google Shape;1496;p54">
            <a:extLst>
              <a:ext uri="{FF2B5EF4-FFF2-40B4-BE49-F238E27FC236}">
                <a16:creationId xmlns:a16="http://schemas.microsoft.com/office/drawing/2014/main" id="{D480CE81-0F51-9DAB-52E9-2372E2D28BCB}"/>
              </a:ext>
            </a:extLst>
          </p:cNvPr>
          <p:cNvSpPr txBox="1">
            <a:spLocks/>
          </p:cNvSpPr>
          <p:nvPr/>
        </p:nvSpPr>
        <p:spPr>
          <a:xfrm>
            <a:off x="875644" y="1871085"/>
            <a:ext cx="2759700" cy="97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The predicted values will be used to classify the target feature.</a:t>
            </a:r>
          </a:p>
        </p:txBody>
      </p:sp>
      <p:sp>
        <p:nvSpPr>
          <p:cNvPr id="5" name="Google Shape;1496;p54">
            <a:extLst>
              <a:ext uri="{FF2B5EF4-FFF2-40B4-BE49-F238E27FC236}">
                <a16:creationId xmlns:a16="http://schemas.microsoft.com/office/drawing/2014/main" id="{4D8FDC35-C7E6-96A8-0D03-30321FE84E33}"/>
              </a:ext>
            </a:extLst>
          </p:cNvPr>
          <p:cNvSpPr txBox="1">
            <a:spLocks/>
          </p:cNvSpPr>
          <p:nvPr/>
        </p:nvSpPr>
        <p:spPr>
          <a:xfrm>
            <a:off x="875644" y="2994383"/>
            <a:ext cx="2759700" cy="97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The whole point of using two different models integrated through pipelines is to increase accuracy.</a:t>
            </a:r>
          </a:p>
        </p:txBody>
      </p:sp>
      <p:pic>
        <p:nvPicPr>
          <p:cNvPr id="3074" name="Picture 2" descr="Plotting the decision boundary of a logistic regression model">
            <a:extLst>
              <a:ext uri="{FF2B5EF4-FFF2-40B4-BE49-F238E27FC236}">
                <a16:creationId xmlns:a16="http://schemas.microsoft.com/office/drawing/2014/main" id="{46207B2F-D6CF-A758-E792-89802144C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888547"/>
            <a:ext cx="3444468" cy="224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66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330469" y="2283175"/>
            <a:ext cx="569305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Deployment</a:t>
            </a:r>
            <a:endParaRPr dirty="0"/>
          </a:p>
        </p:txBody>
      </p:sp>
      <p:sp>
        <p:nvSpPr>
          <p:cNvPr id="1042" name="Google Shape;1042;p40"/>
          <p:cNvSpPr txBox="1">
            <a:spLocks noGrp="1"/>
          </p:cNvSpPr>
          <p:nvPr>
            <p:ph type="title" idx="2"/>
          </p:nvPr>
        </p:nvSpPr>
        <p:spPr>
          <a:xfrm>
            <a:off x="476925" y="1353950"/>
            <a:ext cx="1271700" cy="97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1043" name="Google Shape;1043;p40"/>
          <p:cNvSpPr txBox="1">
            <a:spLocks noGrp="1"/>
          </p:cNvSpPr>
          <p:nvPr>
            <p:ph type="subTitle" idx="1"/>
          </p:nvPr>
        </p:nvSpPr>
        <p:spPr>
          <a:xfrm>
            <a:off x="396701" y="3030742"/>
            <a:ext cx="4307700" cy="39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Front-End Development, Validation and Maintenance</a:t>
            </a:r>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62042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38"/>
          <p:cNvSpPr txBox="1">
            <a:spLocks noGrp="1"/>
          </p:cNvSpPr>
          <p:nvPr>
            <p:ph type="title"/>
          </p:nvPr>
        </p:nvSpPr>
        <p:spPr>
          <a:xfrm>
            <a:off x="736400" y="12889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sp>
        <p:nvSpPr>
          <p:cNvPr id="975" name="Google Shape;975;p38"/>
          <p:cNvSpPr/>
          <p:nvPr/>
        </p:nvSpPr>
        <p:spPr>
          <a:xfrm flipH="1">
            <a:off x="5785800" y="4670355"/>
            <a:ext cx="3176875" cy="167625"/>
          </a:xfrm>
          <a:custGeom>
            <a:avLst/>
            <a:gdLst/>
            <a:ahLst/>
            <a:cxnLst/>
            <a:rect l="l" t="t" r="r" b="b"/>
            <a:pathLst>
              <a:path w="127075" h="6705" extrusionOk="0">
                <a:moveTo>
                  <a:pt x="0" y="0"/>
                </a:moveTo>
                <a:lnTo>
                  <a:pt x="63995" y="2626"/>
                </a:lnTo>
                <a:lnTo>
                  <a:pt x="41039" y="6704"/>
                </a:lnTo>
                <a:lnTo>
                  <a:pt x="41039" y="6704"/>
                </a:lnTo>
                <a:lnTo>
                  <a:pt x="127075" y="1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76" name="Google Shape;976;p38"/>
          <p:cNvGrpSpPr/>
          <p:nvPr/>
        </p:nvGrpSpPr>
        <p:grpSpPr>
          <a:xfrm>
            <a:off x="287825" y="-200468"/>
            <a:ext cx="1523300" cy="5339725"/>
            <a:chOff x="2521375" y="-177968"/>
            <a:chExt cx="1523300" cy="5339725"/>
          </a:xfrm>
        </p:grpSpPr>
        <p:sp>
          <p:nvSpPr>
            <p:cNvPr id="977" name="Google Shape;977;p38"/>
            <p:cNvSpPr/>
            <p:nvPr/>
          </p:nvSpPr>
          <p:spPr>
            <a:xfrm>
              <a:off x="3480700" y="-177968"/>
              <a:ext cx="477925" cy="5339725"/>
            </a:xfrm>
            <a:custGeom>
              <a:avLst/>
              <a:gdLst/>
              <a:ahLst/>
              <a:cxnLst/>
              <a:rect l="l" t="t" r="r" b="b"/>
              <a:pathLst>
                <a:path w="19117" h="213589" extrusionOk="0">
                  <a:moveTo>
                    <a:pt x="0" y="0"/>
                  </a:moveTo>
                  <a:lnTo>
                    <a:pt x="6963" y="213589"/>
                  </a:lnTo>
                  <a:lnTo>
                    <a:pt x="19117" y="213549"/>
                  </a:lnTo>
                  <a:lnTo>
                    <a:pt x="61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38"/>
            <p:cNvSpPr/>
            <p:nvPr/>
          </p:nvSpPr>
          <p:spPr>
            <a:xfrm>
              <a:off x="3667175" y="724157"/>
              <a:ext cx="377500" cy="730100"/>
            </a:xfrm>
            <a:custGeom>
              <a:avLst/>
              <a:gdLst/>
              <a:ahLst/>
              <a:cxnLst/>
              <a:rect l="l" t="t" r="r" b="b"/>
              <a:pathLst>
                <a:path w="15100" h="29204" extrusionOk="0">
                  <a:moveTo>
                    <a:pt x="15099" y="1"/>
                  </a:moveTo>
                  <a:lnTo>
                    <a:pt x="11360" y="737"/>
                  </a:lnTo>
                  <a:lnTo>
                    <a:pt x="1" y="18043"/>
                  </a:lnTo>
                  <a:lnTo>
                    <a:pt x="856" y="29203"/>
                  </a:lnTo>
                  <a:lnTo>
                    <a:pt x="150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8"/>
            <p:cNvSpPr/>
            <p:nvPr/>
          </p:nvSpPr>
          <p:spPr>
            <a:xfrm>
              <a:off x="3806425" y="2694032"/>
              <a:ext cx="203425" cy="562000"/>
            </a:xfrm>
            <a:custGeom>
              <a:avLst/>
              <a:gdLst/>
              <a:ahLst/>
              <a:cxnLst/>
              <a:rect l="l" t="t" r="r" b="b"/>
              <a:pathLst>
                <a:path w="8137" h="22480" extrusionOk="0">
                  <a:moveTo>
                    <a:pt x="7421" y="1"/>
                  </a:moveTo>
                  <a:lnTo>
                    <a:pt x="1" y="13249"/>
                  </a:lnTo>
                  <a:lnTo>
                    <a:pt x="856" y="22480"/>
                  </a:lnTo>
                  <a:lnTo>
                    <a:pt x="8137" y="2129"/>
                  </a:lnTo>
                  <a:lnTo>
                    <a:pt x="7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38"/>
            <p:cNvSpPr/>
            <p:nvPr/>
          </p:nvSpPr>
          <p:spPr>
            <a:xfrm>
              <a:off x="3545350" y="297957"/>
              <a:ext cx="443125" cy="466025"/>
            </a:xfrm>
            <a:custGeom>
              <a:avLst/>
              <a:gdLst/>
              <a:ahLst/>
              <a:cxnLst/>
              <a:rect l="l" t="t" r="r" b="b"/>
              <a:pathLst>
                <a:path w="17725" h="18641" extrusionOk="0">
                  <a:moveTo>
                    <a:pt x="17724" y="1"/>
                  </a:moveTo>
                  <a:lnTo>
                    <a:pt x="4038" y="9907"/>
                  </a:lnTo>
                  <a:lnTo>
                    <a:pt x="0" y="18640"/>
                  </a:lnTo>
                  <a:lnTo>
                    <a:pt x="17287" y="2189"/>
                  </a:lnTo>
                  <a:lnTo>
                    <a:pt x="177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38"/>
            <p:cNvSpPr/>
            <p:nvPr/>
          </p:nvSpPr>
          <p:spPr>
            <a:xfrm>
              <a:off x="3415550" y="4380457"/>
              <a:ext cx="372500" cy="459050"/>
            </a:xfrm>
            <a:custGeom>
              <a:avLst/>
              <a:gdLst/>
              <a:ahLst/>
              <a:cxnLst/>
              <a:rect l="l" t="t" r="r" b="b"/>
              <a:pathLst>
                <a:path w="14900" h="18362" extrusionOk="0">
                  <a:moveTo>
                    <a:pt x="1910" y="0"/>
                  </a:moveTo>
                  <a:lnTo>
                    <a:pt x="0" y="756"/>
                  </a:lnTo>
                  <a:lnTo>
                    <a:pt x="14900" y="18361"/>
                  </a:lnTo>
                  <a:lnTo>
                    <a:pt x="13627" y="12354"/>
                  </a:lnTo>
                  <a:lnTo>
                    <a:pt x="1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38"/>
            <p:cNvSpPr/>
            <p:nvPr/>
          </p:nvSpPr>
          <p:spPr>
            <a:xfrm>
              <a:off x="3270825" y="1244857"/>
              <a:ext cx="318300" cy="482925"/>
            </a:xfrm>
            <a:custGeom>
              <a:avLst/>
              <a:gdLst/>
              <a:ahLst/>
              <a:cxnLst/>
              <a:rect l="l" t="t" r="r" b="b"/>
              <a:pathLst>
                <a:path w="12732" h="19317" extrusionOk="0">
                  <a:moveTo>
                    <a:pt x="1711" y="0"/>
                  </a:moveTo>
                  <a:lnTo>
                    <a:pt x="0" y="2010"/>
                  </a:lnTo>
                  <a:lnTo>
                    <a:pt x="12732" y="19316"/>
                  </a:lnTo>
                  <a:lnTo>
                    <a:pt x="11797" y="9231"/>
                  </a:lnTo>
                  <a:lnTo>
                    <a:pt x="17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38"/>
            <p:cNvSpPr/>
            <p:nvPr/>
          </p:nvSpPr>
          <p:spPr>
            <a:xfrm>
              <a:off x="3791500" y="2747257"/>
              <a:ext cx="218350" cy="469000"/>
            </a:xfrm>
            <a:custGeom>
              <a:avLst/>
              <a:gdLst/>
              <a:ahLst/>
              <a:cxnLst/>
              <a:rect l="l" t="t" r="r" b="b"/>
              <a:pathLst>
                <a:path w="8734" h="18760" extrusionOk="0">
                  <a:moveTo>
                    <a:pt x="8734" y="0"/>
                  </a:moveTo>
                  <a:lnTo>
                    <a:pt x="2706" y="13985"/>
                  </a:lnTo>
                  <a:lnTo>
                    <a:pt x="2169" y="13169"/>
                  </a:lnTo>
                  <a:lnTo>
                    <a:pt x="1" y="18043"/>
                  </a:lnTo>
                  <a:lnTo>
                    <a:pt x="2070" y="18759"/>
                  </a:lnTo>
                  <a:lnTo>
                    <a:pt x="87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38"/>
            <p:cNvSpPr/>
            <p:nvPr/>
          </p:nvSpPr>
          <p:spPr>
            <a:xfrm>
              <a:off x="3270825" y="1295082"/>
              <a:ext cx="299400" cy="367550"/>
            </a:xfrm>
            <a:custGeom>
              <a:avLst/>
              <a:gdLst/>
              <a:ahLst/>
              <a:cxnLst/>
              <a:rect l="l" t="t" r="r" b="b"/>
              <a:pathLst>
                <a:path w="11976" h="14702" extrusionOk="0">
                  <a:moveTo>
                    <a:pt x="0" y="1"/>
                  </a:moveTo>
                  <a:lnTo>
                    <a:pt x="10802" y="14701"/>
                  </a:lnTo>
                  <a:lnTo>
                    <a:pt x="9569" y="12195"/>
                  </a:lnTo>
                  <a:lnTo>
                    <a:pt x="11976" y="1241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38"/>
            <p:cNvSpPr/>
            <p:nvPr/>
          </p:nvSpPr>
          <p:spPr>
            <a:xfrm>
              <a:off x="2521375" y="-177968"/>
              <a:ext cx="786775" cy="5339725"/>
            </a:xfrm>
            <a:custGeom>
              <a:avLst/>
              <a:gdLst/>
              <a:ahLst/>
              <a:cxnLst/>
              <a:rect l="l" t="t" r="r" b="b"/>
              <a:pathLst>
                <a:path w="31471" h="213589" extrusionOk="0">
                  <a:moveTo>
                    <a:pt x="26597" y="0"/>
                  </a:moveTo>
                  <a:lnTo>
                    <a:pt x="0" y="213589"/>
                  </a:lnTo>
                  <a:lnTo>
                    <a:pt x="9330" y="213589"/>
                  </a:lnTo>
                  <a:lnTo>
                    <a:pt x="314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38"/>
            <p:cNvSpPr/>
            <p:nvPr/>
          </p:nvSpPr>
          <p:spPr>
            <a:xfrm>
              <a:off x="3116650" y="670957"/>
              <a:ext cx="369525" cy="665425"/>
            </a:xfrm>
            <a:custGeom>
              <a:avLst/>
              <a:gdLst/>
              <a:ahLst/>
              <a:cxnLst/>
              <a:rect l="l" t="t" r="r" b="b"/>
              <a:pathLst>
                <a:path w="14781" h="26617" extrusionOk="0">
                  <a:moveTo>
                    <a:pt x="14781" y="0"/>
                  </a:moveTo>
                  <a:lnTo>
                    <a:pt x="11857" y="338"/>
                  </a:lnTo>
                  <a:lnTo>
                    <a:pt x="717" y="16153"/>
                  </a:lnTo>
                  <a:lnTo>
                    <a:pt x="1" y="26617"/>
                  </a:lnTo>
                  <a:lnTo>
                    <a:pt x="14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38"/>
            <p:cNvSpPr/>
            <p:nvPr/>
          </p:nvSpPr>
          <p:spPr>
            <a:xfrm>
              <a:off x="2767050" y="3897057"/>
              <a:ext cx="283475" cy="777325"/>
            </a:xfrm>
            <a:custGeom>
              <a:avLst/>
              <a:gdLst/>
              <a:ahLst/>
              <a:cxnLst/>
              <a:rect l="l" t="t" r="r" b="b"/>
              <a:pathLst>
                <a:path w="11339" h="31093" extrusionOk="0">
                  <a:moveTo>
                    <a:pt x="11339" y="0"/>
                  </a:moveTo>
                  <a:lnTo>
                    <a:pt x="8474" y="736"/>
                  </a:lnTo>
                  <a:lnTo>
                    <a:pt x="0" y="20629"/>
                  </a:lnTo>
                  <a:lnTo>
                    <a:pt x="796" y="31093"/>
                  </a:lnTo>
                  <a:lnTo>
                    <a:pt x="113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38"/>
            <p:cNvSpPr/>
            <p:nvPr/>
          </p:nvSpPr>
          <p:spPr>
            <a:xfrm>
              <a:off x="2911750" y="195007"/>
              <a:ext cx="215875" cy="490900"/>
            </a:xfrm>
            <a:custGeom>
              <a:avLst/>
              <a:gdLst/>
              <a:ahLst/>
              <a:cxnLst/>
              <a:rect l="l" t="t" r="r" b="b"/>
              <a:pathLst>
                <a:path w="8635" h="19636" extrusionOk="0">
                  <a:moveTo>
                    <a:pt x="1572" y="1"/>
                  </a:moveTo>
                  <a:lnTo>
                    <a:pt x="1" y="538"/>
                  </a:lnTo>
                  <a:lnTo>
                    <a:pt x="8634" y="19635"/>
                  </a:lnTo>
                  <a:lnTo>
                    <a:pt x="8594" y="13548"/>
                  </a:lnTo>
                  <a:lnTo>
                    <a:pt x="15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38"/>
            <p:cNvSpPr/>
            <p:nvPr/>
          </p:nvSpPr>
          <p:spPr>
            <a:xfrm>
              <a:off x="2916725" y="328807"/>
              <a:ext cx="158175" cy="189500"/>
            </a:xfrm>
            <a:custGeom>
              <a:avLst/>
              <a:gdLst/>
              <a:ahLst/>
              <a:cxnLst/>
              <a:rect l="l" t="t" r="r" b="b"/>
              <a:pathLst>
                <a:path w="6327" h="7580" extrusionOk="0">
                  <a:moveTo>
                    <a:pt x="200" y="0"/>
                  </a:moveTo>
                  <a:lnTo>
                    <a:pt x="1" y="1253"/>
                  </a:lnTo>
                  <a:lnTo>
                    <a:pt x="6327" y="7579"/>
                  </a:lnTo>
                  <a:lnTo>
                    <a:pt x="4536" y="2785"/>
                  </a:lnTo>
                  <a:lnTo>
                    <a:pt x="2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0" name="Google Shape;990;p38"/>
          <p:cNvGrpSpPr/>
          <p:nvPr/>
        </p:nvGrpSpPr>
        <p:grpSpPr>
          <a:xfrm>
            <a:off x="300250" y="122282"/>
            <a:ext cx="782800" cy="2479650"/>
            <a:chOff x="2533800" y="144782"/>
            <a:chExt cx="782800" cy="2479650"/>
          </a:xfrm>
        </p:grpSpPr>
        <p:sp>
          <p:nvSpPr>
            <p:cNvPr id="991" name="Google Shape;991;p38"/>
            <p:cNvSpPr/>
            <p:nvPr/>
          </p:nvSpPr>
          <p:spPr>
            <a:xfrm>
              <a:off x="2533800" y="144782"/>
              <a:ext cx="266075" cy="109450"/>
            </a:xfrm>
            <a:custGeom>
              <a:avLst/>
              <a:gdLst/>
              <a:ahLst/>
              <a:cxnLst/>
              <a:rect l="l" t="t" r="r" b="b"/>
              <a:pathLst>
                <a:path w="10643" h="4378" extrusionOk="0">
                  <a:moveTo>
                    <a:pt x="0" y="1"/>
                  </a:moveTo>
                  <a:lnTo>
                    <a:pt x="4834" y="4377"/>
                  </a:lnTo>
                  <a:lnTo>
                    <a:pt x="10643" y="339"/>
                  </a:lnTo>
                  <a:cubicBezTo>
                    <a:pt x="10596" y="338"/>
                    <a:pt x="10549" y="337"/>
                    <a:pt x="10502" y="337"/>
                  </a:cubicBezTo>
                  <a:cubicBezTo>
                    <a:pt x="6830" y="337"/>
                    <a:pt x="5511" y="3402"/>
                    <a:pt x="5511" y="3402"/>
                  </a:cubicBezTo>
                  <a:cubicBezTo>
                    <a:pt x="4158" y="160"/>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38"/>
            <p:cNvSpPr/>
            <p:nvPr/>
          </p:nvSpPr>
          <p:spPr>
            <a:xfrm>
              <a:off x="2789425" y="2619982"/>
              <a:ext cx="118875" cy="4450"/>
            </a:xfrm>
            <a:custGeom>
              <a:avLst/>
              <a:gdLst/>
              <a:ahLst/>
              <a:cxnLst/>
              <a:rect l="l" t="t" r="r" b="b"/>
              <a:pathLst>
                <a:path w="4755" h="178" extrusionOk="0">
                  <a:moveTo>
                    <a:pt x="2922" y="0"/>
                  </a:moveTo>
                  <a:cubicBezTo>
                    <a:pt x="2089" y="0"/>
                    <a:pt x="1057" y="35"/>
                    <a:pt x="0" y="178"/>
                  </a:cubicBezTo>
                  <a:lnTo>
                    <a:pt x="4462" y="29"/>
                  </a:lnTo>
                  <a:lnTo>
                    <a:pt x="4462" y="29"/>
                  </a:lnTo>
                  <a:cubicBezTo>
                    <a:pt x="4505" y="29"/>
                    <a:pt x="4544" y="30"/>
                    <a:pt x="4579" y="30"/>
                  </a:cubicBezTo>
                  <a:cubicBezTo>
                    <a:pt x="4671" y="30"/>
                    <a:pt x="4731" y="27"/>
                    <a:pt x="4755" y="19"/>
                  </a:cubicBezTo>
                  <a:lnTo>
                    <a:pt x="4755" y="19"/>
                  </a:lnTo>
                  <a:lnTo>
                    <a:pt x="4462" y="29"/>
                  </a:lnTo>
                  <a:lnTo>
                    <a:pt x="4462" y="29"/>
                  </a:lnTo>
                  <a:cubicBezTo>
                    <a:pt x="4145" y="23"/>
                    <a:pt x="3600" y="0"/>
                    <a:pt x="2922" y="0"/>
                  </a:cubicBezTo>
                  <a:close/>
                </a:path>
              </a:pathLst>
            </a:custGeom>
            <a:solidFill>
              <a:srgbClr val="FF7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38"/>
            <p:cNvSpPr/>
            <p:nvPr/>
          </p:nvSpPr>
          <p:spPr>
            <a:xfrm>
              <a:off x="2625300" y="690682"/>
              <a:ext cx="691300" cy="713250"/>
            </a:xfrm>
            <a:custGeom>
              <a:avLst/>
              <a:gdLst/>
              <a:ahLst/>
              <a:cxnLst/>
              <a:rect l="l" t="t" r="r" b="b"/>
              <a:pathLst>
                <a:path w="27652" h="28530" extrusionOk="0">
                  <a:moveTo>
                    <a:pt x="14476" y="1"/>
                  </a:moveTo>
                  <a:cubicBezTo>
                    <a:pt x="14383" y="1"/>
                    <a:pt x="14292" y="10"/>
                    <a:pt x="14204" y="27"/>
                  </a:cubicBezTo>
                  <a:cubicBezTo>
                    <a:pt x="11956" y="465"/>
                    <a:pt x="10564" y="1777"/>
                    <a:pt x="10564" y="1777"/>
                  </a:cubicBezTo>
                  <a:cubicBezTo>
                    <a:pt x="10300" y="1725"/>
                    <a:pt x="10001" y="1702"/>
                    <a:pt x="9684" y="1702"/>
                  </a:cubicBezTo>
                  <a:cubicBezTo>
                    <a:pt x="7969" y="1702"/>
                    <a:pt x="5730" y="2354"/>
                    <a:pt x="5730" y="2354"/>
                  </a:cubicBezTo>
                  <a:cubicBezTo>
                    <a:pt x="5730" y="2354"/>
                    <a:pt x="5014" y="1564"/>
                    <a:pt x="3787" y="1564"/>
                  </a:cubicBezTo>
                  <a:cubicBezTo>
                    <a:pt x="3339" y="1564"/>
                    <a:pt x="2823" y="1669"/>
                    <a:pt x="2249" y="1956"/>
                  </a:cubicBezTo>
                  <a:cubicBezTo>
                    <a:pt x="80" y="3031"/>
                    <a:pt x="1393" y="6174"/>
                    <a:pt x="1910" y="7049"/>
                  </a:cubicBezTo>
                  <a:cubicBezTo>
                    <a:pt x="2447" y="7904"/>
                    <a:pt x="3601" y="8064"/>
                    <a:pt x="3601" y="8064"/>
                  </a:cubicBezTo>
                  <a:lnTo>
                    <a:pt x="3860" y="9814"/>
                  </a:lnTo>
                  <a:cubicBezTo>
                    <a:pt x="3860" y="9814"/>
                    <a:pt x="3522" y="11127"/>
                    <a:pt x="3183" y="12420"/>
                  </a:cubicBezTo>
                  <a:cubicBezTo>
                    <a:pt x="2825" y="13713"/>
                    <a:pt x="2527" y="13832"/>
                    <a:pt x="1274" y="16478"/>
                  </a:cubicBezTo>
                  <a:cubicBezTo>
                    <a:pt x="1" y="19144"/>
                    <a:pt x="1135" y="23978"/>
                    <a:pt x="4954" y="26604"/>
                  </a:cubicBezTo>
                  <a:cubicBezTo>
                    <a:pt x="6781" y="27863"/>
                    <a:pt x="8650" y="28189"/>
                    <a:pt x="10093" y="28189"/>
                  </a:cubicBezTo>
                  <a:cubicBezTo>
                    <a:pt x="11636" y="28189"/>
                    <a:pt x="12692" y="27817"/>
                    <a:pt x="12692" y="27817"/>
                  </a:cubicBezTo>
                  <a:cubicBezTo>
                    <a:pt x="13448" y="28251"/>
                    <a:pt x="14520" y="28530"/>
                    <a:pt x="15644" y="28530"/>
                  </a:cubicBezTo>
                  <a:cubicBezTo>
                    <a:pt x="16325" y="28530"/>
                    <a:pt x="17025" y="28428"/>
                    <a:pt x="17685" y="28195"/>
                  </a:cubicBezTo>
                  <a:cubicBezTo>
                    <a:pt x="19416" y="27558"/>
                    <a:pt x="19694" y="24654"/>
                    <a:pt x="19794" y="24574"/>
                  </a:cubicBezTo>
                  <a:cubicBezTo>
                    <a:pt x="19893" y="24515"/>
                    <a:pt x="20550" y="23719"/>
                    <a:pt x="20868" y="23580"/>
                  </a:cubicBezTo>
                  <a:cubicBezTo>
                    <a:pt x="21186" y="23441"/>
                    <a:pt x="22300" y="23122"/>
                    <a:pt x="22042" y="22545"/>
                  </a:cubicBezTo>
                  <a:cubicBezTo>
                    <a:pt x="21957" y="22369"/>
                    <a:pt x="21798" y="22308"/>
                    <a:pt x="21612" y="22308"/>
                  </a:cubicBezTo>
                  <a:cubicBezTo>
                    <a:pt x="21191" y="22308"/>
                    <a:pt x="20634" y="22625"/>
                    <a:pt x="20510" y="22625"/>
                  </a:cubicBezTo>
                  <a:cubicBezTo>
                    <a:pt x="20351" y="22625"/>
                    <a:pt x="21067" y="21969"/>
                    <a:pt x="21266" y="21849"/>
                  </a:cubicBezTo>
                  <a:cubicBezTo>
                    <a:pt x="21465" y="21730"/>
                    <a:pt x="22261" y="21571"/>
                    <a:pt x="22062" y="21093"/>
                  </a:cubicBezTo>
                  <a:cubicBezTo>
                    <a:pt x="21960" y="20859"/>
                    <a:pt x="21687" y="20802"/>
                    <a:pt x="21444" y="20802"/>
                  </a:cubicBezTo>
                  <a:cubicBezTo>
                    <a:pt x="21212" y="20802"/>
                    <a:pt x="21007" y="20855"/>
                    <a:pt x="21007" y="20855"/>
                  </a:cubicBezTo>
                  <a:cubicBezTo>
                    <a:pt x="21007" y="20855"/>
                    <a:pt x="20885" y="20719"/>
                    <a:pt x="20629" y="20719"/>
                  </a:cubicBezTo>
                  <a:cubicBezTo>
                    <a:pt x="20560" y="20719"/>
                    <a:pt x="20480" y="20730"/>
                    <a:pt x="20391" y="20755"/>
                  </a:cubicBezTo>
                  <a:cubicBezTo>
                    <a:pt x="19973" y="20855"/>
                    <a:pt x="18779" y="22187"/>
                    <a:pt x="18779" y="22187"/>
                  </a:cubicBezTo>
                  <a:lnTo>
                    <a:pt x="18899" y="21053"/>
                  </a:lnTo>
                  <a:cubicBezTo>
                    <a:pt x="18004" y="17970"/>
                    <a:pt x="15994" y="17214"/>
                    <a:pt x="15994" y="17214"/>
                  </a:cubicBezTo>
                  <a:cubicBezTo>
                    <a:pt x="17884" y="17075"/>
                    <a:pt x="19018" y="16379"/>
                    <a:pt x="20291" y="15125"/>
                  </a:cubicBezTo>
                  <a:cubicBezTo>
                    <a:pt x="21544" y="13892"/>
                    <a:pt x="23951" y="12321"/>
                    <a:pt x="24827" y="12042"/>
                  </a:cubicBezTo>
                  <a:cubicBezTo>
                    <a:pt x="25682" y="11803"/>
                    <a:pt x="26756" y="11744"/>
                    <a:pt x="26975" y="11485"/>
                  </a:cubicBezTo>
                  <a:cubicBezTo>
                    <a:pt x="27214" y="11207"/>
                    <a:pt x="26060" y="10789"/>
                    <a:pt x="26060" y="10789"/>
                  </a:cubicBezTo>
                  <a:cubicBezTo>
                    <a:pt x="26060" y="10789"/>
                    <a:pt x="26140" y="10729"/>
                    <a:pt x="26816" y="10650"/>
                  </a:cubicBezTo>
                  <a:cubicBezTo>
                    <a:pt x="27472" y="10590"/>
                    <a:pt x="27651" y="10232"/>
                    <a:pt x="27472" y="9953"/>
                  </a:cubicBezTo>
                  <a:cubicBezTo>
                    <a:pt x="27390" y="9799"/>
                    <a:pt x="26834" y="9762"/>
                    <a:pt x="26317" y="9762"/>
                  </a:cubicBezTo>
                  <a:cubicBezTo>
                    <a:pt x="25833" y="9762"/>
                    <a:pt x="25384" y="9794"/>
                    <a:pt x="25384" y="9794"/>
                  </a:cubicBezTo>
                  <a:cubicBezTo>
                    <a:pt x="25233" y="9343"/>
                    <a:pt x="24786" y="9248"/>
                    <a:pt x="24439" y="9248"/>
                  </a:cubicBezTo>
                  <a:cubicBezTo>
                    <a:pt x="24189" y="9248"/>
                    <a:pt x="23991" y="9297"/>
                    <a:pt x="23991" y="9297"/>
                  </a:cubicBezTo>
                  <a:cubicBezTo>
                    <a:pt x="23991" y="9297"/>
                    <a:pt x="23693" y="9058"/>
                    <a:pt x="23275" y="9018"/>
                  </a:cubicBezTo>
                  <a:cubicBezTo>
                    <a:pt x="23268" y="9018"/>
                    <a:pt x="23261" y="9018"/>
                    <a:pt x="23254" y="9018"/>
                  </a:cubicBezTo>
                  <a:cubicBezTo>
                    <a:pt x="22800" y="9018"/>
                    <a:pt x="21603" y="9635"/>
                    <a:pt x="21505" y="9655"/>
                  </a:cubicBezTo>
                  <a:cubicBezTo>
                    <a:pt x="21501" y="9656"/>
                    <a:pt x="21498" y="9657"/>
                    <a:pt x="21494" y="9657"/>
                  </a:cubicBezTo>
                  <a:cubicBezTo>
                    <a:pt x="21381" y="9657"/>
                    <a:pt x="20928" y="9201"/>
                    <a:pt x="20443" y="9201"/>
                  </a:cubicBezTo>
                  <a:cubicBezTo>
                    <a:pt x="20393" y="9201"/>
                    <a:pt x="20342" y="9206"/>
                    <a:pt x="20291" y="9217"/>
                  </a:cubicBezTo>
                  <a:cubicBezTo>
                    <a:pt x="19734" y="9337"/>
                    <a:pt x="20232" y="10132"/>
                    <a:pt x="20271" y="10411"/>
                  </a:cubicBezTo>
                  <a:cubicBezTo>
                    <a:pt x="20291" y="10689"/>
                    <a:pt x="19973" y="10650"/>
                    <a:pt x="19018" y="10908"/>
                  </a:cubicBezTo>
                  <a:cubicBezTo>
                    <a:pt x="18083" y="11127"/>
                    <a:pt x="15079" y="11903"/>
                    <a:pt x="15079" y="11903"/>
                  </a:cubicBezTo>
                  <a:lnTo>
                    <a:pt x="14224" y="10252"/>
                  </a:lnTo>
                  <a:cubicBezTo>
                    <a:pt x="15020" y="9217"/>
                    <a:pt x="14980" y="7566"/>
                    <a:pt x="14980" y="7566"/>
                  </a:cubicBezTo>
                  <a:lnTo>
                    <a:pt x="14980" y="7566"/>
                  </a:lnTo>
                  <a:cubicBezTo>
                    <a:pt x="15007" y="7567"/>
                    <a:pt x="15034" y="7568"/>
                    <a:pt x="15061" y="7568"/>
                  </a:cubicBezTo>
                  <a:cubicBezTo>
                    <a:pt x="17180" y="7568"/>
                    <a:pt x="17658" y="4480"/>
                    <a:pt x="17108" y="2653"/>
                  </a:cubicBezTo>
                  <a:cubicBezTo>
                    <a:pt x="16636" y="945"/>
                    <a:pt x="15451" y="1"/>
                    <a:pt x="14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38"/>
            <p:cNvSpPr/>
            <p:nvPr/>
          </p:nvSpPr>
          <p:spPr>
            <a:xfrm>
              <a:off x="2951050" y="730382"/>
              <a:ext cx="62175" cy="69400"/>
            </a:xfrm>
            <a:custGeom>
              <a:avLst/>
              <a:gdLst/>
              <a:ahLst/>
              <a:cxnLst/>
              <a:rect l="l" t="t" r="r" b="b"/>
              <a:pathLst>
                <a:path w="2487" h="2776" extrusionOk="0">
                  <a:moveTo>
                    <a:pt x="2475" y="156"/>
                  </a:moveTo>
                  <a:cubicBezTo>
                    <a:pt x="2473" y="156"/>
                    <a:pt x="2471" y="159"/>
                    <a:pt x="2470" y="163"/>
                  </a:cubicBezTo>
                  <a:lnTo>
                    <a:pt x="2470" y="163"/>
                  </a:lnTo>
                  <a:cubicBezTo>
                    <a:pt x="2476" y="165"/>
                    <a:pt x="2481" y="167"/>
                    <a:pt x="2487" y="170"/>
                  </a:cubicBezTo>
                  <a:cubicBezTo>
                    <a:pt x="2482" y="160"/>
                    <a:pt x="2478" y="156"/>
                    <a:pt x="2475" y="156"/>
                  </a:cubicBezTo>
                  <a:close/>
                  <a:moveTo>
                    <a:pt x="1636" y="1"/>
                  </a:moveTo>
                  <a:cubicBezTo>
                    <a:pt x="1161" y="1"/>
                    <a:pt x="702" y="168"/>
                    <a:pt x="418" y="587"/>
                  </a:cubicBezTo>
                  <a:cubicBezTo>
                    <a:pt x="100" y="1065"/>
                    <a:pt x="20" y="1661"/>
                    <a:pt x="0" y="2199"/>
                  </a:cubicBezTo>
                  <a:lnTo>
                    <a:pt x="0" y="2775"/>
                  </a:lnTo>
                  <a:lnTo>
                    <a:pt x="20" y="2775"/>
                  </a:lnTo>
                  <a:cubicBezTo>
                    <a:pt x="330" y="1334"/>
                    <a:pt x="473" y="160"/>
                    <a:pt x="2015" y="160"/>
                  </a:cubicBezTo>
                  <a:cubicBezTo>
                    <a:pt x="2154" y="160"/>
                    <a:pt x="2304" y="170"/>
                    <a:pt x="2467" y="189"/>
                  </a:cubicBezTo>
                  <a:cubicBezTo>
                    <a:pt x="2467" y="189"/>
                    <a:pt x="2467" y="173"/>
                    <a:pt x="2470" y="163"/>
                  </a:cubicBezTo>
                  <a:lnTo>
                    <a:pt x="2470" y="163"/>
                  </a:lnTo>
                  <a:cubicBezTo>
                    <a:pt x="2210" y="61"/>
                    <a:pt x="1920" y="1"/>
                    <a:pt x="16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38"/>
            <p:cNvSpPr/>
            <p:nvPr/>
          </p:nvSpPr>
          <p:spPr>
            <a:xfrm>
              <a:off x="2682500" y="760232"/>
              <a:ext cx="44775" cy="62425"/>
            </a:xfrm>
            <a:custGeom>
              <a:avLst/>
              <a:gdLst/>
              <a:ahLst/>
              <a:cxnLst/>
              <a:rect l="l" t="t" r="r" b="b"/>
              <a:pathLst>
                <a:path w="1791" h="2497" extrusionOk="0">
                  <a:moveTo>
                    <a:pt x="207" y="0"/>
                  </a:moveTo>
                  <a:cubicBezTo>
                    <a:pt x="140" y="0"/>
                    <a:pt x="71" y="3"/>
                    <a:pt x="0" y="10"/>
                  </a:cubicBezTo>
                  <a:lnTo>
                    <a:pt x="0" y="50"/>
                  </a:lnTo>
                  <a:cubicBezTo>
                    <a:pt x="1472" y="249"/>
                    <a:pt x="1612" y="1263"/>
                    <a:pt x="1691" y="2497"/>
                  </a:cubicBezTo>
                  <a:cubicBezTo>
                    <a:pt x="1771" y="2198"/>
                    <a:pt x="1791" y="1900"/>
                    <a:pt x="1771" y="1601"/>
                  </a:cubicBezTo>
                  <a:cubicBezTo>
                    <a:pt x="1752" y="636"/>
                    <a:pt x="1145" y="0"/>
                    <a:pt x="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38"/>
            <p:cNvSpPr/>
            <p:nvPr/>
          </p:nvSpPr>
          <p:spPr>
            <a:xfrm>
              <a:off x="2901325" y="1097157"/>
              <a:ext cx="196450" cy="192475"/>
            </a:xfrm>
            <a:custGeom>
              <a:avLst/>
              <a:gdLst/>
              <a:ahLst/>
              <a:cxnLst/>
              <a:rect l="l" t="t" r="r" b="b"/>
              <a:pathLst>
                <a:path w="7858" h="7699" extrusionOk="0">
                  <a:moveTo>
                    <a:pt x="0" y="0"/>
                  </a:moveTo>
                  <a:cubicBezTo>
                    <a:pt x="0" y="0"/>
                    <a:pt x="617" y="1234"/>
                    <a:pt x="3243" y="1691"/>
                  </a:cubicBezTo>
                  <a:cubicBezTo>
                    <a:pt x="3243" y="1691"/>
                    <a:pt x="5789" y="5710"/>
                    <a:pt x="5331" y="7699"/>
                  </a:cubicBezTo>
                  <a:lnTo>
                    <a:pt x="7738" y="5908"/>
                  </a:lnTo>
                  <a:lnTo>
                    <a:pt x="7858" y="4775"/>
                  </a:lnTo>
                  <a:cubicBezTo>
                    <a:pt x="7082" y="2109"/>
                    <a:pt x="5471" y="1194"/>
                    <a:pt x="5053" y="955"/>
                  </a:cubicBezTo>
                  <a:lnTo>
                    <a:pt x="4953" y="915"/>
                  </a:lnTo>
                  <a:cubicBezTo>
                    <a:pt x="4953" y="915"/>
                    <a:pt x="1651" y="73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38"/>
            <p:cNvSpPr/>
            <p:nvPr/>
          </p:nvSpPr>
          <p:spPr>
            <a:xfrm>
              <a:off x="2969950" y="773907"/>
              <a:ext cx="92900" cy="173075"/>
            </a:xfrm>
            <a:custGeom>
              <a:avLst/>
              <a:gdLst/>
              <a:ahLst/>
              <a:cxnLst/>
              <a:rect l="l" t="t" r="r" b="b"/>
              <a:pathLst>
                <a:path w="3716" h="6923" extrusionOk="0">
                  <a:moveTo>
                    <a:pt x="3442" y="0"/>
                  </a:moveTo>
                  <a:cubicBezTo>
                    <a:pt x="3442" y="1604"/>
                    <a:pt x="2807" y="3344"/>
                    <a:pt x="1196" y="3344"/>
                  </a:cubicBezTo>
                  <a:cubicBezTo>
                    <a:pt x="1169" y="3344"/>
                    <a:pt x="1142" y="3343"/>
                    <a:pt x="1114" y="3342"/>
                  </a:cubicBezTo>
                  <a:cubicBezTo>
                    <a:pt x="1114" y="3342"/>
                    <a:pt x="796" y="5371"/>
                    <a:pt x="0" y="6425"/>
                  </a:cubicBezTo>
                  <a:lnTo>
                    <a:pt x="418" y="6923"/>
                  </a:lnTo>
                  <a:cubicBezTo>
                    <a:pt x="1313" y="5669"/>
                    <a:pt x="1154" y="4237"/>
                    <a:pt x="1154" y="4237"/>
                  </a:cubicBezTo>
                  <a:lnTo>
                    <a:pt x="1154" y="4237"/>
                  </a:lnTo>
                  <a:cubicBezTo>
                    <a:pt x="1185" y="4238"/>
                    <a:pt x="1215" y="4239"/>
                    <a:pt x="1245" y="4239"/>
                  </a:cubicBezTo>
                  <a:cubicBezTo>
                    <a:pt x="3123" y="4239"/>
                    <a:pt x="3716" y="1821"/>
                    <a:pt x="3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38"/>
            <p:cNvSpPr/>
            <p:nvPr/>
          </p:nvSpPr>
          <p:spPr>
            <a:xfrm>
              <a:off x="2650175" y="789307"/>
              <a:ext cx="65175" cy="102975"/>
            </a:xfrm>
            <a:custGeom>
              <a:avLst/>
              <a:gdLst/>
              <a:ahLst/>
              <a:cxnLst/>
              <a:rect l="l" t="t" r="r" b="b"/>
              <a:pathLst>
                <a:path w="2607" h="4119" extrusionOk="0">
                  <a:moveTo>
                    <a:pt x="60" y="1"/>
                  </a:moveTo>
                  <a:cubicBezTo>
                    <a:pt x="0" y="1234"/>
                    <a:pt x="597" y="2607"/>
                    <a:pt x="915" y="3104"/>
                  </a:cubicBezTo>
                  <a:cubicBezTo>
                    <a:pt x="1433" y="3959"/>
                    <a:pt x="2606" y="4119"/>
                    <a:pt x="2606" y="4119"/>
                  </a:cubicBezTo>
                  <a:lnTo>
                    <a:pt x="2566" y="3243"/>
                  </a:lnTo>
                  <a:cubicBezTo>
                    <a:pt x="2566" y="3243"/>
                    <a:pt x="1393" y="3084"/>
                    <a:pt x="876" y="2229"/>
                  </a:cubicBezTo>
                  <a:cubicBezTo>
                    <a:pt x="617" y="1831"/>
                    <a:pt x="199" y="936"/>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38"/>
            <p:cNvSpPr/>
            <p:nvPr/>
          </p:nvSpPr>
          <p:spPr>
            <a:xfrm>
              <a:off x="2645200" y="1163307"/>
              <a:ext cx="537625" cy="238925"/>
            </a:xfrm>
            <a:custGeom>
              <a:avLst/>
              <a:gdLst/>
              <a:ahLst/>
              <a:cxnLst/>
              <a:rect l="l" t="t" r="r" b="b"/>
              <a:pathLst>
                <a:path w="21505" h="9557" extrusionOk="0">
                  <a:moveTo>
                    <a:pt x="0" y="0"/>
                  </a:moveTo>
                  <a:cubicBezTo>
                    <a:pt x="20" y="2586"/>
                    <a:pt x="1373" y="5729"/>
                    <a:pt x="4178" y="7639"/>
                  </a:cubicBezTo>
                  <a:cubicBezTo>
                    <a:pt x="6014" y="8899"/>
                    <a:pt x="7884" y="9224"/>
                    <a:pt x="9325" y="9224"/>
                  </a:cubicBezTo>
                  <a:cubicBezTo>
                    <a:pt x="10865" y="9224"/>
                    <a:pt x="11916" y="8852"/>
                    <a:pt x="11916" y="8852"/>
                  </a:cubicBezTo>
                  <a:cubicBezTo>
                    <a:pt x="12670" y="9285"/>
                    <a:pt x="13748" y="9557"/>
                    <a:pt x="14871" y="9557"/>
                  </a:cubicBezTo>
                  <a:cubicBezTo>
                    <a:pt x="15554" y="9557"/>
                    <a:pt x="16254" y="9456"/>
                    <a:pt x="16909" y="9230"/>
                  </a:cubicBezTo>
                  <a:cubicBezTo>
                    <a:pt x="18660" y="8614"/>
                    <a:pt x="18918" y="5709"/>
                    <a:pt x="19018" y="5630"/>
                  </a:cubicBezTo>
                  <a:cubicBezTo>
                    <a:pt x="19117" y="5550"/>
                    <a:pt x="19794" y="4754"/>
                    <a:pt x="20092" y="4635"/>
                  </a:cubicBezTo>
                  <a:cubicBezTo>
                    <a:pt x="20410" y="4516"/>
                    <a:pt x="21504" y="4158"/>
                    <a:pt x="21266" y="3581"/>
                  </a:cubicBezTo>
                  <a:cubicBezTo>
                    <a:pt x="21166" y="3442"/>
                    <a:pt x="21047" y="3382"/>
                    <a:pt x="20888" y="3362"/>
                  </a:cubicBezTo>
                  <a:cubicBezTo>
                    <a:pt x="20589" y="3561"/>
                    <a:pt x="20191" y="3680"/>
                    <a:pt x="20012" y="3760"/>
                  </a:cubicBezTo>
                  <a:cubicBezTo>
                    <a:pt x="19694" y="3879"/>
                    <a:pt x="19058" y="4675"/>
                    <a:pt x="18958" y="4754"/>
                  </a:cubicBezTo>
                  <a:cubicBezTo>
                    <a:pt x="18859" y="4834"/>
                    <a:pt x="18580" y="7738"/>
                    <a:pt x="16830" y="8355"/>
                  </a:cubicBezTo>
                  <a:cubicBezTo>
                    <a:pt x="16383" y="8519"/>
                    <a:pt x="15906" y="8588"/>
                    <a:pt x="15421" y="8588"/>
                  </a:cubicBezTo>
                  <a:cubicBezTo>
                    <a:pt x="14025" y="8588"/>
                    <a:pt x="12573" y="8016"/>
                    <a:pt x="11657" y="7500"/>
                  </a:cubicBezTo>
                  <a:cubicBezTo>
                    <a:pt x="11657" y="7500"/>
                    <a:pt x="10781" y="7830"/>
                    <a:pt x="9427" y="7830"/>
                  </a:cubicBezTo>
                  <a:cubicBezTo>
                    <a:pt x="8083" y="7830"/>
                    <a:pt x="6269" y="7505"/>
                    <a:pt x="4377" y="6207"/>
                  </a:cubicBezTo>
                  <a:cubicBezTo>
                    <a:pt x="1890" y="4476"/>
                    <a:pt x="279" y="238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38"/>
            <p:cNvSpPr/>
            <p:nvPr/>
          </p:nvSpPr>
          <p:spPr>
            <a:xfrm>
              <a:off x="2895300" y="971282"/>
              <a:ext cx="406800" cy="153025"/>
            </a:xfrm>
            <a:custGeom>
              <a:avLst/>
              <a:gdLst/>
              <a:ahLst/>
              <a:cxnLst/>
              <a:rect l="l" t="t" r="r" b="b"/>
              <a:pathLst>
                <a:path w="16272" h="6121" extrusionOk="0">
                  <a:moveTo>
                    <a:pt x="15043" y="0"/>
                  </a:moveTo>
                  <a:cubicBezTo>
                    <a:pt x="14725" y="0"/>
                    <a:pt x="14419" y="27"/>
                    <a:pt x="14246" y="82"/>
                  </a:cubicBezTo>
                  <a:cubicBezTo>
                    <a:pt x="13370" y="361"/>
                    <a:pt x="10685" y="1773"/>
                    <a:pt x="9412" y="3006"/>
                  </a:cubicBezTo>
                  <a:cubicBezTo>
                    <a:pt x="8158" y="4260"/>
                    <a:pt x="6686" y="4856"/>
                    <a:pt x="4777" y="4996"/>
                  </a:cubicBezTo>
                  <a:cubicBezTo>
                    <a:pt x="4777" y="4996"/>
                    <a:pt x="2731" y="4814"/>
                    <a:pt x="1367" y="4814"/>
                  </a:cubicBezTo>
                  <a:cubicBezTo>
                    <a:pt x="566" y="4814"/>
                    <a:pt x="0" y="4876"/>
                    <a:pt x="221" y="5075"/>
                  </a:cubicBezTo>
                  <a:cubicBezTo>
                    <a:pt x="221" y="5075"/>
                    <a:pt x="2048" y="6120"/>
                    <a:pt x="4368" y="6120"/>
                  </a:cubicBezTo>
                  <a:cubicBezTo>
                    <a:pt x="5981" y="6120"/>
                    <a:pt x="7831" y="5615"/>
                    <a:pt x="9471" y="3901"/>
                  </a:cubicBezTo>
                  <a:cubicBezTo>
                    <a:pt x="10685" y="2648"/>
                    <a:pt x="13151" y="1097"/>
                    <a:pt x="13987" y="818"/>
                  </a:cubicBezTo>
                  <a:cubicBezTo>
                    <a:pt x="14862" y="559"/>
                    <a:pt x="15936" y="520"/>
                    <a:pt x="16155" y="261"/>
                  </a:cubicBezTo>
                  <a:cubicBezTo>
                    <a:pt x="16272" y="93"/>
                    <a:pt x="15637" y="0"/>
                    <a:pt x="15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38"/>
            <p:cNvSpPr/>
            <p:nvPr/>
          </p:nvSpPr>
          <p:spPr>
            <a:xfrm>
              <a:off x="3132575" y="1210032"/>
              <a:ext cx="46275" cy="23900"/>
            </a:xfrm>
            <a:custGeom>
              <a:avLst/>
              <a:gdLst/>
              <a:ahLst/>
              <a:cxnLst/>
              <a:rect l="l" t="t" r="r" b="b"/>
              <a:pathLst>
                <a:path w="1851" h="956" extrusionOk="0">
                  <a:moveTo>
                    <a:pt x="1313" y="1"/>
                  </a:moveTo>
                  <a:cubicBezTo>
                    <a:pt x="1154" y="81"/>
                    <a:pt x="995" y="120"/>
                    <a:pt x="915" y="180"/>
                  </a:cubicBezTo>
                  <a:cubicBezTo>
                    <a:pt x="716" y="299"/>
                    <a:pt x="0" y="956"/>
                    <a:pt x="179" y="956"/>
                  </a:cubicBezTo>
                  <a:cubicBezTo>
                    <a:pt x="315" y="956"/>
                    <a:pt x="860" y="637"/>
                    <a:pt x="1264" y="637"/>
                  </a:cubicBezTo>
                  <a:cubicBezTo>
                    <a:pt x="1394" y="637"/>
                    <a:pt x="1509" y="670"/>
                    <a:pt x="1592" y="757"/>
                  </a:cubicBezTo>
                  <a:cubicBezTo>
                    <a:pt x="1751" y="638"/>
                    <a:pt x="1850" y="498"/>
                    <a:pt x="1771" y="299"/>
                  </a:cubicBezTo>
                  <a:cubicBezTo>
                    <a:pt x="1691" y="100"/>
                    <a:pt x="1512" y="21"/>
                    <a:pt x="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38"/>
            <p:cNvSpPr/>
            <p:nvPr/>
          </p:nvSpPr>
          <p:spPr>
            <a:xfrm>
              <a:off x="3170375" y="995207"/>
              <a:ext cx="50750" cy="19450"/>
            </a:xfrm>
            <a:custGeom>
              <a:avLst/>
              <a:gdLst/>
              <a:ahLst/>
              <a:cxnLst/>
              <a:rect l="l" t="t" r="r" b="b"/>
              <a:pathLst>
                <a:path w="2030" h="778" extrusionOk="0">
                  <a:moveTo>
                    <a:pt x="2029" y="0"/>
                  </a:moveTo>
                  <a:cubicBezTo>
                    <a:pt x="2029" y="0"/>
                    <a:pt x="577" y="279"/>
                    <a:pt x="0" y="319"/>
                  </a:cubicBezTo>
                  <a:cubicBezTo>
                    <a:pt x="0" y="319"/>
                    <a:pt x="364" y="778"/>
                    <a:pt x="740" y="778"/>
                  </a:cubicBezTo>
                  <a:cubicBezTo>
                    <a:pt x="785" y="778"/>
                    <a:pt x="830" y="771"/>
                    <a:pt x="875" y="756"/>
                  </a:cubicBezTo>
                  <a:cubicBezTo>
                    <a:pt x="1293" y="657"/>
                    <a:pt x="2029" y="0"/>
                    <a:pt x="2029" y="0"/>
                  </a:cubicBezTo>
                  <a:close/>
                </a:path>
              </a:pathLst>
            </a:custGeom>
            <a:solidFill>
              <a:srgbClr val="FF7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38"/>
            <p:cNvSpPr/>
            <p:nvPr/>
          </p:nvSpPr>
          <p:spPr>
            <a:xfrm>
              <a:off x="2721775" y="935532"/>
              <a:ext cx="200950" cy="62575"/>
            </a:xfrm>
            <a:custGeom>
              <a:avLst/>
              <a:gdLst/>
              <a:ahLst/>
              <a:cxnLst/>
              <a:rect l="l" t="t" r="r" b="b"/>
              <a:pathLst>
                <a:path w="8038" h="2503" extrusionOk="0">
                  <a:moveTo>
                    <a:pt x="1" y="0"/>
                  </a:moveTo>
                  <a:cubicBezTo>
                    <a:pt x="1" y="1"/>
                    <a:pt x="1344" y="2502"/>
                    <a:pt x="4491" y="2502"/>
                  </a:cubicBezTo>
                  <a:cubicBezTo>
                    <a:pt x="5488" y="2502"/>
                    <a:pt x="6665" y="2252"/>
                    <a:pt x="8037" y="1592"/>
                  </a:cubicBezTo>
                  <a:lnTo>
                    <a:pt x="8037" y="1592"/>
                  </a:lnTo>
                  <a:cubicBezTo>
                    <a:pt x="8037" y="1592"/>
                    <a:pt x="7007" y="1812"/>
                    <a:pt x="5607" y="1812"/>
                  </a:cubicBezTo>
                  <a:cubicBezTo>
                    <a:pt x="3888" y="1812"/>
                    <a:pt x="1612" y="148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38"/>
            <p:cNvSpPr/>
            <p:nvPr/>
          </p:nvSpPr>
          <p:spPr>
            <a:xfrm>
              <a:off x="2782450" y="812132"/>
              <a:ext cx="98000" cy="118075"/>
            </a:xfrm>
            <a:custGeom>
              <a:avLst/>
              <a:gdLst/>
              <a:ahLst/>
              <a:cxnLst/>
              <a:rect l="l" t="t" r="r" b="b"/>
              <a:pathLst>
                <a:path w="3920" h="4723" extrusionOk="0">
                  <a:moveTo>
                    <a:pt x="1683" y="1"/>
                  </a:moveTo>
                  <a:cubicBezTo>
                    <a:pt x="1027" y="1"/>
                    <a:pt x="324" y="400"/>
                    <a:pt x="160" y="1017"/>
                  </a:cubicBezTo>
                  <a:lnTo>
                    <a:pt x="160" y="1077"/>
                  </a:lnTo>
                  <a:cubicBezTo>
                    <a:pt x="1" y="1674"/>
                    <a:pt x="80" y="2390"/>
                    <a:pt x="100" y="2967"/>
                  </a:cubicBezTo>
                  <a:cubicBezTo>
                    <a:pt x="160" y="3365"/>
                    <a:pt x="160" y="4001"/>
                    <a:pt x="438" y="4359"/>
                  </a:cubicBezTo>
                  <a:cubicBezTo>
                    <a:pt x="629" y="4599"/>
                    <a:pt x="1099" y="4722"/>
                    <a:pt x="1631" y="4722"/>
                  </a:cubicBezTo>
                  <a:cubicBezTo>
                    <a:pt x="2377" y="4722"/>
                    <a:pt x="3246" y="4481"/>
                    <a:pt x="3641" y="3981"/>
                  </a:cubicBezTo>
                  <a:cubicBezTo>
                    <a:pt x="3920" y="3643"/>
                    <a:pt x="3343" y="918"/>
                    <a:pt x="2487" y="261"/>
                  </a:cubicBezTo>
                  <a:cubicBezTo>
                    <a:pt x="2265" y="82"/>
                    <a:pt x="1979" y="1"/>
                    <a:pt x="1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38"/>
            <p:cNvSpPr/>
            <p:nvPr/>
          </p:nvSpPr>
          <p:spPr>
            <a:xfrm>
              <a:off x="2784950" y="863907"/>
              <a:ext cx="93025" cy="66300"/>
            </a:xfrm>
            <a:custGeom>
              <a:avLst/>
              <a:gdLst/>
              <a:ahLst/>
              <a:cxnLst/>
              <a:rect l="l" t="t" r="r" b="b"/>
              <a:pathLst>
                <a:path w="3721" h="2652" extrusionOk="0">
                  <a:moveTo>
                    <a:pt x="3342" y="1"/>
                  </a:moveTo>
                  <a:cubicBezTo>
                    <a:pt x="2984" y="498"/>
                    <a:pt x="2268" y="896"/>
                    <a:pt x="1353" y="995"/>
                  </a:cubicBezTo>
                  <a:cubicBezTo>
                    <a:pt x="1224" y="1009"/>
                    <a:pt x="1105" y="1015"/>
                    <a:pt x="996" y="1015"/>
                  </a:cubicBezTo>
                  <a:cubicBezTo>
                    <a:pt x="467" y="1015"/>
                    <a:pt x="165" y="872"/>
                    <a:pt x="0" y="757"/>
                  </a:cubicBezTo>
                  <a:lnTo>
                    <a:pt x="0" y="757"/>
                  </a:lnTo>
                  <a:cubicBezTo>
                    <a:pt x="0" y="816"/>
                    <a:pt x="0" y="876"/>
                    <a:pt x="40" y="896"/>
                  </a:cubicBezTo>
                  <a:cubicBezTo>
                    <a:pt x="80" y="1294"/>
                    <a:pt x="80" y="1970"/>
                    <a:pt x="358" y="2288"/>
                  </a:cubicBezTo>
                  <a:cubicBezTo>
                    <a:pt x="557" y="2528"/>
                    <a:pt x="1035" y="2651"/>
                    <a:pt x="1571" y="2651"/>
                  </a:cubicBezTo>
                  <a:cubicBezTo>
                    <a:pt x="2323" y="2651"/>
                    <a:pt x="3189" y="2410"/>
                    <a:pt x="3561" y="1910"/>
                  </a:cubicBezTo>
                  <a:cubicBezTo>
                    <a:pt x="3720" y="1771"/>
                    <a:pt x="3621" y="876"/>
                    <a:pt x="3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8"/>
            <p:cNvSpPr/>
            <p:nvPr/>
          </p:nvSpPr>
          <p:spPr>
            <a:xfrm>
              <a:off x="2791675" y="894582"/>
              <a:ext cx="28100" cy="31525"/>
            </a:xfrm>
            <a:custGeom>
              <a:avLst/>
              <a:gdLst/>
              <a:ahLst/>
              <a:cxnLst/>
              <a:rect l="l" t="t" r="r" b="b"/>
              <a:pathLst>
                <a:path w="1124" h="1261" extrusionOk="0">
                  <a:moveTo>
                    <a:pt x="208" y="1"/>
                  </a:moveTo>
                  <a:cubicBezTo>
                    <a:pt x="0" y="1"/>
                    <a:pt x="69" y="484"/>
                    <a:pt x="69" y="484"/>
                  </a:cubicBezTo>
                  <a:cubicBezTo>
                    <a:pt x="115" y="646"/>
                    <a:pt x="172" y="700"/>
                    <a:pt x="230" y="700"/>
                  </a:cubicBezTo>
                  <a:cubicBezTo>
                    <a:pt x="349" y="700"/>
                    <a:pt x="467" y="465"/>
                    <a:pt x="467" y="465"/>
                  </a:cubicBezTo>
                  <a:lnTo>
                    <a:pt x="1124" y="1260"/>
                  </a:lnTo>
                  <a:cubicBezTo>
                    <a:pt x="1124" y="1260"/>
                    <a:pt x="766" y="345"/>
                    <a:pt x="368" y="67"/>
                  </a:cubicBezTo>
                  <a:cubicBezTo>
                    <a:pt x="301" y="20"/>
                    <a:pt x="249" y="1"/>
                    <a:pt x="2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8"/>
            <p:cNvSpPr/>
            <p:nvPr/>
          </p:nvSpPr>
          <p:spPr>
            <a:xfrm>
              <a:off x="2839650" y="883332"/>
              <a:ext cx="24900" cy="40775"/>
            </a:xfrm>
            <a:custGeom>
              <a:avLst/>
              <a:gdLst/>
              <a:ahLst/>
              <a:cxnLst/>
              <a:rect l="l" t="t" r="r" b="b"/>
              <a:pathLst>
                <a:path w="996" h="1631" extrusionOk="0">
                  <a:moveTo>
                    <a:pt x="801" y="1"/>
                  </a:moveTo>
                  <a:cubicBezTo>
                    <a:pt x="757" y="1"/>
                    <a:pt x="703" y="29"/>
                    <a:pt x="637" y="99"/>
                  </a:cubicBezTo>
                  <a:cubicBezTo>
                    <a:pt x="259" y="457"/>
                    <a:pt x="0" y="1631"/>
                    <a:pt x="0" y="1631"/>
                  </a:cubicBezTo>
                  <a:lnTo>
                    <a:pt x="577" y="556"/>
                  </a:lnTo>
                  <a:cubicBezTo>
                    <a:pt x="590" y="583"/>
                    <a:pt x="740" y="831"/>
                    <a:pt x="859" y="831"/>
                  </a:cubicBezTo>
                  <a:cubicBezTo>
                    <a:pt x="921" y="831"/>
                    <a:pt x="974" y="762"/>
                    <a:pt x="995" y="556"/>
                  </a:cubicBezTo>
                  <a:cubicBezTo>
                    <a:pt x="995" y="556"/>
                    <a:pt x="995" y="1"/>
                    <a:pt x="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8" name="Google Shape;1008;p38"/>
          <p:cNvSpPr/>
          <p:nvPr/>
        </p:nvSpPr>
        <p:spPr>
          <a:xfrm>
            <a:off x="181150" y="3910450"/>
            <a:ext cx="1220212" cy="1580487"/>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09" name="Google Shape;1009;p38"/>
          <p:cNvGrpSpPr/>
          <p:nvPr/>
        </p:nvGrpSpPr>
        <p:grpSpPr>
          <a:xfrm>
            <a:off x="8241825" y="951282"/>
            <a:ext cx="450575" cy="397400"/>
            <a:chOff x="8512100" y="985082"/>
            <a:chExt cx="450575" cy="397400"/>
          </a:xfrm>
        </p:grpSpPr>
        <p:sp>
          <p:nvSpPr>
            <p:cNvPr id="1010" name="Google Shape;1010;p38"/>
            <p:cNvSpPr/>
            <p:nvPr/>
          </p:nvSpPr>
          <p:spPr>
            <a:xfrm flipH="1">
              <a:off x="8512100" y="1205407"/>
              <a:ext cx="338675" cy="177075"/>
            </a:xfrm>
            <a:custGeom>
              <a:avLst/>
              <a:gdLst/>
              <a:ahLst/>
              <a:cxnLst/>
              <a:rect l="l" t="t" r="r" b="b"/>
              <a:pathLst>
                <a:path w="13547" h="7083" extrusionOk="0">
                  <a:moveTo>
                    <a:pt x="0" y="0"/>
                  </a:moveTo>
                  <a:lnTo>
                    <a:pt x="4834" y="7082"/>
                  </a:lnTo>
                  <a:lnTo>
                    <a:pt x="13547" y="3700"/>
                  </a:lnTo>
                  <a:cubicBezTo>
                    <a:pt x="12824" y="3514"/>
                    <a:pt x="12149" y="3434"/>
                    <a:pt x="11524" y="3434"/>
                  </a:cubicBezTo>
                  <a:cubicBezTo>
                    <a:pt x="7953" y="3434"/>
                    <a:pt x="6008" y="6028"/>
                    <a:pt x="6008" y="6028"/>
                  </a:cubicBezTo>
                  <a:cubicBezTo>
                    <a:pt x="5232" y="1493"/>
                    <a:pt x="0"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8"/>
            <p:cNvSpPr/>
            <p:nvPr/>
          </p:nvSpPr>
          <p:spPr>
            <a:xfrm flipH="1">
              <a:off x="8696600" y="985082"/>
              <a:ext cx="266075" cy="109450"/>
            </a:xfrm>
            <a:custGeom>
              <a:avLst/>
              <a:gdLst/>
              <a:ahLst/>
              <a:cxnLst/>
              <a:rect l="l" t="t" r="r" b="b"/>
              <a:pathLst>
                <a:path w="10643" h="4378" extrusionOk="0">
                  <a:moveTo>
                    <a:pt x="0" y="1"/>
                  </a:moveTo>
                  <a:lnTo>
                    <a:pt x="4794" y="4377"/>
                  </a:lnTo>
                  <a:lnTo>
                    <a:pt x="10643" y="339"/>
                  </a:lnTo>
                  <a:cubicBezTo>
                    <a:pt x="10607" y="339"/>
                    <a:pt x="10571" y="338"/>
                    <a:pt x="10536" y="338"/>
                  </a:cubicBezTo>
                  <a:cubicBezTo>
                    <a:pt x="6837" y="338"/>
                    <a:pt x="5491" y="3403"/>
                    <a:pt x="5491" y="3403"/>
                  </a:cubicBezTo>
                  <a:cubicBezTo>
                    <a:pt x="4138" y="18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12" name="Google Shape;1012;p38"/>
          <p:cNvSpPr/>
          <p:nvPr/>
        </p:nvSpPr>
        <p:spPr>
          <a:xfrm>
            <a:off x="440125" y="4373625"/>
            <a:ext cx="837162" cy="1084340"/>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TextBox 25">
            <a:extLst>
              <a:ext uri="{FF2B5EF4-FFF2-40B4-BE49-F238E27FC236}">
                <a16:creationId xmlns:a16="http://schemas.microsoft.com/office/drawing/2014/main" id="{89924852-4A51-C713-9A6A-44CF35EDFA07}"/>
              </a:ext>
            </a:extLst>
          </p:cNvPr>
          <p:cNvSpPr txBox="1"/>
          <p:nvPr/>
        </p:nvSpPr>
        <p:spPr>
          <a:xfrm>
            <a:off x="1889175" y="913032"/>
            <a:ext cx="7041516" cy="3108543"/>
          </a:xfrm>
          <a:prstGeom prst="rect">
            <a:avLst/>
          </a:prstGeom>
          <a:noFill/>
        </p:spPr>
        <p:txBody>
          <a:bodyPr wrap="square" rtlCol="0">
            <a:spAutoFit/>
          </a:bodyPr>
          <a:lstStyle/>
          <a:p>
            <a:r>
              <a:rPr lang="en-US" b="1" dirty="0">
                <a:latin typeface="Calisto MT" panose="02040603050505030304" pitchFamily="18" charset="0"/>
              </a:rPr>
              <a:t>Team Mavericks </a:t>
            </a:r>
          </a:p>
          <a:p>
            <a:r>
              <a:rPr lang="en-US" dirty="0">
                <a:latin typeface="Calisto MT" panose="02040603050505030304" pitchFamily="18" charset="0"/>
              </a:rPr>
              <a:t>Welcomes you to the project presentation for the Prasunethon 2024.</a:t>
            </a:r>
          </a:p>
          <a:p>
            <a:endParaRPr lang="en-US" dirty="0">
              <a:latin typeface="Calisto MT" panose="02040603050505030304" pitchFamily="18" charset="0"/>
            </a:endParaRPr>
          </a:p>
          <a:p>
            <a:r>
              <a:rPr lang="en-US" dirty="0">
                <a:latin typeface="Calisto MT" panose="02040603050505030304" pitchFamily="18" charset="0"/>
              </a:rPr>
              <a:t>Project Title: </a:t>
            </a:r>
            <a:r>
              <a:rPr lang="en-US" b="1" dirty="0">
                <a:latin typeface="Calisto MT" panose="02040603050505030304" pitchFamily="18" charset="0"/>
              </a:rPr>
              <a:t>Wildfire Prediction Model</a:t>
            </a:r>
          </a:p>
          <a:p>
            <a:endParaRPr lang="en-US" dirty="0">
              <a:latin typeface="Calisto MT" panose="02040603050505030304" pitchFamily="18" charset="0"/>
            </a:endParaRPr>
          </a:p>
          <a:p>
            <a:r>
              <a:rPr lang="en-US" dirty="0">
                <a:latin typeface="Calisto MT" panose="02040603050505030304" pitchFamily="18" charset="0"/>
              </a:rPr>
              <a:t>Domain: </a:t>
            </a:r>
            <a:r>
              <a:rPr lang="en-US" b="1" dirty="0">
                <a:latin typeface="Calisto MT" panose="02040603050505030304" pitchFamily="18" charset="0"/>
              </a:rPr>
              <a:t>Artificial Intelligence</a:t>
            </a:r>
          </a:p>
          <a:p>
            <a:endParaRPr lang="en-US" dirty="0">
              <a:latin typeface="Calisto MT" panose="02040603050505030304" pitchFamily="18" charset="0"/>
            </a:endParaRPr>
          </a:p>
          <a:p>
            <a:r>
              <a:rPr lang="en-US" dirty="0">
                <a:latin typeface="Calisto MT" panose="02040603050505030304" pitchFamily="18" charset="0"/>
              </a:rPr>
              <a:t>Topic: </a:t>
            </a:r>
            <a:r>
              <a:rPr lang="en-US" b="1" dirty="0">
                <a:latin typeface="Calisto MT" panose="02040603050505030304" pitchFamily="18" charset="0"/>
              </a:rPr>
              <a:t>AI-Based Disaster Prediction and Response System</a:t>
            </a:r>
          </a:p>
          <a:p>
            <a:endParaRPr lang="en-US" dirty="0">
              <a:latin typeface="Calisto MT" panose="02040603050505030304" pitchFamily="18" charset="0"/>
            </a:endParaRPr>
          </a:p>
          <a:p>
            <a:r>
              <a:rPr lang="en-US" i="1" dirty="0">
                <a:latin typeface="Calisto MT" panose="02040603050505030304" pitchFamily="18" charset="0"/>
              </a:rPr>
              <a:t>Problem Statement:</a:t>
            </a:r>
          </a:p>
          <a:p>
            <a:r>
              <a:rPr lang="en-US" dirty="0">
                <a:latin typeface="Calisto MT" panose="02040603050505030304" pitchFamily="18" charset="0"/>
              </a:rPr>
              <a:t>Develop an efficient system to predict wildfire occurrences in advance using state-of-the-art Machine Learning, Data Science, and Artificial Intelligence techniques. This system will analyze time-series data to forecast wildfire events, enabling proactive disaster management and response.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4" name="TextBox 3">
            <a:extLst>
              <a:ext uri="{FF2B5EF4-FFF2-40B4-BE49-F238E27FC236}">
                <a16:creationId xmlns:a16="http://schemas.microsoft.com/office/drawing/2014/main" id="{B55E4026-317E-E2F4-33BC-FA34085DEFD8}"/>
              </a:ext>
            </a:extLst>
          </p:cNvPr>
          <p:cNvSpPr txBox="1"/>
          <p:nvPr/>
        </p:nvSpPr>
        <p:spPr>
          <a:xfrm>
            <a:off x="787209" y="811273"/>
            <a:ext cx="7569582" cy="2554545"/>
          </a:xfrm>
          <a:prstGeom prst="rect">
            <a:avLst/>
          </a:prstGeom>
          <a:noFill/>
        </p:spPr>
        <p:txBody>
          <a:bodyPr wrap="square" rtlCol="0">
            <a:spAutoFit/>
          </a:bodyPr>
          <a:lstStyle/>
          <a:p>
            <a:endParaRPr lang="en-US" sz="1600" dirty="0">
              <a:latin typeface="Calisto MT" panose="02040603050505030304" pitchFamily="18" charset="0"/>
            </a:endParaRPr>
          </a:p>
          <a:p>
            <a:r>
              <a:rPr lang="en-US" sz="1600" dirty="0">
                <a:latin typeface="Calisto MT" panose="02040603050505030304" pitchFamily="18" charset="0"/>
              </a:rPr>
              <a:t>The final step in our wildfire prediction model project is deployment, where we transition from development to real-world application. We have created and hosted a user-friendly website that allows stakeholders, including disaster management authorities and the public, to access our wildfire predictions easily. This platform integrates our predictive model and presents the data through intuitive visualizations and interactive maps, enabling users to monitor potential wildfire risks in real-time. By making our model accessible online, we aim to facilitate timely decision-making, enhance community preparedness, and ultimately contribute to more effective wildfire prevention and response strategies.</a:t>
            </a:r>
            <a:endParaRPr lang="en-IN" sz="1600" dirty="0">
              <a:latin typeface="Calisto MT" panose="020406030505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4" name="TextBox 3">
            <a:extLst>
              <a:ext uri="{FF2B5EF4-FFF2-40B4-BE49-F238E27FC236}">
                <a16:creationId xmlns:a16="http://schemas.microsoft.com/office/drawing/2014/main" id="{B55E4026-317E-E2F4-33BC-FA34085DEFD8}"/>
              </a:ext>
            </a:extLst>
          </p:cNvPr>
          <p:cNvSpPr txBox="1"/>
          <p:nvPr/>
        </p:nvSpPr>
        <p:spPr>
          <a:xfrm>
            <a:off x="787209" y="1243780"/>
            <a:ext cx="7569582" cy="2246769"/>
          </a:xfrm>
          <a:prstGeom prst="rect">
            <a:avLst/>
          </a:prstGeom>
          <a:noFill/>
        </p:spPr>
        <p:txBody>
          <a:bodyPr wrap="square" rtlCol="0">
            <a:spAutoFit/>
          </a:bodyPr>
          <a:lstStyle/>
          <a:p>
            <a:r>
              <a:rPr lang="en-US" dirty="0">
                <a:latin typeface="Calisto MT" panose="02040603050505030304" pitchFamily="18" charset="0"/>
              </a:rPr>
              <a:t>This project was referred from various sourced on the internet, mainly:</a:t>
            </a:r>
          </a:p>
          <a:p>
            <a:r>
              <a:rPr lang="en-US" dirty="0">
                <a:latin typeface="Calisto MT" panose="02040603050505030304" pitchFamily="18" charset="0"/>
              </a:rPr>
              <a:t>Google</a:t>
            </a:r>
          </a:p>
          <a:p>
            <a:r>
              <a:rPr lang="en-US" dirty="0">
                <a:latin typeface="Calisto MT" panose="02040603050505030304" pitchFamily="18" charset="0"/>
              </a:rPr>
              <a:t>ChatGPT (Debugging)</a:t>
            </a:r>
          </a:p>
          <a:p>
            <a:r>
              <a:rPr lang="en-US" dirty="0">
                <a:latin typeface="Calisto MT" panose="02040603050505030304" pitchFamily="18" charset="0"/>
              </a:rPr>
              <a:t>GitHub (Referencing)</a:t>
            </a:r>
          </a:p>
          <a:p>
            <a:r>
              <a:rPr lang="en-US" dirty="0">
                <a:latin typeface="Calisto MT" panose="02040603050505030304" pitchFamily="18" charset="0"/>
              </a:rPr>
              <a:t>Kaggle</a:t>
            </a:r>
          </a:p>
          <a:p>
            <a:endParaRPr lang="en-IN" dirty="0">
              <a:latin typeface="Calisto MT" panose="02040603050505030304" pitchFamily="18" charset="0"/>
            </a:endParaRPr>
          </a:p>
          <a:p>
            <a:r>
              <a:rPr lang="en-IN" dirty="0">
                <a:latin typeface="Calisto MT" panose="02040603050505030304" pitchFamily="18" charset="0"/>
              </a:rPr>
              <a:t>GitHub repo link for our project:</a:t>
            </a:r>
          </a:p>
          <a:p>
            <a:r>
              <a:rPr lang="en-IN" dirty="0">
                <a:latin typeface="Calisto MT" panose="02040603050505030304" pitchFamily="18" charset="0"/>
                <a:hlinkClick r:id="rId3"/>
              </a:rPr>
              <a:t>https://github.com/tabishaliansari/Prasunethon-Mavericks</a:t>
            </a:r>
            <a:endParaRPr lang="en-IN" dirty="0">
              <a:latin typeface="Calisto MT" panose="02040603050505030304" pitchFamily="18" charset="0"/>
            </a:endParaRPr>
          </a:p>
          <a:p>
            <a:endParaRPr lang="en-IN" dirty="0">
              <a:latin typeface="Calisto MT" panose="02040603050505030304" pitchFamily="18" charset="0"/>
            </a:endParaRPr>
          </a:p>
          <a:p>
            <a:r>
              <a:rPr lang="en-IN" dirty="0">
                <a:latin typeface="Calisto MT" panose="02040603050505030304" pitchFamily="18" charset="0"/>
              </a:rPr>
              <a:t>Please do visit!</a:t>
            </a:r>
          </a:p>
        </p:txBody>
      </p:sp>
      <p:pic>
        <p:nvPicPr>
          <p:cNvPr id="3" name="Picture 2">
            <a:extLst>
              <a:ext uri="{FF2B5EF4-FFF2-40B4-BE49-F238E27FC236}">
                <a16:creationId xmlns:a16="http://schemas.microsoft.com/office/drawing/2014/main" id="{740C065D-A3F4-A4AA-30FE-AC499B412CC3}"/>
              </a:ext>
            </a:extLst>
          </p:cNvPr>
          <p:cNvPicPr>
            <a:picLocks noChangeAspect="1"/>
          </p:cNvPicPr>
          <p:nvPr/>
        </p:nvPicPr>
        <p:blipFill>
          <a:blip r:embed="rId4"/>
          <a:stretch>
            <a:fillRect/>
          </a:stretch>
        </p:blipFill>
        <p:spPr>
          <a:xfrm>
            <a:off x="787209" y="3669230"/>
            <a:ext cx="3947502" cy="662997"/>
          </a:xfrm>
          <a:prstGeom prst="rect">
            <a:avLst/>
          </a:prstGeom>
        </p:spPr>
      </p:pic>
      <p:sp>
        <p:nvSpPr>
          <p:cNvPr id="5" name="TextBox 4">
            <a:extLst>
              <a:ext uri="{FF2B5EF4-FFF2-40B4-BE49-F238E27FC236}">
                <a16:creationId xmlns:a16="http://schemas.microsoft.com/office/drawing/2014/main" id="{A4B79BDF-D810-E86F-F95F-105275D68FF7}"/>
              </a:ext>
            </a:extLst>
          </p:cNvPr>
          <p:cNvSpPr txBox="1"/>
          <p:nvPr/>
        </p:nvSpPr>
        <p:spPr>
          <a:xfrm>
            <a:off x="787209" y="151255"/>
            <a:ext cx="6772061" cy="984885"/>
          </a:xfrm>
          <a:prstGeom prst="rect">
            <a:avLst/>
          </a:prstGeom>
          <a:noFill/>
        </p:spPr>
        <p:txBody>
          <a:bodyPr wrap="square" rtlCol="0">
            <a:spAutoFit/>
          </a:bodyPr>
          <a:lstStyle/>
          <a:p>
            <a:r>
              <a:rPr lang="en-US" sz="4400" b="1" dirty="0"/>
              <a:t>Thank You </a:t>
            </a:r>
          </a:p>
          <a:p>
            <a:r>
              <a:rPr lang="en-US" dirty="0"/>
              <a:t>for being with us till the end!</a:t>
            </a:r>
            <a:endParaRPr lang="en-IN" dirty="0"/>
          </a:p>
        </p:txBody>
      </p:sp>
    </p:spTree>
    <p:extLst>
      <p:ext uri="{BB962C8B-B14F-4D97-AF65-F5344CB8AC3E}">
        <p14:creationId xmlns:p14="http://schemas.microsoft.com/office/powerpoint/2010/main" val="347661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grpSp>
        <p:nvGrpSpPr>
          <p:cNvPr id="1017" name="Google Shape;1017;p39"/>
          <p:cNvGrpSpPr/>
          <p:nvPr/>
        </p:nvGrpSpPr>
        <p:grpSpPr>
          <a:xfrm>
            <a:off x="4760575" y="1620850"/>
            <a:ext cx="4695200" cy="4336650"/>
            <a:chOff x="1600900" y="2381050"/>
            <a:chExt cx="4695200" cy="4336650"/>
          </a:xfrm>
        </p:grpSpPr>
        <p:sp>
          <p:nvSpPr>
            <p:cNvPr id="1018" name="Google Shape;1018;p39"/>
            <p:cNvSpPr/>
            <p:nvPr/>
          </p:nvSpPr>
          <p:spPr>
            <a:xfrm>
              <a:off x="1600900" y="2381050"/>
              <a:ext cx="4695200" cy="4336650"/>
            </a:xfrm>
            <a:custGeom>
              <a:avLst/>
              <a:gdLst/>
              <a:ahLst/>
              <a:cxnLst/>
              <a:rect l="l" t="t" r="r" b="b"/>
              <a:pathLst>
                <a:path w="187808" h="173466" extrusionOk="0">
                  <a:moveTo>
                    <a:pt x="57490" y="1"/>
                  </a:moveTo>
                  <a:lnTo>
                    <a:pt x="57490" y="1"/>
                  </a:lnTo>
                  <a:cubicBezTo>
                    <a:pt x="55521" y="1413"/>
                    <a:pt x="53710" y="3601"/>
                    <a:pt x="54904" y="6466"/>
                  </a:cubicBezTo>
                  <a:cubicBezTo>
                    <a:pt x="61329" y="21684"/>
                    <a:pt x="53591" y="21942"/>
                    <a:pt x="51721" y="27711"/>
                  </a:cubicBezTo>
                  <a:cubicBezTo>
                    <a:pt x="51244" y="29164"/>
                    <a:pt x="50925" y="30059"/>
                    <a:pt x="50607" y="30397"/>
                  </a:cubicBezTo>
                  <a:cubicBezTo>
                    <a:pt x="50607" y="30397"/>
                    <a:pt x="46450" y="36902"/>
                    <a:pt x="46012" y="41795"/>
                  </a:cubicBezTo>
                  <a:cubicBezTo>
                    <a:pt x="45924" y="42744"/>
                    <a:pt x="45792" y="43141"/>
                    <a:pt x="45646" y="43141"/>
                  </a:cubicBezTo>
                  <a:cubicBezTo>
                    <a:pt x="45039" y="43141"/>
                    <a:pt x="44204" y="36208"/>
                    <a:pt x="45375" y="33639"/>
                  </a:cubicBezTo>
                  <a:lnTo>
                    <a:pt x="45375" y="33639"/>
                  </a:lnTo>
                  <a:cubicBezTo>
                    <a:pt x="45375" y="33640"/>
                    <a:pt x="42948" y="36723"/>
                    <a:pt x="41297" y="43387"/>
                  </a:cubicBezTo>
                  <a:cubicBezTo>
                    <a:pt x="41006" y="44566"/>
                    <a:pt x="40601" y="45034"/>
                    <a:pt x="40142" y="45034"/>
                  </a:cubicBezTo>
                  <a:cubicBezTo>
                    <a:pt x="38381" y="45034"/>
                    <a:pt x="35827" y="38135"/>
                    <a:pt x="35827" y="38135"/>
                  </a:cubicBezTo>
                  <a:cubicBezTo>
                    <a:pt x="33241" y="43009"/>
                    <a:pt x="34733" y="45794"/>
                    <a:pt x="34434" y="51125"/>
                  </a:cubicBezTo>
                  <a:cubicBezTo>
                    <a:pt x="34136" y="56436"/>
                    <a:pt x="34613" y="59182"/>
                    <a:pt x="32624" y="60136"/>
                  </a:cubicBezTo>
                  <a:cubicBezTo>
                    <a:pt x="32485" y="60204"/>
                    <a:pt x="32345" y="60236"/>
                    <a:pt x="32207" y="60236"/>
                  </a:cubicBezTo>
                  <a:cubicBezTo>
                    <a:pt x="30355" y="60236"/>
                    <a:pt x="28741" y="54432"/>
                    <a:pt x="30555" y="50230"/>
                  </a:cubicBezTo>
                  <a:cubicBezTo>
                    <a:pt x="32525" y="45694"/>
                    <a:pt x="29799" y="42233"/>
                    <a:pt x="29799" y="42233"/>
                  </a:cubicBezTo>
                  <a:cubicBezTo>
                    <a:pt x="29799" y="42233"/>
                    <a:pt x="28456" y="44313"/>
                    <a:pt x="26902" y="44313"/>
                  </a:cubicBezTo>
                  <a:cubicBezTo>
                    <a:pt x="26632" y="44313"/>
                    <a:pt x="26356" y="44250"/>
                    <a:pt x="26080" y="44103"/>
                  </a:cubicBezTo>
                  <a:cubicBezTo>
                    <a:pt x="24230" y="43108"/>
                    <a:pt x="28526" y="36564"/>
                    <a:pt x="28526" y="36564"/>
                  </a:cubicBezTo>
                  <a:lnTo>
                    <a:pt x="28526" y="36564"/>
                  </a:lnTo>
                  <a:cubicBezTo>
                    <a:pt x="28526" y="36564"/>
                    <a:pt x="26278" y="39011"/>
                    <a:pt x="22578" y="41636"/>
                  </a:cubicBezTo>
                  <a:cubicBezTo>
                    <a:pt x="18878" y="44282"/>
                    <a:pt x="21962" y="47047"/>
                    <a:pt x="20987" y="51782"/>
                  </a:cubicBezTo>
                  <a:cubicBezTo>
                    <a:pt x="20748" y="52975"/>
                    <a:pt x="20569" y="53731"/>
                    <a:pt x="20311" y="54049"/>
                  </a:cubicBezTo>
                  <a:cubicBezTo>
                    <a:pt x="20311" y="54049"/>
                    <a:pt x="18122" y="60276"/>
                    <a:pt x="18361" y="64115"/>
                  </a:cubicBezTo>
                  <a:cubicBezTo>
                    <a:pt x="18403" y="64854"/>
                    <a:pt x="18310" y="65165"/>
                    <a:pt x="18139" y="65165"/>
                  </a:cubicBezTo>
                  <a:cubicBezTo>
                    <a:pt x="17414" y="65165"/>
                    <a:pt x="15277" y="59557"/>
                    <a:pt x="16034" y="57352"/>
                  </a:cubicBezTo>
                  <a:lnTo>
                    <a:pt x="16034" y="57352"/>
                  </a:lnTo>
                  <a:cubicBezTo>
                    <a:pt x="16033" y="57352"/>
                    <a:pt x="11836" y="60276"/>
                    <a:pt x="13607" y="65547"/>
                  </a:cubicBezTo>
                  <a:cubicBezTo>
                    <a:pt x="14295" y="67621"/>
                    <a:pt x="14087" y="68292"/>
                    <a:pt x="13451" y="68292"/>
                  </a:cubicBezTo>
                  <a:cubicBezTo>
                    <a:pt x="12579" y="68292"/>
                    <a:pt x="10904" y="67035"/>
                    <a:pt x="9628" y="66403"/>
                  </a:cubicBezTo>
                  <a:lnTo>
                    <a:pt x="9628" y="66403"/>
                  </a:lnTo>
                  <a:cubicBezTo>
                    <a:pt x="10802" y="69068"/>
                    <a:pt x="11120" y="74599"/>
                    <a:pt x="11518" y="85480"/>
                  </a:cubicBezTo>
                  <a:cubicBezTo>
                    <a:pt x="11553" y="86523"/>
                    <a:pt x="11250" y="86893"/>
                    <a:pt x="10803" y="86893"/>
                  </a:cubicBezTo>
                  <a:cubicBezTo>
                    <a:pt x="9706" y="86893"/>
                    <a:pt x="7739" y="84664"/>
                    <a:pt x="7738" y="84664"/>
                  </a:cubicBezTo>
                  <a:lnTo>
                    <a:pt x="7738" y="84664"/>
                  </a:lnTo>
                  <a:cubicBezTo>
                    <a:pt x="7738" y="84664"/>
                    <a:pt x="6386" y="89916"/>
                    <a:pt x="10265" y="94630"/>
                  </a:cubicBezTo>
                  <a:cubicBezTo>
                    <a:pt x="14060" y="99262"/>
                    <a:pt x="14713" y="107474"/>
                    <a:pt x="12467" y="107474"/>
                  </a:cubicBezTo>
                  <a:cubicBezTo>
                    <a:pt x="12418" y="107474"/>
                    <a:pt x="12366" y="107469"/>
                    <a:pt x="12314" y="107461"/>
                  </a:cubicBezTo>
                  <a:cubicBezTo>
                    <a:pt x="9847" y="107063"/>
                    <a:pt x="9211" y="103562"/>
                    <a:pt x="6684" y="97256"/>
                  </a:cubicBezTo>
                  <a:cubicBezTo>
                    <a:pt x="4158" y="90930"/>
                    <a:pt x="4237" y="95804"/>
                    <a:pt x="1711" y="90612"/>
                  </a:cubicBezTo>
                  <a:cubicBezTo>
                    <a:pt x="1711" y="90612"/>
                    <a:pt x="657" y="91527"/>
                    <a:pt x="318" y="96759"/>
                  </a:cubicBezTo>
                  <a:cubicBezTo>
                    <a:pt x="0" y="101971"/>
                    <a:pt x="4536" y="101195"/>
                    <a:pt x="4755" y="107163"/>
                  </a:cubicBezTo>
                  <a:cubicBezTo>
                    <a:pt x="4973" y="113171"/>
                    <a:pt x="895" y="113111"/>
                    <a:pt x="2069" y="117268"/>
                  </a:cubicBezTo>
                  <a:cubicBezTo>
                    <a:pt x="14522" y="162146"/>
                    <a:pt x="35111" y="170501"/>
                    <a:pt x="36563" y="173465"/>
                  </a:cubicBezTo>
                  <a:lnTo>
                    <a:pt x="109330" y="165150"/>
                  </a:lnTo>
                  <a:lnTo>
                    <a:pt x="107719" y="151205"/>
                  </a:lnTo>
                  <a:lnTo>
                    <a:pt x="107719" y="151205"/>
                  </a:lnTo>
                  <a:cubicBezTo>
                    <a:pt x="112314" y="154766"/>
                    <a:pt x="115497" y="156258"/>
                    <a:pt x="116094" y="157273"/>
                  </a:cubicBezTo>
                  <a:lnTo>
                    <a:pt x="187807" y="142472"/>
                  </a:lnTo>
                  <a:lnTo>
                    <a:pt x="173325" y="73584"/>
                  </a:lnTo>
                  <a:cubicBezTo>
                    <a:pt x="173325" y="73584"/>
                    <a:pt x="172436" y="73915"/>
                    <a:pt x="170949" y="73915"/>
                  </a:cubicBezTo>
                  <a:cubicBezTo>
                    <a:pt x="167347" y="73915"/>
                    <a:pt x="160240" y="71971"/>
                    <a:pt x="153791" y="58664"/>
                  </a:cubicBezTo>
                  <a:cubicBezTo>
                    <a:pt x="151702" y="54348"/>
                    <a:pt x="150667" y="49613"/>
                    <a:pt x="150548" y="44839"/>
                  </a:cubicBezTo>
                  <a:cubicBezTo>
                    <a:pt x="150488" y="43069"/>
                    <a:pt x="150250" y="41099"/>
                    <a:pt x="149494" y="39329"/>
                  </a:cubicBezTo>
                  <a:cubicBezTo>
                    <a:pt x="147843" y="35430"/>
                    <a:pt x="145177" y="34256"/>
                    <a:pt x="143705" y="28447"/>
                  </a:cubicBezTo>
                  <a:cubicBezTo>
                    <a:pt x="142213" y="22619"/>
                    <a:pt x="145635" y="22858"/>
                    <a:pt x="143824" y="17904"/>
                  </a:cubicBezTo>
                  <a:cubicBezTo>
                    <a:pt x="142034" y="12951"/>
                    <a:pt x="137877" y="7859"/>
                    <a:pt x="137876" y="7858"/>
                  </a:cubicBezTo>
                  <a:lnTo>
                    <a:pt x="137876" y="7858"/>
                  </a:lnTo>
                  <a:cubicBezTo>
                    <a:pt x="136941" y="13468"/>
                    <a:pt x="138016" y="12613"/>
                    <a:pt x="134236" y="16651"/>
                  </a:cubicBezTo>
                  <a:cubicBezTo>
                    <a:pt x="129621" y="21584"/>
                    <a:pt x="137618" y="30278"/>
                    <a:pt x="135330" y="31173"/>
                  </a:cubicBezTo>
                  <a:cubicBezTo>
                    <a:pt x="135101" y="31261"/>
                    <a:pt x="134872" y="31303"/>
                    <a:pt x="134643" y="31303"/>
                  </a:cubicBezTo>
                  <a:cubicBezTo>
                    <a:pt x="129172" y="31303"/>
                    <a:pt x="123912" y="7202"/>
                    <a:pt x="123912" y="7202"/>
                  </a:cubicBezTo>
                  <a:cubicBezTo>
                    <a:pt x="123225" y="10837"/>
                    <a:pt x="122095" y="11776"/>
                    <a:pt x="120919" y="11776"/>
                  </a:cubicBezTo>
                  <a:cubicBezTo>
                    <a:pt x="119662" y="11776"/>
                    <a:pt x="118353" y="10704"/>
                    <a:pt x="117478" y="10704"/>
                  </a:cubicBezTo>
                  <a:cubicBezTo>
                    <a:pt x="117249" y="10704"/>
                    <a:pt x="117050" y="10777"/>
                    <a:pt x="116890" y="10962"/>
                  </a:cubicBezTo>
                  <a:cubicBezTo>
                    <a:pt x="115358" y="12732"/>
                    <a:pt x="114682" y="15119"/>
                    <a:pt x="115099" y="17427"/>
                  </a:cubicBezTo>
                  <a:cubicBezTo>
                    <a:pt x="115557" y="19953"/>
                    <a:pt x="115736" y="23554"/>
                    <a:pt x="114085" y="26180"/>
                  </a:cubicBezTo>
                  <a:cubicBezTo>
                    <a:pt x="113634" y="26897"/>
                    <a:pt x="113240" y="27205"/>
                    <a:pt x="112902" y="27205"/>
                  </a:cubicBezTo>
                  <a:cubicBezTo>
                    <a:pt x="111274" y="27205"/>
                    <a:pt x="110961" y="20062"/>
                    <a:pt x="111916" y="17327"/>
                  </a:cubicBezTo>
                  <a:lnTo>
                    <a:pt x="111916" y="17327"/>
                  </a:lnTo>
                  <a:cubicBezTo>
                    <a:pt x="111916" y="17328"/>
                    <a:pt x="104894" y="21724"/>
                    <a:pt x="108773" y="27393"/>
                  </a:cubicBezTo>
                  <a:cubicBezTo>
                    <a:pt x="112652" y="33062"/>
                    <a:pt x="114065" y="32784"/>
                    <a:pt x="112354" y="37916"/>
                  </a:cubicBezTo>
                  <a:cubicBezTo>
                    <a:pt x="111698" y="39886"/>
                    <a:pt x="112314" y="43765"/>
                    <a:pt x="112454" y="46888"/>
                  </a:cubicBezTo>
                  <a:cubicBezTo>
                    <a:pt x="110802" y="45674"/>
                    <a:pt x="109430" y="45376"/>
                    <a:pt x="107878" y="41974"/>
                  </a:cubicBezTo>
                  <a:cubicBezTo>
                    <a:pt x="105889" y="37697"/>
                    <a:pt x="109927" y="36623"/>
                    <a:pt x="107779" y="33102"/>
                  </a:cubicBezTo>
                  <a:cubicBezTo>
                    <a:pt x="105610" y="29561"/>
                    <a:pt x="104357" y="29283"/>
                    <a:pt x="104357" y="29283"/>
                  </a:cubicBezTo>
                  <a:cubicBezTo>
                    <a:pt x="104158" y="33818"/>
                    <a:pt x="102448" y="30377"/>
                    <a:pt x="102627" y="35708"/>
                  </a:cubicBezTo>
                  <a:cubicBezTo>
                    <a:pt x="102825" y="41020"/>
                    <a:pt x="103562" y="43705"/>
                    <a:pt x="101652" y="44859"/>
                  </a:cubicBezTo>
                  <a:cubicBezTo>
                    <a:pt x="101496" y="44951"/>
                    <a:pt x="101335" y="44995"/>
                    <a:pt x="101173" y="44995"/>
                  </a:cubicBezTo>
                  <a:cubicBezTo>
                    <a:pt x="99347" y="44995"/>
                    <a:pt x="97280" y="39444"/>
                    <a:pt x="98668" y="35151"/>
                  </a:cubicBezTo>
                  <a:cubicBezTo>
                    <a:pt x="100180" y="30457"/>
                    <a:pt x="97156" y="27274"/>
                    <a:pt x="97156" y="27274"/>
                  </a:cubicBezTo>
                  <a:cubicBezTo>
                    <a:pt x="97156" y="27274"/>
                    <a:pt x="95938" y="29602"/>
                    <a:pt x="94302" y="29602"/>
                  </a:cubicBezTo>
                  <a:cubicBezTo>
                    <a:pt x="94080" y="29602"/>
                    <a:pt x="93851" y="29559"/>
                    <a:pt x="93615" y="29462"/>
                  </a:cubicBezTo>
                  <a:cubicBezTo>
                    <a:pt x="91686" y="28626"/>
                    <a:pt x="96937" y="23713"/>
                    <a:pt x="96937" y="23713"/>
                  </a:cubicBezTo>
                  <a:lnTo>
                    <a:pt x="96937" y="23713"/>
                  </a:lnTo>
                  <a:cubicBezTo>
                    <a:pt x="96937" y="23713"/>
                    <a:pt x="93317" y="24369"/>
                    <a:pt x="89895" y="27333"/>
                  </a:cubicBezTo>
                  <a:cubicBezTo>
                    <a:pt x="86434" y="30278"/>
                    <a:pt x="89776" y="32744"/>
                    <a:pt x="89239" y="37578"/>
                  </a:cubicBezTo>
                  <a:cubicBezTo>
                    <a:pt x="89119" y="38772"/>
                    <a:pt x="89000" y="39528"/>
                    <a:pt x="88801" y="39886"/>
                  </a:cubicBezTo>
                  <a:cubicBezTo>
                    <a:pt x="88801" y="39886"/>
                    <a:pt x="87210" y="46271"/>
                    <a:pt x="87787" y="50111"/>
                  </a:cubicBezTo>
                  <a:cubicBezTo>
                    <a:pt x="87895" y="50853"/>
                    <a:pt x="87824" y="51165"/>
                    <a:pt x="87645" y="51165"/>
                  </a:cubicBezTo>
                  <a:cubicBezTo>
                    <a:pt x="86903" y="51165"/>
                    <a:pt x="84298" y="45813"/>
                    <a:pt x="84843" y="43586"/>
                  </a:cubicBezTo>
                  <a:lnTo>
                    <a:pt x="84843" y="43586"/>
                  </a:lnTo>
                  <a:cubicBezTo>
                    <a:pt x="84842" y="43586"/>
                    <a:pt x="79054" y="48221"/>
                    <a:pt x="83172" y="51941"/>
                  </a:cubicBezTo>
                  <a:cubicBezTo>
                    <a:pt x="84823" y="53433"/>
                    <a:pt x="88085" y="54944"/>
                    <a:pt x="88682" y="57272"/>
                  </a:cubicBezTo>
                  <a:cubicBezTo>
                    <a:pt x="89100" y="58923"/>
                    <a:pt x="88383" y="61270"/>
                    <a:pt x="88224" y="62981"/>
                  </a:cubicBezTo>
                  <a:cubicBezTo>
                    <a:pt x="88045" y="65090"/>
                    <a:pt x="87787" y="67318"/>
                    <a:pt x="87946" y="69426"/>
                  </a:cubicBezTo>
                  <a:cubicBezTo>
                    <a:pt x="88025" y="70302"/>
                    <a:pt x="88145" y="71197"/>
                    <a:pt x="88284" y="72032"/>
                  </a:cubicBezTo>
                  <a:cubicBezTo>
                    <a:pt x="88344" y="72530"/>
                    <a:pt x="88443" y="74638"/>
                    <a:pt x="88841" y="74917"/>
                  </a:cubicBezTo>
                  <a:cubicBezTo>
                    <a:pt x="85598" y="72649"/>
                    <a:pt x="82535" y="71913"/>
                    <a:pt x="83808" y="60654"/>
                  </a:cubicBezTo>
                  <a:cubicBezTo>
                    <a:pt x="83947" y="59420"/>
                    <a:pt x="81958" y="56496"/>
                    <a:pt x="79571" y="55641"/>
                  </a:cubicBezTo>
                  <a:cubicBezTo>
                    <a:pt x="77383" y="54885"/>
                    <a:pt x="75712" y="53055"/>
                    <a:pt x="75195" y="50807"/>
                  </a:cubicBezTo>
                  <a:lnTo>
                    <a:pt x="75195" y="50747"/>
                  </a:lnTo>
                  <a:cubicBezTo>
                    <a:pt x="75155" y="49932"/>
                    <a:pt x="75016" y="49275"/>
                    <a:pt x="74856" y="48877"/>
                  </a:cubicBezTo>
                  <a:cubicBezTo>
                    <a:pt x="73066" y="45058"/>
                    <a:pt x="71176" y="45297"/>
                    <a:pt x="70241" y="39349"/>
                  </a:cubicBezTo>
                  <a:cubicBezTo>
                    <a:pt x="69306" y="33440"/>
                    <a:pt x="73902" y="33460"/>
                    <a:pt x="72589" y="28388"/>
                  </a:cubicBezTo>
                  <a:cubicBezTo>
                    <a:pt x="71236" y="23315"/>
                    <a:pt x="70022" y="22579"/>
                    <a:pt x="70022" y="22579"/>
                  </a:cubicBezTo>
                  <a:cubicBezTo>
                    <a:pt x="68550" y="28089"/>
                    <a:pt x="67695" y="23295"/>
                    <a:pt x="66422" y="29880"/>
                  </a:cubicBezTo>
                  <a:cubicBezTo>
                    <a:pt x="65149" y="36504"/>
                    <a:pt x="66641" y="38314"/>
                    <a:pt x="64313" y="39090"/>
                  </a:cubicBezTo>
                  <a:cubicBezTo>
                    <a:pt x="64162" y="39139"/>
                    <a:pt x="64019" y="39162"/>
                    <a:pt x="63884" y="39162"/>
                  </a:cubicBezTo>
                  <a:cubicBezTo>
                    <a:pt x="61926" y="39162"/>
                    <a:pt x="61734" y="34195"/>
                    <a:pt x="64433" y="29263"/>
                  </a:cubicBezTo>
                  <a:cubicBezTo>
                    <a:pt x="67337" y="23991"/>
                    <a:pt x="62921" y="17646"/>
                    <a:pt x="62921" y="17646"/>
                  </a:cubicBezTo>
                  <a:cubicBezTo>
                    <a:pt x="62921" y="17646"/>
                    <a:pt x="61790" y="18840"/>
                    <a:pt x="60755" y="18840"/>
                  </a:cubicBezTo>
                  <a:cubicBezTo>
                    <a:pt x="60148" y="18840"/>
                    <a:pt x="59574" y="18429"/>
                    <a:pt x="59280" y="17128"/>
                  </a:cubicBezTo>
                  <a:cubicBezTo>
                    <a:pt x="56853" y="6366"/>
                    <a:pt x="56853" y="2786"/>
                    <a:pt x="57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9"/>
            <p:cNvSpPr/>
            <p:nvPr/>
          </p:nvSpPr>
          <p:spPr>
            <a:xfrm>
              <a:off x="2891925" y="3989375"/>
              <a:ext cx="2016650" cy="2416100"/>
            </a:xfrm>
            <a:custGeom>
              <a:avLst/>
              <a:gdLst/>
              <a:ahLst/>
              <a:cxnLst/>
              <a:rect l="l" t="t" r="r" b="b"/>
              <a:pathLst>
                <a:path w="80666" h="96644" extrusionOk="0">
                  <a:moveTo>
                    <a:pt x="4576" y="1"/>
                  </a:moveTo>
                  <a:lnTo>
                    <a:pt x="4576" y="1"/>
                  </a:lnTo>
                  <a:cubicBezTo>
                    <a:pt x="4974" y="558"/>
                    <a:pt x="8117" y="5074"/>
                    <a:pt x="9191" y="9251"/>
                  </a:cubicBezTo>
                  <a:cubicBezTo>
                    <a:pt x="10325" y="13727"/>
                    <a:pt x="12792" y="14264"/>
                    <a:pt x="12792" y="14264"/>
                  </a:cubicBezTo>
                  <a:cubicBezTo>
                    <a:pt x="12792" y="14264"/>
                    <a:pt x="9907" y="2408"/>
                    <a:pt x="7540" y="1692"/>
                  </a:cubicBezTo>
                  <a:cubicBezTo>
                    <a:pt x="5511" y="1095"/>
                    <a:pt x="4755" y="220"/>
                    <a:pt x="4576" y="1"/>
                  </a:cubicBezTo>
                  <a:close/>
                  <a:moveTo>
                    <a:pt x="33699" y="10086"/>
                  </a:moveTo>
                  <a:cubicBezTo>
                    <a:pt x="33699" y="10087"/>
                    <a:pt x="34654" y="13150"/>
                    <a:pt x="34713" y="17765"/>
                  </a:cubicBezTo>
                  <a:cubicBezTo>
                    <a:pt x="34793" y="22400"/>
                    <a:pt x="38990" y="24190"/>
                    <a:pt x="38990" y="24190"/>
                  </a:cubicBezTo>
                  <a:cubicBezTo>
                    <a:pt x="39328" y="19735"/>
                    <a:pt x="33699" y="10087"/>
                    <a:pt x="33699" y="10086"/>
                  </a:cubicBezTo>
                  <a:close/>
                  <a:moveTo>
                    <a:pt x="5252" y="9629"/>
                  </a:moveTo>
                  <a:cubicBezTo>
                    <a:pt x="5252" y="9629"/>
                    <a:pt x="4576" y="15637"/>
                    <a:pt x="2288" y="23653"/>
                  </a:cubicBezTo>
                  <a:cubicBezTo>
                    <a:pt x="1" y="31670"/>
                    <a:pt x="6028" y="31789"/>
                    <a:pt x="8813" y="39448"/>
                  </a:cubicBezTo>
                  <a:cubicBezTo>
                    <a:pt x="9509" y="41378"/>
                    <a:pt x="9907" y="42611"/>
                    <a:pt x="9867" y="43327"/>
                  </a:cubicBezTo>
                  <a:cubicBezTo>
                    <a:pt x="9867" y="43327"/>
                    <a:pt x="12414" y="54427"/>
                    <a:pt x="15895" y="59460"/>
                  </a:cubicBezTo>
                  <a:cubicBezTo>
                    <a:pt x="16769" y="60729"/>
                    <a:pt x="16745" y="61256"/>
                    <a:pt x="16200" y="61256"/>
                  </a:cubicBezTo>
                  <a:cubicBezTo>
                    <a:pt x="14576" y="61256"/>
                    <a:pt x="8324" y="56580"/>
                    <a:pt x="7460" y="52975"/>
                  </a:cubicBezTo>
                  <a:lnTo>
                    <a:pt x="7460" y="52975"/>
                  </a:lnTo>
                  <a:cubicBezTo>
                    <a:pt x="7460" y="52976"/>
                    <a:pt x="3383" y="65925"/>
                    <a:pt x="11320" y="67079"/>
                  </a:cubicBezTo>
                  <a:cubicBezTo>
                    <a:pt x="19277" y="68233"/>
                    <a:pt x="24767" y="66065"/>
                    <a:pt x="23912" y="73146"/>
                  </a:cubicBezTo>
                  <a:cubicBezTo>
                    <a:pt x="21863" y="89875"/>
                    <a:pt x="40996" y="96643"/>
                    <a:pt x="50476" y="96643"/>
                  </a:cubicBezTo>
                  <a:cubicBezTo>
                    <a:pt x="52044" y="96643"/>
                    <a:pt x="53348" y="96458"/>
                    <a:pt x="54248" y="96103"/>
                  </a:cubicBezTo>
                  <a:lnTo>
                    <a:pt x="80665" y="88822"/>
                  </a:lnTo>
                  <a:lnTo>
                    <a:pt x="80646" y="75593"/>
                  </a:lnTo>
                  <a:cubicBezTo>
                    <a:pt x="78418" y="55740"/>
                    <a:pt x="51781" y="29999"/>
                    <a:pt x="47644" y="28965"/>
                  </a:cubicBezTo>
                  <a:cubicBezTo>
                    <a:pt x="46573" y="28696"/>
                    <a:pt x="45661" y="28623"/>
                    <a:pt x="44828" y="28623"/>
                  </a:cubicBezTo>
                  <a:cubicBezTo>
                    <a:pt x="43836" y="28623"/>
                    <a:pt x="42955" y="28726"/>
                    <a:pt x="42048" y="28726"/>
                  </a:cubicBezTo>
                  <a:cubicBezTo>
                    <a:pt x="40332" y="28726"/>
                    <a:pt x="38521" y="28357"/>
                    <a:pt x="35688" y="26219"/>
                  </a:cubicBezTo>
                  <a:cubicBezTo>
                    <a:pt x="30098" y="22022"/>
                    <a:pt x="34514" y="16154"/>
                    <a:pt x="29203" y="13249"/>
                  </a:cubicBezTo>
                  <a:cubicBezTo>
                    <a:pt x="25896" y="11436"/>
                    <a:pt x="23975" y="11091"/>
                    <a:pt x="22992" y="11091"/>
                  </a:cubicBezTo>
                  <a:cubicBezTo>
                    <a:pt x="22391" y="11091"/>
                    <a:pt x="22141" y="11220"/>
                    <a:pt x="22141" y="11220"/>
                  </a:cubicBezTo>
                  <a:cubicBezTo>
                    <a:pt x="25125" y="18123"/>
                    <a:pt x="20470" y="14881"/>
                    <a:pt x="24528" y="22519"/>
                  </a:cubicBezTo>
                  <a:cubicBezTo>
                    <a:pt x="28567" y="30158"/>
                    <a:pt x="31451" y="33341"/>
                    <a:pt x="29840" y="37061"/>
                  </a:cubicBezTo>
                  <a:cubicBezTo>
                    <a:pt x="29517" y="37803"/>
                    <a:pt x="28947" y="38143"/>
                    <a:pt x="28232" y="38143"/>
                  </a:cubicBezTo>
                  <a:cubicBezTo>
                    <a:pt x="25379" y="38143"/>
                    <a:pt x="20207" y="32744"/>
                    <a:pt x="19078" y="25921"/>
                  </a:cubicBezTo>
                  <a:cubicBezTo>
                    <a:pt x="17665" y="17407"/>
                    <a:pt x="11499" y="15915"/>
                    <a:pt x="11499" y="15915"/>
                  </a:cubicBezTo>
                  <a:lnTo>
                    <a:pt x="11499" y="15915"/>
                  </a:lnTo>
                  <a:cubicBezTo>
                    <a:pt x="11499" y="15915"/>
                    <a:pt x="11638" y="22022"/>
                    <a:pt x="8554" y="22838"/>
                  </a:cubicBezTo>
                  <a:cubicBezTo>
                    <a:pt x="8467" y="22861"/>
                    <a:pt x="8382" y="22872"/>
                    <a:pt x="8300" y="22872"/>
                  </a:cubicBezTo>
                  <a:cubicBezTo>
                    <a:pt x="5459" y="22872"/>
                    <a:pt x="5252" y="9629"/>
                    <a:pt x="5252" y="96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0" name="Google Shape;1020;p39"/>
          <p:cNvSpPr txBox="1">
            <a:spLocks noGrp="1"/>
          </p:cNvSpPr>
          <p:nvPr>
            <p:ph type="title"/>
          </p:nvPr>
        </p:nvSpPr>
        <p:spPr>
          <a:xfrm>
            <a:off x="746971" y="328659"/>
            <a:ext cx="5815760" cy="79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Team Mavericks</a:t>
            </a:r>
            <a:endParaRPr sz="3600" dirty="0"/>
          </a:p>
        </p:txBody>
      </p:sp>
      <p:sp>
        <p:nvSpPr>
          <p:cNvPr id="1021" name="Google Shape;1021;p39"/>
          <p:cNvSpPr txBox="1">
            <a:spLocks noGrp="1"/>
          </p:cNvSpPr>
          <p:nvPr>
            <p:ph type="subTitle" idx="1"/>
          </p:nvPr>
        </p:nvSpPr>
        <p:spPr>
          <a:xfrm>
            <a:off x="882961" y="1375574"/>
            <a:ext cx="1901490" cy="23439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latin typeface="Calisto MT" panose="02040603050505030304" pitchFamily="18" charset="0"/>
              </a:rPr>
              <a:t>Aditya Pawar</a:t>
            </a:r>
          </a:p>
          <a:p>
            <a:pPr marL="0" lvl="0" indent="0" algn="l" rtl="0">
              <a:spcBef>
                <a:spcPts val="0"/>
              </a:spcBef>
              <a:spcAft>
                <a:spcPts val="0"/>
              </a:spcAft>
              <a:buNone/>
            </a:pPr>
            <a:r>
              <a:rPr lang="en-US" sz="1050" dirty="0">
                <a:latin typeface="Calisto MT" panose="02040603050505030304" pitchFamily="18" charset="0"/>
              </a:rPr>
              <a:t>        Data Science</a:t>
            </a:r>
          </a:p>
          <a:p>
            <a:pPr marL="0" lvl="0" indent="0" algn="l" rtl="0">
              <a:spcBef>
                <a:spcPts val="0"/>
              </a:spcBef>
              <a:spcAft>
                <a:spcPts val="0"/>
              </a:spcAft>
              <a:buNone/>
            </a:pPr>
            <a:r>
              <a:rPr lang="en-US" sz="1050" dirty="0">
                <a:latin typeface="Calisto MT" panose="02040603050505030304" pitchFamily="18" charset="0"/>
              </a:rPr>
              <a:t>        Data Analysis</a:t>
            </a:r>
          </a:p>
          <a:p>
            <a:pPr marL="0" lvl="0" indent="0" algn="l" rtl="0">
              <a:spcBef>
                <a:spcPts val="0"/>
              </a:spcBef>
              <a:spcAft>
                <a:spcPts val="0"/>
              </a:spcAft>
              <a:buNone/>
            </a:pPr>
            <a:r>
              <a:rPr lang="en-US" sz="1050" dirty="0">
                <a:latin typeface="Calisto MT" panose="02040603050505030304" pitchFamily="18" charset="0"/>
              </a:rPr>
              <a:t>        Deployment</a:t>
            </a:r>
            <a:endParaRPr lang="en-US" sz="1600" dirty="0">
              <a:latin typeface="Calisto MT" panose="02040603050505030304" pitchFamily="18" charset="0"/>
            </a:endParaRPr>
          </a:p>
          <a:p>
            <a:pPr marL="0" lvl="0" indent="0" algn="l" rtl="0">
              <a:spcBef>
                <a:spcPts val="0"/>
              </a:spcBef>
              <a:spcAft>
                <a:spcPts val="0"/>
              </a:spcAft>
              <a:buNone/>
            </a:pPr>
            <a:r>
              <a:rPr lang="en-US" sz="1600" b="1" dirty="0">
                <a:latin typeface="Calisto MT" panose="02040603050505030304" pitchFamily="18" charset="0"/>
              </a:rPr>
              <a:t>Pranav Naik</a:t>
            </a:r>
          </a:p>
          <a:p>
            <a:pPr marL="0" lvl="0" indent="0" algn="l" rtl="0">
              <a:spcBef>
                <a:spcPts val="0"/>
              </a:spcBef>
              <a:spcAft>
                <a:spcPts val="0"/>
              </a:spcAft>
              <a:buNone/>
            </a:pPr>
            <a:r>
              <a:rPr lang="en-US" sz="1100" dirty="0">
                <a:latin typeface="Calisto MT" panose="02040603050505030304" pitchFamily="18" charset="0"/>
              </a:rPr>
              <a:t>        </a:t>
            </a:r>
            <a:r>
              <a:rPr lang="en-US" sz="1050" dirty="0">
                <a:latin typeface="Calisto MT" panose="02040603050505030304" pitchFamily="18" charset="0"/>
              </a:rPr>
              <a:t>Machine Learning</a:t>
            </a:r>
          </a:p>
          <a:p>
            <a:pPr marL="0" lvl="0" indent="0" algn="l" rtl="0">
              <a:spcBef>
                <a:spcPts val="0"/>
              </a:spcBef>
              <a:spcAft>
                <a:spcPts val="0"/>
              </a:spcAft>
              <a:buNone/>
            </a:pPr>
            <a:r>
              <a:rPr lang="en-US" sz="1050" dirty="0">
                <a:latin typeface="Calisto MT" panose="02040603050505030304" pitchFamily="18" charset="0"/>
              </a:rPr>
              <a:t>        Web Development</a:t>
            </a:r>
          </a:p>
          <a:p>
            <a:pPr marL="0" lvl="0" indent="0" algn="l" rtl="0">
              <a:spcBef>
                <a:spcPts val="0"/>
              </a:spcBef>
              <a:spcAft>
                <a:spcPts val="0"/>
              </a:spcAft>
              <a:buNone/>
            </a:pPr>
            <a:r>
              <a:rPr lang="en-US" sz="1050" dirty="0">
                <a:latin typeface="Calisto MT" panose="02040603050505030304" pitchFamily="18" charset="0"/>
              </a:rPr>
              <a:t>        Cyber Security</a:t>
            </a:r>
          </a:p>
          <a:p>
            <a:pPr marL="0" lvl="0" indent="0" algn="l" rtl="0">
              <a:spcBef>
                <a:spcPts val="0"/>
              </a:spcBef>
              <a:spcAft>
                <a:spcPts val="0"/>
              </a:spcAft>
              <a:buNone/>
            </a:pPr>
            <a:r>
              <a:rPr lang="en-US" sz="1600" b="1" dirty="0">
                <a:latin typeface="Calisto MT" panose="02040603050505030304" pitchFamily="18" charset="0"/>
              </a:rPr>
              <a:t>Tabish Ali Ansari</a:t>
            </a:r>
          </a:p>
          <a:p>
            <a:pPr marL="0" lvl="0" indent="0" algn="l" rtl="0">
              <a:spcBef>
                <a:spcPts val="0"/>
              </a:spcBef>
              <a:spcAft>
                <a:spcPts val="0"/>
              </a:spcAft>
              <a:buNone/>
            </a:pPr>
            <a:r>
              <a:rPr lang="en-US" sz="1050" dirty="0">
                <a:latin typeface="Calisto MT" panose="02040603050505030304" pitchFamily="18" charset="0"/>
              </a:rPr>
              <a:t>        Artificial Intelligence</a:t>
            </a:r>
          </a:p>
          <a:p>
            <a:pPr marL="0" lvl="0" indent="0" algn="l" rtl="0">
              <a:spcBef>
                <a:spcPts val="0"/>
              </a:spcBef>
              <a:spcAft>
                <a:spcPts val="0"/>
              </a:spcAft>
              <a:buNone/>
            </a:pPr>
            <a:r>
              <a:rPr lang="en-US" sz="1050" dirty="0">
                <a:latin typeface="Calisto MT" panose="02040603050505030304" pitchFamily="18" charset="0"/>
              </a:rPr>
              <a:t>        Deep Learning</a:t>
            </a:r>
          </a:p>
          <a:p>
            <a:pPr marL="0" lvl="0" indent="0" algn="l" rtl="0">
              <a:spcBef>
                <a:spcPts val="0"/>
              </a:spcBef>
              <a:spcAft>
                <a:spcPts val="0"/>
              </a:spcAft>
              <a:buNone/>
            </a:pPr>
            <a:r>
              <a:rPr lang="en-US" sz="1050" dirty="0">
                <a:latin typeface="Calisto MT" panose="02040603050505030304" pitchFamily="18" charset="0"/>
              </a:rPr>
              <a:t>        DBMS</a:t>
            </a:r>
          </a:p>
        </p:txBody>
      </p:sp>
      <p:grpSp>
        <p:nvGrpSpPr>
          <p:cNvPr id="1022" name="Google Shape;1022;p39"/>
          <p:cNvGrpSpPr/>
          <p:nvPr/>
        </p:nvGrpSpPr>
        <p:grpSpPr>
          <a:xfrm flipH="1">
            <a:off x="7232473" y="619462"/>
            <a:ext cx="1566114" cy="4298317"/>
            <a:chOff x="2500550" y="3333425"/>
            <a:chExt cx="710675" cy="1950500"/>
          </a:xfrm>
        </p:grpSpPr>
        <p:sp>
          <p:nvSpPr>
            <p:cNvPr id="1023" name="Google Shape;1023;p39"/>
            <p:cNvSpPr/>
            <p:nvPr/>
          </p:nvSpPr>
          <p:spPr>
            <a:xfrm>
              <a:off x="2687025" y="3981925"/>
              <a:ext cx="208400" cy="1302000"/>
            </a:xfrm>
            <a:custGeom>
              <a:avLst/>
              <a:gdLst/>
              <a:ahLst/>
              <a:cxnLst/>
              <a:rect l="l" t="t" r="r" b="b"/>
              <a:pathLst>
                <a:path w="8336" h="52080" extrusionOk="0">
                  <a:moveTo>
                    <a:pt x="6148" y="0"/>
                  </a:moveTo>
                  <a:lnTo>
                    <a:pt x="4497" y="1214"/>
                  </a:lnTo>
                  <a:cubicBezTo>
                    <a:pt x="4516" y="2089"/>
                    <a:pt x="5989" y="25602"/>
                    <a:pt x="6207" y="28109"/>
                  </a:cubicBezTo>
                  <a:cubicBezTo>
                    <a:pt x="6366" y="29879"/>
                    <a:pt x="1274" y="43327"/>
                    <a:pt x="1" y="51383"/>
                  </a:cubicBezTo>
                  <a:lnTo>
                    <a:pt x="5352" y="52080"/>
                  </a:lnTo>
                  <a:cubicBezTo>
                    <a:pt x="5670" y="49991"/>
                    <a:pt x="8336" y="30536"/>
                    <a:pt x="8137" y="27970"/>
                  </a:cubicBezTo>
                  <a:cubicBezTo>
                    <a:pt x="7918" y="25503"/>
                    <a:pt x="6148" y="219"/>
                    <a:pt x="6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9"/>
            <p:cNvSpPr/>
            <p:nvPr/>
          </p:nvSpPr>
          <p:spPr>
            <a:xfrm>
              <a:off x="2586575" y="4063975"/>
              <a:ext cx="285475" cy="594325"/>
            </a:xfrm>
            <a:custGeom>
              <a:avLst/>
              <a:gdLst/>
              <a:ahLst/>
              <a:cxnLst/>
              <a:rect l="l" t="t" r="r" b="b"/>
              <a:pathLst>
                <a:path w="11419" h="23773" extrusionOk="0">
                  <a:moveTo>
                    <a:pt x="796" y="1"/>
                  </a:moveTo>
                  <a:lnTo>
                    <a:pt x="0" y="60"/>
                  </a:lnTo>
                  <a:cubicBezTo>
                    <a:pt x="180" y="1751"/>
                    <a:pt x="776" y="7321"/>
                    <a:pt x="1154" y="7978"/>
                  </a:cubicBezTo>
                  <a:lnTo>
                    <a:pt x="1492" y="8674"/>
                  </a:lnTo>
                  <a:cubicBezTo>
                    <a:pt x="1970" y="9669"/>
                    <a:pt x="2785" y="11360"/>
                    <a:pt x="3820" y="12613"/>
                  </a:cubicBezTo>
                  <a:cubicBezTo>
                    <a:pt x="5133" y="14224"/>
                    <a:pt x="10723" y="23673"/>
                    <a:pt x="10782" y="23773"/>
                  </a:cubicBezTo>
                  <a:lnTo>
                    <a:pt x="11419" y="21087"/>
                  </a:lnTo>
                  <a:cubicBezTo>
                    <a:pt x="11200" y="20689"/>
                    <a:pt x="5769" y="13767"/>
                    <a:pt x="4437" y="12135"/>
                  </a:cubicBezTo>
                  <a:cubicBezTo>
                    <a:pt x="3462" y="10942"/>
                    <a:pt x="2706" y="9311"/>
                    <a:pt x="2228" y="8356"/>
                  </a:cubicBezTo>
                  <a:cubicBezTo>
                    <a:pt x="2069" y="8018"/>
                    <a:pt x="1950" y="7759"/>
                    <a:pt x="1851" y="7600"/>
                  </a:cubicBezTo>
                  <a:cubicBezTo>
                    <a:pt x="1652" y="7202"/>
                    <a:pt x="1154" y="3422"/>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9"/>
            <p:cNvSpPr/>
            <p:nvPr/>
          </p:nvSpPr>
          <p:spPr>
            <a:xfrm>
              <a:off x="2679075" y="4107250"/>
              <a:ext cx="63675" cy="266100"/>
            </a:xfrm>
            <a:custGeom>
              <a:avLst/>
              <a:gdLst/>
              <a:ahLst/>
              <a:cxnLst/>
              <a:rect l="l" t="t" r="r" b="b"/>
              <a:pathLst>
                <a:path w="2547" h="10644" extrusionOk="0">
                  <a:moveTo>
                    <a:pt x="1751" y="0"/>
                  </a:moveTo>
                  <a:lnTo>
                    <a:pt x="995" y="120"/>
                  </a:lnTo>
                  <a:cubicBezTo>
                    <a:pt x="995" y="120"/>
                    <a:pt x="1194" y="1293"/>
                    <a:pt x="1254" y="2586"/>
                  </a:cubicBezTo>
                  <a:cubicBezTo>
                    <a:pt x="1413" y="4795"/>
                    <a:pt x="1115" y="5570"/>
                    <a:pt x="935" y="5849"/>
                  </a:cubicBezTo>
                  <a:cubicBezTo>
                    <a:pt x="1" y="7301"/>
                    <a:pt x="40" y="10524"/>
                    <a:pt x="60" y="10643"/>
                  </a:cubicBezTo>
                  <a:lnTo>
                    <a:pt x="856" y="10623"/>
                  </a:lnTo>
                  <a:cubicBezTo>
                    <a:pt x="836" y="9768"/>
                    <a:pt x="935" y="7321"/>
                    <a:pt x="1612" y="6287"/>
                  </a:cubicBezTo>
                  <a:cubicBezTo>
                    <a:pt x="2547" y="4854"/>
                    <a:pt x="1851" y="498"/>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9"/>
            <p:cNvSpPr/>
            <p:nvPr/>
          </p:nvSpPr>
          <p:spPr>
            <a:xfrm>
              <a:off x="2500550" y="3915275"/>
              <a:ext cx="253150" cy="104975"/>
            </a:xfrm>
            <a:custGeom>
              <a:avLst/>
              <a:gdLst/>
              <a:ahLst/>
              <a:cxnLst/>
              <a:rect l="l" t="t" r="r" b="b"/>
              <a:pathLst>
                <a:path w="10126" h="4199" extrusionOk="0">
                  <a:moveTo>
                    <a:pt x="40" y="1"/>
                  </a:moveTo>
                  <a:lnTo>
                    <a:pt x="0" y="797"/>
                  </a:lnTo>
                  <a:cubicBezTo>
                    <a:pt x="0" y="797"/>
                    <a:pt x="1174" y="896"/>
                    <a:pt x="2467" y="1115"/>
                  </a:cubicBezTo>
                  <a:cubicBezTo>
                    <a:pt x="4615" y="1513"/>
                    <a:pt x="5311" y="1950"/>
                    <a:pt x="5550" y="2209"/>
                  </a:cubicBezTo>
                  <a:cubicBezTo>
                    <a:pt x="6684" y="3482"/>
                    <a:pt x="9787" y="4178"/>
                    <a:pt x="9946" y="4198"/>
                  </a:cubicBezTo>
                  <a:lnTo>
                    <a:pt x="10125" y="3422"/>
                  </a:lnTo>
                  <a:cubicBezTo>
                    <a:pt x="9270" y="3223"/>
                    <a:pt x="6943" y="2547"/>
                    <a:pt x="6107" y="1652"/>
                  </a:cubicBezTo>
                  <a:cubicBezTo>
                    <a:pt x="4953" y="399"/>
                    <a:pt x="537" y="4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9"/>
            <p:cNvSpPr/>
            <p:nvPr/>
          </p:nvSpPr>
          <p:spPr>
            <a:xfrm>
              <a:off x="2856625" y="4146050"/>
              <a:ext cx="116900" cy="399350"/>
            </a:xfrm>
            <a:custGeom>
              <a:avLst/>
              <a:gdLst/>
              <a:ahLst/>
              <a:cxnLst/>
              <a:rect l="l" t="t" r="r" b="b"/>
              <a:pathLst>
                <a:path w="4676" h="15974" extrusionOk="0">
                  <a:moveTo>
                    <a:pt x="3700" y="0"/>
                  </a:moveTo>
                  <a:lnTo>
                    <a:pt x="3064" y="159"/>
                  </a:lnTo>
                  <a:cubicBezTo>
                    <a:pt x="3462" y="1751"/>
                    <a:pt x="4337" y="6187"/>
                    <a:pt x="3541" y="7420"/>
                  </a:cubicBezTo>
                  <a:cubicBezTo>
                    <a:pt x="2467" y="9071"/>
                    <a:pt x="100" y="13149"/>
                    <a:pt x="0" y="13428"/>
                  </a:cubicBezTo>
                  <a:lnTo>
                    <a:pt x="716" y="15974"/>
                  </a:lnTo>
                  <a:cubicBezTo>
                    <a:pt x="736" y="15914"/>
                    <a:pt x="3084" y="9350"/>
                    <a:pt x="4098" y="7778"/>
                  </a:cubicBezTo>
                  <a:cubicBezTo>
                    <a:pt x="4576" y="7022"/>
                    <a:pt x="4675" y="5490"/>
                    <a:pt x="4337" y="3183"/>
                  </a:cubicBezTo>
                  <a:cubicBezTo>
                    <a:pt x="4078" y="1512"/>
                    <a:pt x="3700" y="2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9"/>
            <p:cNvSpPr/>
            <p:nvPr/>
          </p:nvSpPr>
          <p:spPr>
            <a:xfrm>
              <a:off x="2759650" y="3333425"/>
              <a:ext cx="81575" cy="678850"/>
            </a:xfrm>
            <a:custGeom>
              <a:avLst/>
              <a:gdLst/>
              <a:ahLst/>
              <a:cxnLst/>
              <a:rect l="l" t="t" r="r" b="b"/>
              <a:pathLst>
                <a:path w="3263" h="27154" extrusionOk="0">
                  <a:moveTo>
                    <a:pt x="2248" y="0"/>
                  </a:moveTo>
                  <a:cubicBezTo>
                    <a:pt x="1711" y="1612"/>
                    <a:pt x="0" y="6963"/>
                    <a:pt x="80" y="7699"/>
                  </a:cubicBezTo>
                  <a:cubicBezTo>
                    <a:pt x="100" y="7878"/>
                    <a:pt x="100" y="8156"/>
                    <a:pt x="100" y="8495"/>
                  </a:cubicBezTo>
                  <a:cubicBezTo>
                    <a:pt x="120" y="9628"/>
                    <a:pt x="179" y="11478"/>
                    <a:pt x="617" y="13050"/>
                  </a:cubicBezTo>
                  <a:cubicBezTo>
                    <a:pt x="1174" y="15019"/>
                    <a:pt x="1592" y="27054"/>
                    <a:pt x="1611" y="27154"/>
                  </a:cubicBezTo>
                  <a:lnTo>
                    <a:pt x="3263" y="25940"/>
                  </a:lnTo>
                  <a:cubicBezTo>
                    <a:pt x="3203" y="25483"/>
                    <a:pt x="1970" y="14840"/>
                    <a:pt x="1393" y="12831"/>
                  </a:cubicBezTo>
                  <a:cubicBezTo>
                    <a:pt x="995" y="11339"/>
                    <a:pt x="935" y="9549"/>
                    <a:pt x="895" y="8475"/>
                  </a:cubicBezTo>
                  <a:cubicBezTo>
                    <a:pt x="895" y="8097"/>
                    <a:pt x="875" y="7838"/>
                    <a:pt x="875" y="7639"/>
                  </a:cubicBezTo>
                  <a:cubicBezTo>
                    <a:pt x="856" y="7182"/>
                    <a:pt x="1950" y="3521"/>
                    <a:pt x="2984" y="239"/>
                  </a:cubicBezTo>
                  <a:lnTo>
                    <a:pt x="2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9"/>
            <p:cNvSpPr/>
            <p:nvPr/>
          </p:nvSpPr>
          <p:spPr>
            <a:xfrm>
              <a:off x="2831250" y="3698450"/>
              <a:ext cx="351125" cy="565975"/>
            </a:xfrm>
            <a:custGeom>
              <a:avLst/>
              <a:gdLst/>
              <a:ahLst/>
              <a:cxnLst/>
              <a:rect l="l" t="t" r="r" b="b"/>
              <a:pathLst>
                <a:path w="14045" h="22639" extrusionOk="0">
                  <a:moveTo>
                    <a:pt x="13528" y="1"/>
                  </a:moveTo>
                  <a:cubicBezTo>
                    <a:pt x="12235" y="1095"/>
                    <a:pt x="7998" y="4775"/>
                    <a:pt x="7659" y="5431"/>
                  </a:cubicBezTo>
                  <a:cubicBezTo>
                    <a:pt x="7580" y="5590"/>
                    <a:pt x="7460" y="5829"/>
                    <a:pt x="7281" y="6128"/>
                  </a:cubicBezTo>
                  <a:cubicBezTo>
                    <a:pt x="6744" y="7102"/>
                    <a:pt x="5789" y="8714"/>
                    <a:pt x="5352" y="10285"/>
                  </a:cubicBezTo>
                  <a:cubicBezTo>
                    <a:pt x="4775" y="12215"/>
                    <a:pt x="40" y="19038"/>
                    <a:pt x="1" y="19137"/>
                  </a:cubicBezTo>
                  <a:lnTo>
                    <a:pt x="836" y="22639"/>
                  </a:lnTo>
                  <a:cubicBezTo>
                    <a:pt x="1035" y="22221"/>
                    <a:pt x="5511" y="12533"/>
                    <a:pt x="6108" y="10484"/>
                  </a:cubicBezTo>
                  <a:cubicBezTo>
                    <a:pt x="6526" y="9012"/>
                    <a:pt x="7441" y="7460"/>
                    <a:pt x="7978" y="6506"/>
                  </a:cubicBezTo>
                  <a:cubicBezTo>
                    <a:pt x="8157" y="6187"/>
                    <a:pt x="8296" y="5929"/>
                    <a:pt x="8376" y="5770"/>
                  </a:cubicBezTo>
                  <a:cubicBezTo>
                    <a:pt x="8594" y="5372"/>
                    <a:pt x="11439" y="2805"/>
                    <a:pt x="14045" y="597"/>
                  </a:cubicBezTo>
                  <a:lnTo>
                    <a:pt x="13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9"/>
            <p:cNvSpPr/>
            <p:nvPr/>
          </p:nvSpPr>
          <p:spPr>
            <a:xfrm>
              <a:off x="2968025" y="3820300"/>
              <a:ext cx="243200" cy="145725"/>
            </a:xfrm>
            <a:custGeom>
              <a:avLst/>
              <a:gdLst/>
              <a:ahLst/>
              <a:cxnLst/>
              <a:rect l="l" t="t" r="r" b="b"/>
              <a:pathLst>
                <a:path w="9728" h="5829" extrusionOk="0">
                  <a:moveTo>
                    <a:pt x="9171" y="0"/>
                  </a:moveTo>
                  <a:cubicBezTo>
                    <a:pt x="9171" y="0"/>
                    <a:pt x="8335" y="816"/>
                    <a:pt x="7301" y="1632"/>
                  </a:cubicBezTo>
                  <a:cubicBezTo>
                    <a:pt x="5570" y="3004"/>
                    <a:pt x="4774" y="3223"/>
                    <a:pt x="4456" y="3223"/>
                  </a:cubicBezTo>
                  <a:cubicBezTo>
                    <a:pt x="2725" y="3243"/>
                    <a:pt x="120" y="5113"/>
                    <a:pt x="0" y="5192"/>
                  </a:cubicBezTo>
                  <a:lnTo>
                    <a:pt x="478" y="5829"/>
                  </a:lnTo>
                  <a:cubicBezTo>
                    <a:pt x="1174" y="5332"/>
                    <a:pt x="3223" y="4019"/>
                    <a:pt x="4456" y="3999"/>
                  </a:cubicBezTo>
                  <a:cubicBezTo>
                    <a:pt x="6167" y="3939"/>
                    <a:pt x="9370" y="915"/>
                    <a:pt x="9728" y="557"/>
                  </a:cubicBezTo>
                  <a:lnTo>
                    <a:pt x="9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9"/>
            <p:cNvSpPr/>
            <p:nvPr/>
          </p:nvSpPr>
          <p:spPr>
            <a:xfrm>
              <a:off x="2903875" y="3814325"/>
              <a:ext cx="87550" cy="257650"/>
            </a:xfrm>
            <a:custGeom>
              <a:avLst/>
              <a:gdLst/>
              <a:ahLst/>
              <a:cxnLst/>
              <a:rect l="l" t="t" r="r" b="b"/>
              <a:pathLst>
                <a:path w="3502" h="10306" extrusionOk="0">
                  <a:moveTo>
                    <a:pt x="2745" y="1"/>
                  </a:moveTo>
                  <a:cubicBezTo>
                    <a:pt x="2606" y="856"/>
                    <a:pt x="2089" y="3243"/>
                    <a:pt x="1253" y="4138"/>
                  </a:cubicBezTo>
                  <a:cubicBezTo>
                    <a:pt x="80" y="5372"/>
                    <a:pt x="0" y="9808"/>
                    <a:pt x="0" y="10305"/>
                  </a:cubicBezTo>
                  <a:lnTo>
                    <a:pt x="796" y="10305"/>
                  </a:lnTo>
                  <a:cubicBezTo>
                    <a:pt x="796" y="10305"/>
                    <a:pt x="796" y="9111"/>
                    <a:pt x="955" y="7818"/>
                  </a:cubicBezTo>
                  <a:cubicBezTo>
                    <a:pt x="1194" y="5630"/>
                    <a:pt x="1591" y="4874"/>
                    <a:pt x="1810" y="4656"/>
                  </a:cubicBezTo>
                  <a:cubicBezTo>
                    <a:pt x="2984" y="3442"/>
                    <a:pt x="3481" y="279"/>
                    <a:pt x="3501" y="120"/>
                  </a:cubicBezTo>
                  <a:lnTo>
                    <a:pt x="2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9"/>
            <p:cNvSpPr/>
            <p:nvPr/>
          </p:nvSpPr>
          <p:spPr>
            <a:xfrm>
              <a:off x="2648250" y="3876000"/>
              <a:ext cx="193975" cy="211375"/>
            </a:xfrm>
            <a:custGeom>
              <a:avLst/>
              <a:gdLst/>
              <a:ahLst/>
              <a:cxnLst/>
              <a:rect l="l" t="t" r="r" b="b"/>
              <a:pathLst>
                <a:path w="7759" h="8455" extrusionOk="0">
                  <a:moveTo>
                    <a:pt x="537" y="0"/>
                  </a:moveTo>
                  <a:lnTo>
                    <a:pt x="0" y="597"/>
                  </a:lnTo>
                  <a:cubicBezTo>
                    <a:pt x="657" y="1174"/>
                    <a:pt x="2387" y="2885"/>
                    <a:pt x="2686" y="4078"/>
                  </a:cubicBezTo>
                  <a:cubicBezTo>
                    <a:pt x="3123" y="5749"/>
                    <a:pt x="6803" y="8176"/>
                    <a:pt x="7221" y="8455"/>
                  </a:cubicBezTo>
                  <a:lnTo>
                    <a:pt x="7758" y="6625"/>
                  </a:lnTo>
                  <a:lnTo>
                    <a:pt x="7758" y="6625"/>
                  </a:lnTo>
                  <a:cubicBezTo>
                    <a:pt x="7758" y="6625"/>
                    <a:pt x="7405" y="6798"/>
                    <a:pt x="6913" y="6798"/>
                  </a:cubicBezTo>
                  <a:cubicBezTo>
                    <a:pt x="6540" y="6798"/>
                    <a:pt x="6088" y="6698"/>
                    <a:pt x="5650" y="6346"/>
                  </a:cubicBezTo>
                  <a:cubicBezTo>
                    <a:pt x="3939" y="4954"/>
                    <a:pt x="3541" y="4237"/>
                    <a:pt x="3462" y="3899"/>
                  </a:cubicBezTo>
                  <a:cubicBezTo>
                    <a:pt x="3024" y="2208"/>
                    <a:pt x="637" y="100"/>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3" name="Google Shape;1033;p39"/>
          <p:cNvGrpSpPr/>
          <p:nvPr/>
        </p:nvGrpSpPr>
        <p:grpSpPr>
          <a:xfrm>
            <a:off x="4568425" y="4047400"/>
            <a:ext cx="4598869" cy="1183200"/>
            <a:chOff x="4568425" y="4047400"/>
            <a:chExt cx="4598869" cy="1183200"/>
          </a:xfrm>
        </p:grpSpPr>
        <p:sp>
          <p:nvSpPr>
            <p:cNvPr id="1034" name="Google Shape;1034;p39"/>
            <p:cNvSpPr/>
            <p:nvPr/>
          </p:nvSpPr>
          <p:spPr>
            <a:xfrm>
              <a:off x="4568425" y="4434800"/>
              <a:ext cx="4598800" cy="795800"/>
            </a:xfrm>
            <a:custGeom>
              <a:avLst/>
              <a:gdLst/>
              <a:ahLst/>
              <a:cxnLst/>
              <a:rect l="l" t="t" r="r" b="b"/>
              <a:pathLst>
                <a:path w="183952" h="31832" extrusionOk="0">
                  <a:moveTo>
                    <a:pt x="16" y="0"/>
                  </a:moveTo>
                  <a:lnTo>
                    <a:pt x="183952" y="4441"/>
                  </a:lnTo>
                  <a:lnTo>
                    <a:pt x="183952" y="31832"/>
                  </a:lnTo>
                  <a:lnTo>
                    <a:pt x="0" y="29030"/>
                  </a:lnTo>
                  <a:close/>
                </a:path>
              </a:pathLst>
            </a:custGeom>
            <a:solidFill>
              <a:schemeClr val="accent6"/>
            </a:solidFill>
            <a:ln>
              <a:noFill/>
            </a:ln>
          </p:spPr>
        </p:sp>
        <p:sp>
          <p:nvSpPr>
            <p:cNvPr id="1035" name="Google Shape;1035;p39"/>
            <p:cNvSpPr/>
            <p:nvPr/>
          </p:nvSpPr>
          <p:spPr>
            <a:xfrm>
              <a:off x="7448100" y="4047400"/>
              <a:ext cx="1719194" cy="710031"/>
            </a:xfrm>
            <a:custGeom>
              <a:avLst/>
              <a:gdLst/>
              <a:ahLst/>
              <a:cxnLst/>
              <a:rect l="l" t="t" r="r" b="b"/>
              <a:pathLst>
                <a:path w="80308" h="33603" extrusionOk="0">
                  <a:moveTo>
                    <a:pt x="79279" y="0"/>
                  </a:moveTo>
                  <a:cubicBezTo>
                    <a:pt x="78072" y="0"/>
                    <a:pt x="78020" y="3587"/>
                    <a:pt x="78278" y="5052"/>
                  </a:cubicBezTo>
                  <a:lnTo>
                    <a:pt x="78278" y="5052"/>
                  </a:lnTo>
                  <a:cubicBezTo>
                    <a:pt x="78173" y="4478"/>
                    <a:pt x="77033" y="3947"/>
                    <a:pt x="76080" y="3947"/>
                  </a:cubicBezTo>
                  <a:cubicBezTo>
                    <a:pt x="75879" y="3947"/>
                    <a:pt x="75686" y="3971"/>
                    <a:pt x="75513" y="4022"/>
                  </a:cubicBezTo>
                  <a:cubicBezTo>
                    <a:pt x="73325" y="4719"/>
                    <a:pt x="73823" y="7643"/>
                    <a:pt x="74399" y="8816"/>
                  </a:cubicBezTo>
                  <a:cubicBezTo>
                    <a:pt x="73942" y="7921"/>
                    <a:pt x="73385" y="7026"/>
                    <a:pt x="72888" y="6907"/>
                  </a:cubicBezTo>
                  <a:cubicBezTo>
                    <a:pt x="72849" y="6895"/>
                    <a:pt x="72812" y="6890"/>
                    <a:pt x="72779" y="6890"/>
                  </a:cubicBezTo>
                  <a:cubicBezTo>
                    <a:pt x="72638" y="6890"/>
                    <a:pt x="72542" y="6985"/>
                    <a:pt x="72510" y="7145"/>
                  </a:cubicBezTo>
                  <a:cubicBezTo>
                    <a:pt x="72412" y="7035"/>
                    <a:pt x="72321" y="6978"/>
                    <a:pt x="72224" y="6978"/>
                  </a:cubicBezTo>
                  <a:cubicBezTo>
                    <a:pt x="72164" y="6978"/>
                    <a:pt x="72101" y="7000"/>
                    <a:pt x="72032" y="7046"/>
                  </a:cubicBezTo>
                  <a:cubicBezTo>
                    <a:pt x="71634" y="7325"/>
                    <a:pt x="71595" y="8319"/>
                    <a:pt x="71634" y="9254"/>
                  </a:cubicBezTo>
                  <a:cubicBezTo>
                    <a:pt x="71256" y="7066"/>
                    <a:pt x="69466" y="5335"/>
                    <a:pt x="66960" y="5216"/>
                  </a:cubicBezTo>
                  <a:cubicBezTo>
                    <a:pt x="66833" y="5209"/>
                    <a:pt x="66711" y="5205"/>
                    <a:pt x="66595" y="5205"/>
                  </a:cubicBezTo>
                  <a:cubicBezTo>
                    <a:pt x="65429" y="5205"/>
                    <a:pt x="64771" y="5534"/>
                    <a:pt x="64771" y="5534"/>
                  </a:cubicBezTo>
                  <a:cubicBezTo>
                    <a:pt x="64352" y="4719"/>
                    <a:pt x="63716" y="4272"/>
                    <a:pt x="63085" y="4272"/>
                  </a:cubicBezTo>
                  <a:cubicBezTo>
                    <a:pt x="62668" y="4272"/>
                    <a:pt x="62255" y="4467"/>
                    <a:pt x="61907" y="4878"/>
                  </a:cubicBezTo>
                  <a:cubicBezTo>
                    <a:pt x="61012" y="5952"/>
                    <a:pt x="61370" y="7205"/>
                    <a:pt x="61787" y="8797"/>
                  </a:cubicBezTo>
                  <a:cubicBezTo>
                    <a:pt x="61512" y="8642"/>
                    <a:pt x="61217" y="8547"/>
                    <a:pt x="60942" y="8547"/>
                  </a:cubicBezTo>
                  <a:cubicBezTo>
                    <a:pt x="60400" y="8547"/>
                    <a:pt x="59937" y="8915"/>
                    <a:pt x="59858" y="9930"/>
                  </a:cubicBezTo>
                  <a:cubicBezTo>
                    <a:pt x="59778" y="10627"/>
                    <a:pt x="59858" y="11243"/>
                    <a:pt x="59977" y="11780"/>
                  </a:cubicBezTo>
                  <a:cubicBezTo>
                    <a:pt x="59510" y="11508"/>
                    <a:pt x="58905" y="11358"/>
                    <a:pt x="58278" y="11358"/>
                  </a:cubicBezTo>
                  <a:cubicBezTo>
                    <a:pt x="56667" y="11358"/>
                    <a:pt x="54913" y="12349"/>
                    <a:pt x="54984" y="14784"/>
                  </a:cubicBezTo>
                  <a:cubicBezTo>
                    <a:pt x="55004" y="16793"/>
                    <a:pt x="55979" y="17848"/>
                    <a:pt x="56874" y="18305"/>
                  </a:cubicBezTo>
                  <a:cubicBezTo>
                    <a:pt x="55561" y="18445"/>
                    <a:pt x="53990" y="19200"/>
                    <a:pt x="54785" y="20334"/>
                  </a:cubicBezTo>
                  <a:cubicBezTo>
                    <a:pt x="55064" y="20692"/>
                    <a:pt x="55322" y="20871"/>
                    <a:pt x="55601" y="20931"/>
                  </a:cubicBezTo>
                  <a:cubicBezTo>
                    <a:pt x="55283" y="21190"/>
                    <a:pt x="54905" y="21548"/>
                    <a:pt x="54586" y="21926"/>
                  </a:cubicBezTo>
                  <a:cubicBezTo>
                    <a:pt x="54321" y="21568"/>
                    <a:pt x="53971" y="21326"/>
                    <a:pt x="53591" y="21326"/>
                  </a:cubicBezTo>
                  <a:cubicBezTo>
                    <a:pt x="53232" y="21326"/>
                    <a:pt x="52845" y="21543"/>
                    <a:pt x="52478" y="22085"/>
                  </a:cubicBezTo>
                  <a:cubicBezTo>
                    <a:pt x="52517" y="21767"/>
                    <a:pt x="52338" y="18584"/>
                    <a:pt x="51483" y="17748"/>
                  </a:cubicBezTo>
                  <a:cubicBezTo>
                    <a:pt x="51135" y="17392"/>
                    <a:pt x="50856" y="17201"/>
                    <a:pt x="50636" y="17201"/>
                  </a:cubicBezTo>
                  <a:cubicBezTo>
                    <a:pt x="50314" y="17201"/>
                    <a:pt x="50117" y="17608"/>
                    <a:pt x="50011" y="18504"/>
                  </a:cubicBezTo>
                  <a:cubicBezTo>
                    <a:pt x="49812" y="17450"/>
                    <a:pt x="48917" y="16217"/>
                    <a:pt x="47564" y="15859"/>
                  </a:cubicBezTo>
                  <a:cubicBezTo>
                    <a:pt x="47341" y="15793"/>
                    <a:pt x="47093" y="15758"/>
                    <a:pt x="46839" y="15758"/>
                  </a:cubicBezTo>
                  <a:cubicBezTo>
                    <a:pt x="45715" y="15758"/>
                    <a:pt x="44456" y="16429"/>
                    <a:pt x="44521" y="17987"/>
                  </a:cubicBezTo>
                  <a:cubicBezTo>
                    <a:pt x="44405" y="17730"/>
                    <a:pt x="44248" y="17621"/>
                    <a:pt x="44067" y="17621"/>
                  </a:cubicBezTo>
                  <a:cubicBezTo>
                    <a:pt x="43715" y="17621"/>
                    <a:pt x="43276" y="18037"/>
                    <a:pt x="42888" y="18573"/>
                  </a:cubicBezTo>
                  <a:lnTo>
                    <a:pt x="42888" y="18573"/>
                  </a:lnTo>
                  <a:cubicBezTo>
                    <a:pt x="43078" y="17879"/>
                    <a:pt x="42413" y="17433"/>
                    <a:pt x="41656" y="17251"/>
                  </a:cubicBezTo>
                  <a:cubicBezTo>
                    <a:pt x="41293" y="17162"/>
                    <a:pt x="40943" y="17122"/>
                    <a:pt x="40607" y="17122"/>
                  </a:cubicBezTo>
                  <a:cubicBezTo>
                    <a:pt x="38532" y="17122"/>
                    <a:pt x="37041" y="18683"/>
                    <a:pt x="36922" y="20155"/>
                  </a:cubicBezTo>
                  <a:cubicBezTo>
                    <a:pt x="36663" y="19937"/>
                    <a:pt x="36265" y="19698"/>
                    <a:pt x="35788" y="19638"/>
                  </a:cubicBezTo>
                  <a:cubicBezTo>
                    <a:pt x="35694" y="19622"/>
                    <a:pt x="35604" y="19615"/>
                    <a:pt x="35520" y="19615"/>
                  </a:cubicBezTo>
                  <a:cubicBezTo>
                    <a:pt x="34636" y="19615"/>
                    <a:pt x="34251" y="20424"/>
                    <a:pt x="34196" y="21150"/>
                  </a:cubicBezTo>
                  <a:cubicBezTo>
                    <a:pt x="33610" y="20673"/>
                    <a:pt x="32726" y="20243"/>
                    <a:pt x="31875" y="20243"/>
                  </a:cubicBezTo>
                  <a:cubicBezTo>
                    <a:pt x="31484" y="20243"/>
                    <a:pt x="31100" y="20334"/>
                    <a:pt x="30755" y="20553"/>
                  </a:cubicBezTo>
                  <a:cubicBezTo>
                    <a:pt x="29720" y="21190"/>
                    <a:pt x="30158" y="22423"/>
                    <a:pt x="30695" y="23219"/>
                  </a:cubicBezTo>
                  <a:cubicBezTo>
                    <a:pt x="30631" y="23207"/>
                    <a:pt x="30567" y="23202"/>
                    <a:pt x="30503" y="23202"/>
                  </a:cubicBezTo>
                  <a:cubicBezTo>
                    <a:pt x="30348" y="23202"/>
                    <a:pt x="30193" y="23230"/>
                    <a:pt x="30039" y="23259"/>
                  </a:cubicBezTo>
                  <a:cubicBezTo>
                    <a:pt x="29860" y="22642"/>
                    <a:pt x="29522" y="22145"/>
                    <a:pt x="28984" y="21926"/>
                  </a:cubicBezTo>
                  <a:cubicBezTo>
                    <a:pt x="28395" y="21631"/>
                    <a:pt x="27788" y="21510"/>
                    <a:pt x="27245" y="21510"/>
                  </a:cubicBezTo>
                  <a:cubicBezTo>
                    <a:pt x="26798" y="21510"/>
                    <a:pt x="26394" y="21592"/>
                    <a:pt x="26080" y="21727"/>
                  </a:cubicBezTo>
                  <a:cubicBezTo>
                    <a:pt x="26458" y="20732"/>
                    <a:pt x="26498" y="19340"/>
                    <a:pt x="25165" y="19101"/>
                  </a:cubicBezTo>
                  <a:cubicBezTo>
                    <a:pt x="25037" y="19079"/>
                    <a:pt x="24910" y="19068"/>
                    <a:pt x="24785" y="19068"/>
                  </a:cubicBezTo>
                  <a:cubicBezTo>
                    <a:pt x="23561" y="19068"/>
                    <a:pt x="22458" y="20065"/>
                    <a:pt x="21863" y="20931"/>
                  </a:cubicBezTo>
                  <a:cubicBezTo>
                    <a:pt x="21612" y="20386"/>
                    <a:pt x="21122" y="19896"/>
                    <a:pt x="20465" y="19896"/>
                  </a:cubicBezTo>
                  <a:cubicBezTo>
                    <a:pt x="20234" y="19896"/>
                    <a:pt x="19983" y="19956"/>
                    <a:pt x="19714" y="20096"/>
                  </a:cubicBezTo>
                  <a:cubicBezTo>
                    <a:pt x="19257" y="20354"/>
                    <a:pt x="18919" y="20653"/>
                    <a:pt x="18720" y="20951"/>
                  </a:cubicBezTo>
                  <a:cubicBezTo>
                    <a:pt x="18261" y="19861"/>
                    <a:pt x="16508" y="18584"/>
                    <a:pt x="14895" y="18584"/>
                  </a:cubicBezTo>
                  <a:cubicBezTo>
                    <a:pt x="14271" y="18584"/>
                    <a:pt x="13669" y="18775"/>
                    <a:pt x="13170" y="19240"/>
                  </a:cubicBezTo>
                  <a:cubicBezTo>
                    <a:pt x="12115" y="20195"/>
                    <a:pt x="12334" y="21269"/>
                    <a:pt x="12752" y="22045"/>
                  </a:cubicBezTo>
                  <a:cubicBezTo>
                    <a:pt x="12131" y="21615"/>
                    <a:pt x="11289" y="21250"/>
                    <a:pt x="10731" y="21250"/>
                  </a:cubicBezTo>
                  <a:cubicBezTo>
                    <a:pt x="10359" y="21250"/>
                    <a:pt x="10114" y="21413"/>
                    <a:pt x="10146" y="21826"/>
                  </a:cubicBezTo>
                  <a:cubicBezTo>
                    <a:pt x="10166" y="22164"/>
                    <a:pt x="10285" y="22423"/>
                    <a:pt x="10464" y="22582"/>
                  </a:cubicBezTo>
                  <a:cubicBezTo>
                    <a:pt x="10067" y="22530"/>
                    <a:pt x="9610" y="22496"/>
                    <a:pt x="9168" y="22496"/>
                  </a:cubicBezTo>
                  <a:cubicBezTo>
                    <a:pt x="7928" y="22496"/>
                    <a:pt x="6811" y="22767"/>
                    <a:pt x="7500" y="23676"/>
                  </a:cubicBezTo>
                  <a:cubicBezTo>
                    <a:pt x="7759" y="24015"/>
                    <a:pt x="7978" y="24233"/>
                    <a:pt x="8236" y="24412"/>
                  </a:cubicBezTo>
                  <a:cubicBezTo>
                    <a:pt x="6545" y="24552"/>
                    <a:pt x="4198" y="25129"/>
                    <a:pt x="4855" y="26342"/>
                  </a:cubicBezTo>
                  <a:cubicBezTo>
                    <a:pt x="5054" y="26740"/>
                    <a:pt x="5272" y="26998"/>
                    <a:pt x="5491" y="27118"/>
                  </a:cubicBezTo>
                  <a:cubicBezTo>
                    <a:pt x="4656" y="27396"/>
                    <a:pt x="3721" y="27894"/>
                    <a:pt x="4477" y="28431"/>
                  </a:cubicBezTo>
                  <a:cubicBezTo>
                    <a:pt x="3681" y="28689"/>
                    <a:pt x="2905" y="29127"/>
                    <a:pt x="2368" y="29724"/>
                  </a:cubicBezTo>
                  <a:lnTo>
                    <a:pt x="1" y="33603"/>
                  </a:lnTo>
                  <a:lnTo>
                    <a:pt x="80288" y="33285"/>
                  </a:lnTo>
                  <a:lnTo>
                    <a:pt x="80308" y="501"/>
                  </a:lnTo>
                  <a:cubicBezTo>
                    <a:pt x="80069" y="302"/>
                    <a:pt x="79810" y="163"/>
                    <a:pt x="79572" y="64"/>
                  </a:cubicBezTo>
                  <a:cubicBezTo>
                    <a:pt x="79467" y="21"/>
                    <a:pt x="79370" y="0"/>
                    <a:pt x="79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6" name="Google Shape;1036;p39"/>
          <p:cNvSpPr/>
          <p:nvPr/>
        </p:nvSpPr>
        <p:spPr>
          <a:xfrm flipH="1">
            <a:off x="5929025" y="3916850"/>
            <a:ext cx="1080700" cy="652025"/>
          </a:xfrm>
          <a:custGeom>
            <a:avLst/>
            <a:gdLst/>
            <a:ahLst/>
            <a:cxnLst/>
            <a:rect l="l" t="t" r="r" b="b"/>
            <a:pathLst>
              <a:path w="43228" h="26081" extrusionOk="0">
                <a:moveTo>
                  <a:pt x="33769" y="1"/>
                </a:moveTo>
                <a:cubicBezTo>
                  <a:pt x="33376" y="1"/>
                  <a:pt x="33000" y="229"/>
                  <a:pt x="33102" y="1165"/>
                </a:cubicBezTo>
                <a:cubicBezTo>
                  <a:pt x="33102" y="1165"/>
                  <a:pt x="31311" y="1642"/>
                  <a:pt x="29700" y="1742"/>
                </a:cubicBezTo>
                <a:cubicBezTo>
                  <a:pt x="28069" y="1841"/>
                  <a:pt x="26259" y="2040"/>
                  <a:pt x="25821" y="2120"/>
                </a:cubicBezTo>
                <a:cubicBezTo>
                  <a:pt x="25389" y="2195"/>
                  <a:pt x="24639" y="2642"/>
                  <a:pt x="23786" y="2642"/>
                </a:cubicBezTo>
                <a:cubicBezTo>
                  <a:pt x="23736" y="2642"/>
                  <a:pt x="23684" y="2640"/>
                  <a:pt x="23633" y="2637"/>
                </a:cubicBezTo>
                <a:cubicBezTo>
                  <a:pt x="22952" y="2608"/>
                  <a:pt x="21164" y="2505"/>
                  <a:pt x="19274" y="2505"/>
                </a:cubicBezTo>
                <a:cubicBezTo>
                  <a:pt x="18569" y="2505"/>
                  <a:pt x="17849" y="2519"/>
                  <a:pt x="17168" y="2557"/>
                </a:cubicBezTo>
                <a:cubicBezTo>
                  <a:pt x="14641" y="2716"/>
                  <a:pt x="12393" y="3214"/>
                  <a:pt x="11001" y="4447"/>
                </a:cubicBezTo>
                <a:cubicBezTo>
                  <a:pt x="9549" y="5740"/>
                  <a:pt x="6266" y="9778"/>
                  <a:pt x="6266" y="9778"/>
                </a:cubicBezTo>
                <a:cubicBezTo>
                  <a:pt x="6266" y="9778"/>
                  <a:pt x="4456" y="9838"/>
                  <a:pt x="4536" y="10335"/>
                </a:cubicBezTo>
                <a:cubicBezTo>
                  <a:pt x="4615" y="10833"/>
                  <a:pt x="5312" y="11191"/>
                  <a:pt x="5312" y="11191"/>
                </a:cubicBezTo>
                <a:cubicBezTo>
                  <a:pt x="5312" y="11191"/>
                  <a:pt x="2288" y="14891"/>
                  <a:pt x="1990" y="16562"/>
                </a:cubicBezTo>
                <a:cubicBezTo>
                  <a:pt x="1691" y="18233"/>
                  <a:pt x="1035" y="21137"/>
                  <a:pt x="637" y="21436"/>
                </a:cubicBezTo>
                <a:cubicBezTo>
                  <a:pt x="239" y="21734"/>
                  <a:pt x="0" y="23425"/>
                  <a:pt x="1174" y="24678"/>
                </a:cubicBezTo>
                <a:cubicBezTo>
                  <a:pt x="2122" y="25674"/>
                  <a:pt x="2564" y="25879"/>
                  <a:pt x="3128" y="25879"/>
                </a:cubicBezTo>
                <a:cubicBezTo>
                  <a:pt x="3263" y="25879"/>
                  <a:pt x="3404" y="25867"/>
                  <a:pt x="3561" y="25852"/>
                </a:cubicBezTo>
                <a:cubicBezTo>
                  <a:pt x="4416" y="25792"/>
                  <a:pt x="4675" y="25354"/>
                  <a:pt x="4615" y="25136"/>
                </a:cubicBezTo>
                <a:cubicBezTo>
                  <a:pt x="4615" y="25136"/>
                  <a:pt x="4516" y="24857"/>
                  <a:pt x="3641" y="24678"/>
                </a:cubicBezTo>
                <a:cubicBezTo>
                  <a:pt x="2765" y="24479"/>
                  <a:pt x="2865" y="24101"/>
                  <a:pt x="3641" y="23504"/>
                </a:cubicBezTo>
                <a:cubicBezTo>
                  <a:pt x="4416" y="22908"/>
                  <a:pt x="6028" y="22311"/>
                  <a:pt x="6963" y="21257"/>
                </a:cubicBezTo>
                <a:cubicBezTo>
                  <a:pt x="7937" y="20222"/>
                  <a:pt x="9390" y="18591"/>
                  <a:pt x="9390" y="18591"/>
                </a:cubicBezTo>
                <a:cubicBezTo>
                  <a:pt x="9390" y="18591"/>
                  <a:pt x="11021" y="19765"/>
                  <a:pt x="11697" y="20938"/>
                </a:cubicBezTo>
                <a:cubicBezTo>
                  <a:pt x="12374" y="22112"/>
                  <a:pt x="13627" y="23942"/>
                  <a:pt x="13726" y="24400"/>
                </a:cubicBezTo>
                <a:cubicBezTo>
                  <a:pt x="13826" y="24837"/>
                  <a:pt x="12572" y="25036"/>
                  <a:pt x="15158" y="25732"/>
                </a:cubicBezTo>
                <a:cubicBezTo>
                  <a:pt x="16102" y="25988"/>
                  <a:pt x="17055" y="26080"/>
                  <a:pt x="17893" y="26080"/>
                </a:cubicBezTo>
                <a:cubicBezTo>
                  <a:pt x="19333" y="26080"/>
                  <a:pt x="20438" y="25809"/>
                  <a:pt x="20589" y="25633"/>
                </a:cubicBezTo>
                <a:cubicBezTo>
                  <a:pt x="20848" y="25354"/>
                  <a:pt x="20927" y="24718"/>
                  <a:pt x="20808" y="24618"/>
                </a:cubicBezTo>
                <a:cubicBezTo>
                  <a:pt x="20735" y="24545"/>
                  <a:pt x="20287" y="24462"/>
                  <a:pt x="19770" y="24462"/>
                </a:cubicBezTo>
                <a:cubicBezTo>
                  <a:pt x="19583" y="24462"/>
                  <a:pt x="19387" y="24473"/>
                  <a:pt x="19197" y="24499"/>
                </a:cubicBezTo>
                <a:cubicBezTo>
                  <a:pt x="19133" y="24508"/>
                  <a:pt x="19069" y="24512"/>
                  <a:pt x="19006" y="24512"/>
                </a:cubicBezTo>
                <a:cubicBezTo>
                  <a:pt x="18388" y="24512"/>
                  <a:pt x="17858" y="24097"/>
                  <a:pt x="17804" y="23862"/>
                </a:cubicBezTo>
                <a:cubicBezTo>
                  <a:pt x="17764" y="23624"/>
                  <a:pt x="18222" y="18472"/>
                  <a:pt x="18182" y="17656"/>
                </a:cubicBezTo>
                <a:lnTo>
                  <a:pt x="22439" y="16005"/>
                </a:lnTo>
                <a:cubicBezTo>
                  <a:pt x="22439" y="16005"/>
                  <a:pt x="22658" y="18651"/>
                  <a:pt x="23275" y="19387"/>
                </a:cubicBezTo>
                <a:cubicBezTo>
                  <a:pt x="23891" y="20143"/>
                  <a:pt x="24647" y="22251"/>
                  <a:pt x="24528" y="22808"/>
                </a:cubicBezTo>
                <a:cubicBezTo>
                  <a:pt x="24394" y="23262"/>
                  <a:pt x="24656" y="24027"/>
                  <a:pt x="26034" y="24027"/>
                </a:cubicBezTo>
                <a:cubicBezTo>
                  <a:pt x="26288" y="24027"/>
                  <a:pt x="26580" y="24001"/>
                  <a:pt x="26915" y="23942"/>
                </a:cubicBezTo>
                <a:cubicBezTo>
                  <a:pt x="29063" y="23544"/>
                  <a:pt x="29481" y="22510"/>
                  <a:pt x="29342" y="22410"/>
                </a:cubicBezTo>
                <a:cubicBezTo>
                  <a:pt x="29238" y="22324"/>
                  <a:pt x="28111" y="22117"/>
                  <a:pt x="27701" y="22117"/>
                </a:cubicBezTo>
                <a:cubicBezTo>
                  <a:pt x="27640" y="22117"/>
                  <a:pt x="27595" y="22121"/>
                  <a:pt x="27572" y="22132"/>
                </a:cubicBezTo>
                <a:cubicBezTo>
                  <a:pt x="27562" y="22137"/>
                  <a:pt x="27550" y="22139"/>
                  <a:pt x="27536" y="22139"/>
                </a:cubicBezTo>
                <a:cubicBezTo>
                  <a:pt x="27320" y="22139"/>
                  <a:pt x="26618" y="21564"/>
                  <a:pt x="26637" y="20779"/>
                </a:cubicBezTo>
                <a:cubicBezTo>
                  <a:pt x="26656" y="19983"/>
                  <a:pt x="26935" y="19446"/>
                  <a:pt x="26935" y="19446"/>
                </a:cubicBezTo>
                <a:cubicBezTo>
                  <a:pt x="26935" y="19446"/>
                  <a:pt x="28827" y="20089"/>
                  <a:pt x="29872" y="20089"/>
                </a:cubicBezTo>
                <a:cubicBezTo>
                  <a:pt x="29930" y="20089"/>
                  <a:pt x="29986" y="20087"/>
                  <a:pt x="30038" y="20083"/>
                </a:cubicBezTo>
                <a:cubicBezTo>
                  <a:pt x="30073" y="20081"/>
                  <a:pt x="30109" y="20080"/>
                  <a:pt x="30145" y="20080"/>
                </a:cubicBezTo>
                <a:cubicBezTo>
                  <a:pt x="31164" y="20080"/>
                  <a:pt x="32967" y="20861"/>
                  <a:pt x="33639" y="21475"/>
                </a:cubicBezTo>
                <a:cubicBezTo>
                  <a:pt x="34335" y="22132"/>
                  <a:pt x="35529" y="22868"/>
                  <a:pt x="35807" y="22908"/>
                </a:cubicBezTo>
                <a:cubicBezTo>
                  <a:pt x="35814" y="22908"/>
                  <a:pt x="35822" y="22908"/>
                  <a:pt x="35829" y="22908"/>
                </a:cubicBezTo>
                <a:cubicBezTo>
                  <a:pt x="36131" y="22908"/>
                  <a:pt x="37006" y="22535"/>
                  <a:pt x="37219" y="21953"/>
                </a:cubicBezTo>
                <a:cubicBezTo>
                  <a:pt x="37478" y="21356"/>
                  <a:pt x="37180" y="21058"/>
                  <a:pt x="36662" y="20640"/>
                </a:cubicBezTo>
                <a:cubicBezTo>
                  <a:pt x="36125" y="20222"/>
                  <a:pt x="35887" y="20003"/>
                  <a:pt x="35310" y="19068"/>
                </a:cubicBezTo>
                <a:cubicBezTo>
                  <a:pt x="34733" y="18153"/>
                  <a:pt x="34793" y="17735"/>
                  <a:pt x="33400" y="17019"/>
                </a:cubicBezTo>
                <a:cubicBezTo>
                  <a:pt x="32027" y="16323"/>
                  <a:pt x="30456" y="15567"/>
                  <a:pt x="31431" y="12981"/>
                </a:cubicBezTo>
                <a:cubicBezTo>
                  <a:pt x="32405" y="10395"/>
                  <a:pt x="34236" y="9102"/>
                  <a:pt x="36125" y="8028"/>
                </a:cubicBezTo>
                <a:cubicBezTo>
                  <a:pt x="38015" y="6974"/>
                  <a:pt x="38652" y="7172"/>
                  <a:pt x="39050" y="6934"/>
                </a:cubicBezTo>
                <a:cubicBezTo>
                  <a:pt x="39447" y="6715"/>
                  <a:pt x="39547" y="6496"/>
                  <a:pt x="40183" y="6496"/>
                </a:cubicBezTo>
                <a:cubicBezTo>
                  <a:pt x="40570" y="6496"/>
                  <a:pt x="40818" y="6565"/>
                  <a:pt x="41054" y="6565"/>
                </a:cubicBezTo>
                <a:cubicBezTo>
                  <a:pt x="41220" y="6565"/>
                  <a:pt x="41379" y="6531"/>
                  <a:pt x="41576" y="6417"/>
                </a:cubicBezTo>
                <a:cubicBezTo>
                  <a:pt x="42034" y="6138"/>
                  <a:pt x="42332" y="6039"/>
                  <a:pt x="42491" y="5979"/>
                </a:cubicBezTo>
                <a:cubicBezTo>
                  <a:pt x="42670" y="5899"/>
                  <a:pt x="42789" y="5740"/>
                  <a:pt x="42789" y="5322"/>
                </a:cubicBezTo>
                <a:cubicBezTo>
                  <a:pt x="42789" y="5322"/>
                  <a:pt x="43068" y="5084"/>
                  <a:pt x="43088" y="4905"/>
                </a:cubicBezTo>
                <a:cubicBezTo>
                  <a:pt x="43128" y="4726"/>
                  <a:pt x="43227" y="4507"/>
                  <a:pt x="42849" y="4348"/>
                </a:cubicBezTo>
                <a:cubicBezTo>
                  <a:pt x="42849" y="4348"/>
                  <a:pt x="41675" y="3791"/>
                  <a:pt x="40880" y="3413"/>
                </a:cubicBezTo>
                <a:cubicBezTo>
                  <a:pt x="40084" y="3035"/>
                  <a:pt x="40144" y="2637"/>
                  <a:pt x="39209" y="2239"/>
                </a:cubicBezTo>
                <a:cubicBezTo>
                  <a:pt x="38294" y="1841"/>
                  <a:pt x="37657" y="1563"/>
                  <a:pt x="36901" y="1443"/>
                </a:cubicBezTo>
                <a:lnTo>
                  <a:pt x="35787" y="1225"/>
                </a:lnTo>
                <a:cubicBezTo>
                  <a:pt x="35787" y="1225"/>
                  <a:pt x="36066" y="608"/>
                  <a:pt x="35509" y="210"/>
                </a:cubicBezTo>
                <a:cubicBezTo>
                  <a:pt x="35330" y="77"/>
                  <a:pt x="35162" y="33"/>
                  <a:pt x="35017" y="33"/>
                </a:cubicBezTo>
                <a:cubicBezTo>
                  <a:pt x="34728" y="33"/>
                  <a:pt x="34534" y="210"/>
                  <a:pt x="34534" y="210"/>
                </a:cubicBezTo>
                <a:cubicBezTo>
                  <a:pt x="34534" y="210"/>
                  <a:pt x="34144" y="1"/>
                  <a:pt x="33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84B18478-3411-FC55-739C-F4FAB1973870}"/>
              </a:ext>
            </a:extLst>
          </p:cNvPr>
          <p:cNvSpPr txBox="1"/>
          <p:nvPr/>
        </p:nvSpPr>
        <p:spPr>
          <a:xfrm>
            <a:off x="2770461" y="1505666"/>
            <a:ext cx="3009707" cy="1600438"/>
          </a:xfrm>
          <a:prstGeom prst="rect">
            <a:avLst/>
          </a:prstGeom>
          <a:noFill/>
        </p:spPr>
        <p:txBody>
          <a:bodyPr wrap="square" rtlCol="0">
            <a:spAutoFit/>
          </a:bodyPr>
          <a:lstStyle/>
          <a:p>
            <a:r>
              <a:rPr lang="en-US" dirty="0">
                <a:latin typeface="Calisto MT" panose="02040603050505030304" pitchFamily="18" charset="0"/>
              </a:rPr>
              <a:t>We are classmates from AISSMS Institute of Information Technology, Pune. United by our passion for technology, our interests span AI, Data Science, and Cyber Security, driving us to innovate and solve real-world problems.</a:t>
            </a:r>
            <a:endParaRPr lang="en-IN" dirty="0">
              <a:latin typeface="Calisto MT" panose="020406030505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713225" y="2254513"/>
            <a:ext cx="4307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dirty="0"/>
          </a:p>
        </p:txBody>
      </p:sp>
      <p:sp>
        <p:nvSpPr>
          <p:cNvPr id="1042" name="Google Shape;1042;p40"/>
          <p:cNvSpPr txBox="1">
            <a:spLocks noGrp="1"/>
          </p:cNvSpPr>
          <p:nvPr>
            <p:ph type="title" idx="2"/>
          </p:nvPr>
        </p:nvSpPr>
        <p:spPr>
          <a:xfrm>
            <a:off x="713225" y="1363138"/>
            <a:ext cx="1271700" cy="97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dirty="0"/>
          </a:p>
        </p:txBody>
      </p:sp>
      <p:sp>
        <p:nvSpPr>
          <p:cNvPr id="1043" name="Google Shape;1043;p40"/>
          <p:cNvSpPr txBox="1">
            <a:spLocks noGrp="1"/>
          </p:cNvSpPr>
          <p:nvPr>
            <p:ph type="subTitle" idx="1"/>
          </p:nvPr>
        </p:nvSpPr>
        <p:spPr>
          <a:xfrm>
            <a:off x="713225" y="3054675"/>
            <a:ext cx="4307700" cy="3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Forests and Wildfires</a:t>
            </a:r>
            <a:endParaRPr sz="2000" dirty="0"/>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41"/>
          <p:cNvSpPr txBox="1">
            <a:spLocks noGrp="1"/>
          </p:cNvSpPr>
          <p:nvPr>
            <p:ph type="subTitle" idx="1"/>
          </p:nvPr>
        </p:nvSpPr>
        <p:spPr>
          <a:xfrm>
            <a:off x="4571999" y="418408"/>
            <a:ext cx="3905107" cy="4394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a:t>
            </a:r>
            <a:r>
              <a:rPr lang="en-US" b="1" dirty="0"/>
              <a:t>Wildfire</a:t>
            </a:r>
            <a:r>
              <a:rPr lang="en-US" dirty="0"/>
              <a:t>, forest fire, or a bushfire is an unplanned, uncontrolled and unpredictable fire in an area of combustible vegetation. Wildfires represent a significant natural phenomenon with both ecological and societal implications. They often result in the loss of biodiversity and can lead to long-term ecological impacts. Moreover, wildfires contribute to air pollution by releasing large amounts of smoke and carbon dioxide into the atmosphere, affecting air quality and exacerbating climate change. Economically, wildfires cause substantial damage to properties, infrastructure, and natural resources, leading to extensive financial costs for firefighting efforts and post-fire recovery.</a:t>
            </a:r>
            <a:endParaRPr dirty="0"/>
          </a:p>
        </p:txBody>
      </p:sp>
      <p:sp>
        <p:nvSpPr>
          <p:cNvPr id="1076" name="Google Shape;1076;p41"/>
          <p:cNvSpPr txBox="1">
            <a:spLocks noGrp="1"/>
          </p:cNvSpPr>
          <p:nvPr>
            <p:ph type="subTitle" idx="2"/>
          </p:nvPr>
        </p:nvSpPr>
        <p:spPr>
          <a:xfrm>
            <a:off x="810335" y="419634"/>
            <a:ext cx="3521700" cy="42543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Calisto MT" panose="02040603050505030304" pitchFamily="18" charset="0"/>
              </a:rPr>
              <a:t>Forests</a:t>
            </a:r>
            <a:r>
              <a:rPr lang="en-US" dirty="0">
                <a:latin typeface="Calisto MT" panose="02040603050505030304" pitchFamily="18" charset="0"/>
              </a:rPr>
              <a:t> are vital to the health of our planet, serving as habitats for 80% of the world's terrestrial species and supporting incredible biodiversity. They play a crucial role in regulating the climate by absorbing carbon dioxide, thus mitigating the effects of climate change. Additionally, forests are essential for the water cycle, preventing soil erosion, and maintaining clean water supplies. Economically, forests provide a wealth of resources, supporting millions of livelihoods and contributing significantly to global economies. Beyond their environmental and economic value, forests offer recreational spaces that enhance our mental and physical well-being, highlighting their multifaceted importance to human life.</a:t>
            </a:r>
          </a:p>
        </p:txBody>
      </p:sp>
      <p:grpSp>
        <p:nvGrpSpPr>
          <p:cNvPr id="1077" name="Google Shape;1077;p41"/>
          <p:cNvGrpSpPr/>
          <p:nvPr/>
        </p:nvGrpSpPr>
        <p:grpSpPr>
          <a:xfrm>
            <a:off x="6306470" y="3700937"/>
            <a:ext cx="3096824" cy="1882725"/>
            <a:chOff x="6306470" y="3700937"/>
            <a:chExt cx="3096824" cy="1882725"/>
          </a:xfrm>
        </p:grpSpPr>
        <p:sp>
          <p:nvSpPr>
            <p:cNvPr id="1078" name="Google Shape;1078;p41"/>
            <p:cNvSpPr/>
            <p:nvPr/>
          </p:nvSpPr>
          <p:spPr>
            <a:xfrm flipH="1">
              <a:off x="6306470" y="3700937"/>
              <a:ext cx="2828275" cy="973054"/>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41"/>
            <p:cNvSpPr/>
            <p:nvPr/>
          </p:nvSpPr>
          <p:spPr>
            <a:xfrm>
              <a:off x="8183082" y="4003175"/>
              <a:ext cx="1220212" cy="1580487"/>
            </a:xfrm>
            <a:custGeom>
              <a:avLst/>
              <a:gdLst/>
              <a:ahLst/>
              <a:cxnLst/>
              <a:rect l="l" t="t" r="r" b="b"/>
              <a:pathLst>
                <a:path w="33520" h="43417" extrusionOk="0">
                  <a:moveTo>
                    <a:pt x="10881" y="0"/>
                  </a:moveTo>
                  <a:lnTo>
                    <a:pt x="10881" y="0"/>
                  </a:lnTo>
                  <a:cubicBezTo>
                    <a:pt x="10981" y="298"/>
                    <a:pt x="11776" y="2686"/>
                    <a:pt x="11498" y="4575"/>
                  </a:cubicBezTo>
                  <a:cubicBezTo>
                    <a:pt x="11219" y="6624"/>
                    <a:pt x="12453" y="7261"/>
                    <a:pt x="12453" y="7261"/>
                  </a:cubicBezTo>
                  <a:cubicBezTo>
                    <a:pt x="12453" y="7261"/>
                    <a:pt x="13268" y="1890"/>
                    <a:pt x="12154" y="1194"/>
                  </a:cubicBezTo>
                  <a:cubicBezTo>
                    <a:pt x="11180" y="597"/>
                    <a:pt x="10941" y="139"/>
                    <a:pt x="10881" y="0"/>
                  </a:cubicBezTo>
                  <a:close/>
                  <a:moveTo>
                    <a:pt x="10085" y="5152"/>
                  </a:moveTo>
                  <a:cubicBezTo>
                    <a:pt x="10085" y="5153"/>
                    <a:pt x="8514" y="7480"/>
                    <a:pt x="5709" y="10404"/>
                  </a:cubicBezTo>
                  <a:cubicBezTo>
                    <a:pt x="2884" y="13308"/>
                    <a:pt x="6107" y="14383"/>
                    <a:pt x="6087" y="17983"/>
                  </a:cubicBezTo>
                  <a:cubicBezTo>
                    <a:pt x="6087" y="18878"/>
                    <a:pt x="6027" y="19475"/>
                    <a:pt x="5888" y="19754"/>
                  </a:cubicBezTo>
                  <a:cubicBezTo>
                    <a:pt x="5888" y="19754"/>
                    <a:pt x="5212" y="25662"/>
                    <a:pt x="6087" y="28327"/>
                  </a:cubicBezTo>
                  <a:cubicBezTo>
                    <a:pt x="6314" y="29020"/>
                    <a:pt x="6177" y="29301"/>
                    <a:pt x="5855" y="29301"/>
                  </a:cubicBezTo>
                  <a:cubicBezTo>
                    <a:pt x="4936" y="29301"/>
                    <a:pt x="2520" y="27013"/>
                    <a:pt x="2785" y="25423"/>
                  </a:cubicBezTo>
                  <a:lnTo>
                    <a:pt x="2785" y="25423"/>
                  </a:lnTo>
                  <a:cubicBezTo>
                    <a:pt x="2785" y="25423"/>
                    <a:pt x="0" y="29163"/>
                    <a:pt x="4038" y="30993"/>
                  </a:cubicBezTo>
                  <a:cubicBezTo>
                    <a:pt x="8076" y="32823"/>
                    <a:pt x="7957" y="31092"/>
                    <a:pt x="7480" y="34395"/>
                  </a:cubicBezTo>
                  <a:cubicBezTo>
                    <a:pt x="7071" y="37387"/>
                    <a:pt x="9093" y="43416"/>
                    <a:pt x="12765" y="43416"/>
                  </a:cubicBezTo>
                  <a:cubicBezTo>
                    <a:pt x="12852" y="43416"/>
                    <a:pt x="12941" y="43413"/>
                    <a:pt x="13030" y="43406"/>
                  </a:cubicBezTo>
                  <a:lnTo>
                    <a:pt x="33519" y="34773"/>
                  </a:lnTo>
                  <a:cubicBezTo>
                    <a:pt x="33380" y="32863"/>
                    <a:pt x="31092" y="21444"/>
                    <a:pt x="29083" y="20291"/>
                  </a:cubicBezTo>
                  <a:cubicBezTo>
                    <a:pt x="26775" y="18998"/>
                    <a:pt x="25383" y="19793"/>
                    <a:pt x="23195" y="17128"/>
                  </a:cubicBezTo>
                  <a:cubicBezTo>
                    <a:pt x="21007" y="14462"/>
                    <a:pt x="24567" y="12811"/>
                    <a:pt x="22280" y="10702"/>
                  </a:cubicBezTo>
                  <a:cubicBezTo>
                    <a:pt x="20116" y="8727"/>
                    <a:pt x="18984" y="8673"/>
                    <a:pt x="18868" y="8673"/>
                  </a:cubicBezTo>
                  <a:cubicBezTo>
                    <a:pt x="18861" y="8673"/>
                    <a:pt x="18858" y="8673"/>
                    <a:pt x="18858" y="8673"/>
                  </a:cubicBezTo>
                  <a:cubicBezTo>
                    <a:pt x="19097" y="12015"/>
                    <a:pt x="17247" y="9907"/>
                    <a:pt x="17883" y="13726"/>
                  </a:cubicBezTo>
                  <a:cubicBezTo>
                    <a:pt x="18560" y="17565"/>
                    <a:pt x="19455" y="19356"/>
                    <a:pt x="17864" y="20589"/>
                  </a:cubicBezTo>
                  <a:cubicBezTo>
                    <a:pt x="17654" y="20752"/>
                    <a:pt x="17423" y="20827"/>
                    <a:pt x="17181" y="20827"/>
                  </a:cubicBezTo>
                  <a:cubicBezTo>
                    <a:pt x="15563" y="20827"/>
                    <a:pt x="13469" y="17438"/>
                    <a:pt x="14283" y="14184"/>
                  </a:cubicBezTo>
                  <a:cubicBezTo>
                    <a:pt x="15238" y="10424"/>
                    <a:pt x="12194" y="8773"/>
                    <a:pt x="12194" y="8773"/>
                  </a:cubicBezTo>
                  <a:cubicBezTo>
                    <a:pt x="12194" y="8773"/>
                    <a:pt x="11136" y="11149"/>
                    <a:pt x="9432" y="11149"/>
                  </a:cubicBezTo>
                  <a:cubicBezTo>
                    <a:pt x="9372" y="11149"/>
                    <a:pt x="9311" y="11146"/>
                    <a:pt x="9250" y="11140"/>
                  </a:cubicBezTo>
                  <a:cubicBezTo>
                    <a:pt x="7420" y="10961"/>
                    <a:pt x="10085" y="5153"/>
                    <a:pt x="10085" y="51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0"/>
          <p:cNvSpPr txBox="1">
            <a:spLocks noGrp="1"/>
          </p:cNvSpPr>
          <p:nvPr>
            <p:ph type="title"/>
          </p:nvPr>
        </p:nvSpPr>
        <p:spPr>
          <a:xfrm>
            <a:off x="411400" y="2258875"/>
            <a:ext cx="5274275"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Overview</a:t>
            </a:r>
            <a:endParaRPr dirty="0"/>
          </a:p>
        </p:txBody>
      </p:sp>
      <p:sp>
        <p:nvSpPr>
          <p:cNvPr id="1042" name="Google Shape;1042;p40"/>
          <p:cNvSpPr txBox="1">
            <a:spLocks noGrp="1"/>
          </p:cNvSpPr>
          <p:nvPr>
            <p:ph type="title" idx="2"/>
          </p:nvPr>
        </p:nvSpPr>
        <p:spPr>
          <a:xfrm>
            <a:off x="476925" y="1353950"/>
            <a:ext cx="1271700" cy="97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043" name="Google Shape;1043;p40"/>
          <p:cNvSpPr txBox="1">
            <a:spLocks noGrp="1"/>
          </p:cNvSpPr>
          <p:nvPr>
            <p:ph type="subTitle" idx="1"/>
          </p:nvPr>
        </p:nvSpPr>
        <p:spPr>
          <a:xfrm>
            <a:off x="496513" y="3063767"/>
            <a:ext cx="4307700" cy="3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Wildfire Prediction Model</a:t>
            </a:r>
            <a:endParaRPr sz="2000" dirty="0"/>
          </a:p>
        </p:txBody>
      </p:sp>
      <p:grpSp>
        <p:nvGrpSpPr>
          <p:cNvPr id="1044" name="Google Shape;1044;p40"/>
          <p:cNvGrpSpPr/>
          <p:nvPr/>
        </p:nvGrpSpPr>
        <p:grpSpPr>
          <a:xfrm>
            <a:off x="5057025" y="2500000"/>
            <a:ext cx="4086975" cy="1591450"/>
            <a:chOff x="1901275" y="2904450"/>
            <a:chExt cx="4086975" cy="1591450"/>
          </a:xfrm>
        </p:grpSpPr>
        <p:sp>
          <p:nvSpPr>
            <p:cNvPr id="1045" name="Google Shape;1045;p40"/>
            <p:cNvSpPr/>
            <p:nvPr/>
          </p:nvSpPr>
          <p:spPr>
            <a:xfrm flipH="1">
              <a:off x="4632550" y="2904450"/>
              <a:ext cx="1292550" cy="1419375"/>
            </a:xfrm>
            <a:custGeom>
              <a:avLst/>
              <a:gdLst/>
              <a:ahLst/>
              <a:cxnLst/>
              <a:rect l="l" t="t" r="r" b="b"/>
              <a:pathLst>
                <a:path w="51702" h="56775" extrusionOk="0">
                  <a:moveTo>
                    <a:pt x="50130" y="16412"/>
                  </a:moveTo>
                  <a:cubicBezTo>
                    <a:pt x="50130" y="16413"/>
                    <a:pt x="49135" y="18382"/>
                    <a:pt x="46729" y="20610"/>
                  </a:cubicBezTo>
                  <a:cubicBezTo>
                    <a:pt x="44322" y="22838"/>
                    <a:pt x="46192" y="26060"/>
                    <a:pt x="46192" y="26060"/>
                  </a:cubicBezTo>
                  <a:cubicBezTo>
                    <a:pt x="48778" y="24151"/>
                    <a:pt x="50130" y="16413"/>
                    <a:pt x="50130" y="16412"/>
                  </a:cubicBezTo>
                  <a:close/>
                  <a:moveTo>
                    <a:pt x="31252" y="1"/>
                  </a:moveTo>
                  <a:cubicBezTo>
                    <a:pt x="31252" y="1"/>
                    <a:pt x="27611" y="2428"/>
                    <a:pt x="21783" y="4894"/>
                  </a:cubicBezTo>
                  <a:cubicBezTo>
                    <a:pt x="15975" y="7361"/>
                    <a:pt x="20351" y="11021"/>
                    <a:pt x="17765" y="16034"/>
                  </a:cubicBezTo>
                  <a:cubicBezTo>
                    <a:pt x="16843" y="17809"/>
                    <a:pt x="15807" y="18498"/>
                    <a:pt x="14816" y="18498"/>
                  </a:cubicBezTo>
                  <a:cubicBezTo>
                    <a:pt x="12088" y="18498"/>
                    <a:pt x="9708" y="13277"/>
                    <a:pt x="11021" y="11161"/>
                  </a:cubicBezTo>
                  <a:lnTo>
                    <a:pt x="11021" y="11161"/>
                  </a:lnTo>
                  <a:cubicBezTo>
                    <a:pt x="11020" y="11162"/>
                    <a:pt x="1" y="25444"/>
                    <a:pt x="4735" y="30476"/>
                  </a:cubicBezTo>
                  <a:cubicBezTo>
                    <a:pt x="9470" y="35569"/>
                    <a:pt x="12613" y="36026"/>
                    <a:pt x="9987" y="40502"/>
                  </a:cubicBezTo>
                  <a:cubicBezTo>
                    <a:pt x="7520" y="44660"/>
                    <a:pt x="6844" y="54925"/>
                    <a:pt x="12513" y="56775"/>
                  </a:cubicBezTo>
                  <a:lnTo>
                    <a:pt x="47146" y="56675"/>
                  </a:lnTo>
                  <a:cubicBezTo>
                    <a:pt x="48121" y="53870"/>
                    <a:pt x="51702" y="36026"/>
                    <a:pt x="49494" y="33202"/>
                  </a:cubicBezTo>
                  <a:cubicBezTo>
                    <a:pt x="46928" y="29939"/>
                    <a:pt x="44441" y="30258"/>
                    <a:pt x="42929" y="25125"/>
                  </a:cubicBezTo>
                  <a:cubicBezTo>
                    <a:pt x="41378" y="19973"/>
                    <a:pt x="46589" y="22659"/>
                    <a:pt x="44560" y="18282"/>
                  </a:cubicBezTo>
                  <a:cubicBezTo>
                    <a:pt x="42551" y="13886"/>
                    <a:pt x="40880" y="13329"/>
                    <a:pt x="40880" y="13329"/>
                  </a:cubicBezTo>
                  <a:cubicBezTo>
                    <a:pt x="39229" y="18282"/>
                    <a:pt x="37956" y="16014"/>
                    <a:pt x="36583" y="21903"/>
                  </a:cubicBezTo>
                  <a:cubicBezTo>
                    <a:pt x="35231" y="27811"/>
                    <a:pt x="35589" y="26637"/>
                    <a:pt x="32525" y="27453"/>
                  </a:cubicBezTo>
                  <a:cubicBezTo>
                    <a:pt x="32380" y="27491"/>
                    <a:pt x="32249" y="27510"/>
                    <a:pt x="32132" y="27510"/>
                  </a:cubicBezTo>
                  <a:cubicBezTo>
                    <a:pt x="29784" y="27510"/>
                    <a:pt x="33016" y="19983"/>
                    <a:pt x="36464" y="15398"/>
                  </a:cubicBezTo>
                  <a:cubicBezTo>
                    <a:pt x="40065" y="10564"/>
                    <a:pt x="35509" y="2388"/>
                    <a:pt x="35509" y="2388"/>
                  </a:cubicBezTo>
                  <a:cubicBezTo>
                    <a:pt x="35509" y="2388"/>
                    <a:pt x="30070" y="8274"/>
                    <a:pt x="27210" y="8274"/>
                  </a:cubicBezTo>
                  <a:cubicBezTo>
                    <a:pt x="26932" y="8274"/>
                    <a:pt x="26679" y="8218"/>
                    <a:pt x="26458" y="8097"/>
                  </a:cubicBezTo>
                  <a:cubicBezTo>
                    <a:pt x="23952" y="6744"/>
                    <a:pt x="31252" y="1"/>
                    <a:pt x="31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0"/>
            <p:cNvSpPr/>
            <p:nvPr/>
          </p:nvSpPr>
          <p:spPr>
            <a:xfrm flipH="1">
              <a:off x="1901275" y="3111350"/>
              <a:ext cx="1754075" cy="1384550"/>
            </a:xfrm>
            <a:custGeom>
              <a:avLst/>
              <a:gdLst/>
              <a:ahLst/>
              <a:cxnLst/>
              <a:rect l="l" t="t" r="r" b="b"/>
              <a:pathLst>
                <a:path w="70163" h="55382" extrusionOk="0">
                  <a:moveTo>
                    <a:pt x="22201" y="9708"/>
                  </a:moveTo>
                  <a:cubicBezTo>
                    <a:pt x="22161" y="10185"/>
                    <a:pt x="21783" y="13985"/>
                    <a:pt x="19973" y="16491"/>
                  </a:cubicBezTo>
                  <a:cubicBezTo>
                    <a:pt x="18024" y="19177"/>
                    <a:pt x="19635" y="20788"/>
                    <a:pt x="19635" y="20788"/>
                  </a:cubicBezTo>
                  <a:cubicBezTo>
                    <a:pt x="19635" y="20788"/>
                    <a:pt x="24986" y="13766"/>
                    <a:pt x="23534" y="12135"/>
                  </a:cubicBezTo>
                  <a:cubicBezTo>
                    <a:pt x="22261" y="10722"/>
                    <a:pt x="22201" y="9927"/>
                    <a:pt x="22201" y="9708"/>
                  </a:cubicBezTo>
                  <a:close/>
                  <a:moveTo>
                    <a:pt x="43447" y="0"/>
                  </a:moveTo>
                  <a:cubicBezTo>
                    <a:pt x="43446" y="0"/>
                    <a:pt x="39010" y="2387"/>
                    <a:pt x="31988" y="4774"/>
                  </a:cubicBezTo>
                  <a:cubicBezTo>
                    <a:pt x="24946" y="7201"/>
                    <a:pt x="29760" y="10583"/>
                    <a:pt x="27095" y="15656"/>
                  </a:cubicBezTo>
                  <a:cubicBezTo>
                    <a:pt x="26438" y="16909"/>
                    <a:pt x="22161" y="18003"/>
                    <a:pt x="21724" y="22260"/>
                  </a:cubicBezTo>
                  <a:cubicBezTo>
                    <a:pt x="21564" y="23887"/>
                    <a:pt x="20559" y="24518"/>
                    <a:pt x="19500" y="24518"/>
                  </a:cubicBezTo>
                  <a:cubicBezTo>
                    <a:pt x="17788" y="24518"/>
                    <a:pt x="15936" y="22871"/>
                    <a:pt x="17288" y="21126"/>
                  </a:cubicBezTo>
                  <a:lnTo>
                    <a:pt x="17288" y="21126"/>
                  </a:lnTo>
                  <a:cubicBezTo>
                    <a:pt x="17287" y="21127"/>
                    <a:pt x="5631" y="26816"/>
                    <a:pt x="10186" y="32823"/>
                  </a:cubicBezTo>
                  <a:cubicBezTo>
                    <a:pt x="14025" y="37955"/>
                    <a:pt x="6148" y="36185"/>
                    <a:pt x="2965" y="40561"/>
                  </a:cubicBezTo>
                  <a:cubicBezTo>
                    <a:pt x="1" y="44620"/>
                    <a:pt x="13826" y="53571"/>
                    <a:pt x="20709" y="55381"/>
                  </a:cubicBezTo>
                  <a:lnTo>
                    <a:pt x="62663" y="55282"/>
                  </a:lnTo>
                  <a:cubicBezTo>
                    <a:pt x="63837" y="52557"/>
                    <a:pt x="68153" y="35170"/>
                    <a:pt x="65468" y="32385"/>
                  </a:cubicBezTo>
                  <a:cubicBezTo>
                    <a:pt x="62384" y="29203"/>
                    <a:pt x="70162" y="24747"/>
                    <a:pt x="68332" y="19734"/>
                  </a:cubicBezTo>
                  <a:cubicBezTo>
                    <a:pt x="66462" y="14701"/>
                    <a:pt x="63061" y="19236"/>
                    <a:pt x="60614" y="14959"/>
                  </a:cubicBezTo>
                  <a:cubicBezTo>
                    <a:pt x="58187" y="10683"/>
                    <a:pt x="56178" y="10126"/>
                    <a:pt x="56178" y="10126"/>
                  </a:cubicBezTo>
                  <a:cubicBezTo>
                    <a:pt x="54129" y="14959"/>
                    <a:pt x="51225" y="12214"/>
                    <a:pt x="49613" y="17963"/>
                  </a:cubicBezTo>
                  <a:cubicBezTo>
                    <a:pt x="47962" y="23712"/>
                    <a:pt x="49474" y="25443"/>
                    <a:pt x="45754" y="26239"/>
                  </a:cubicBezTo>
                  <a:cubicBezTo>
                    <a:pt x="45563" y="26280"/>
                    <a:pt x="45376" y="26300"/>
                    <a:pt x="45194" y="26300"/>
                  </a:cubicBezTo>
                  <a:cubicBezTo>
                    <a:pt x="41844" y="26300"/>
                    <a:pt x="40070" y="19611"/>
                    <a:pt x="44183" y="15158"/>
                  </a:cubicBezTo>
                  <a:cubicBezTo>
                    <a:pt x="48539" y="10444"/>
                    <a:pt x="44481" y="6346"/>
                    <a:pt x="44481" y="6346"/>
                  </a:cubicBezTo>
                  <a:lnTo>
                    <a:pt x="44481" y="6346"/>
                  </a:lnTo>
                  <a:cubicBezTo>
                    <a:pt x="44481" y="6346"/>
                    <a:pt x="41946" y="8260"/>
                    <a:pt x="39362" y="8260"/>
                  </a:cubicBezTo>
                  <a:cubicBezTo>
                    <a:pt x="38773" y="8260"/>
                    <a:pt x="38182" y="8161"/>
                    <a:pt x="37618" y="7917"/>
                  </a:cubicBezTo>
                  <a:cubicBezTo>
                    <a:pt x="34594" y="6605"/>
                    <a:pt x="43446" y="1"/>
                    <a:pt x="4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0"/>
            <p:cNvSpPr/>
            <p:nvPr/>
          </p:nvSpPr>
          <p:spPr>
            <a:xfrm flipH="1">
              <a:off x="2347375" y="3791675"/>
              <a:ext cx="788750" cy="697250"/>
            </a:xfrm>
            <a:custGeom>
              <a:avLst/>
              <a:gdLst/>
              <a:ahLst/>
              <a:cxnLst/>
              <a:rect l="l" t="t" r="r" b="b"/>
              <a:pathLst>
                <a:path w="31550" h="27890" extrusionOk="0">
                  <a:moveTo>
                    <a:pt x="19077" y="0"/>
                  </a:moveTo>
                  <a:cubicBezTo>
                    <a:pt x="19077" y="1"/>
                    <a:pt x="16829" y="1194"/>
                    <a:pt x="13308" y="2407"/>
                  </a:cubicBezTo>
                  <a:cubicBezTo>
                    <a:pt x="9747" y="3621"/>
                    <a:pt x="12174" y="5312"/>
                    <a:pt x="10841" y="7878"/>
                  </a:cubicBezTo>
                  <a:cubicBezTo>
                    <a:pt x="10483" y="8534"/>
                    <a:pt x="10265" y="8932"/>
                    <a:pt x="10026" y="9071"/>
                  </a:cubicBezTo>
                  <a:cubicBezTo>
                    <a:pt x="10026" y="9071"/>
                    <a:pt x="7460" y="12354"/>
                    <a:pt x="7241" y="14502"/>
                  </a:cubicBezTo>
                  <a:cubicBezTo>
                    <a:pt x="7197" y="14893"/>
                    <a:pt x="7087" y="15058"/>
                    <a:pt x="6943" y="15058"/>
                  </a:cubicBezTo>
                  <a:cubicBezTo>
                    <a:pt x="6303" y="15058"/>
                    <a:pt x="4995" y="11796"/>
                    <a:pt x="5888" y="10643"/>
                  </a:cubicBezTo>
                  <a:lnTo>
                    <a:pt x="5888" y="10643"/>
                  </a:lnTo>
                  <a:cubicBezTo>
                    <a:pt x="5888" y="10643"/>
                    <a:pt x="0" y="12513"/>
                    <a:pt x="2884" y="14999"/>
                  </a:cubicBezTo>
                  <a:cubicBezTo>
                    <a:pt x="5769" y="17446"/>
                    <a:pt x="7679" y="17705"/>
                    <a:pt x="6067" y="19893"/>
                  </a:cubicBezTo>
                  <a:cubicBezTo>
                    <a:pt x="4575" y="21922"/>
                    <a:pt x="4158" y="26975"/>
                    <a:pt x="7639" y="27890"/>
                  </a:cubicBezTo>
                  <a:lnTo>
                    <a:pt x="28765" y="27850"/>
                  </a:lnTo>
                  <a:cubicBezTo>
                    <a:pt x="29362" y="26458"/>
                    <a:pt x="31550" y="17705"/>
                    <a:pt x="30177" y="16312"/>
                  </a:cubicBezTo>
                  <a:cubicBezTo>
                    <a:pt x="28626" y="14721"/>
                    <a:pt x="27094" y="14860"/>
                    <a:pt x="26179" y="12334"/>
                  </a:cubicBezTo>
                  <a:cubicBezTo>
                    <a:pt x="25244" y="9788"/>
                    <a:pt x="28964" y="9668"/>
                    <a:pt x="27750" y="7500"/>
                  </a:cubicBezTo>
                  <a:cubicBezTo>
                    <a:pt x="26537" y="5352"/>
                    <a:pt x="25502" y="5073"/>
                    <a:pt x="25502" y="5073"/>
                  </a:cubicBezTo>
                  <a:cubicBezTo>
                    <a:pt x="24488" y="7500"/>
                    <a:pt x="23652" y="5451"/>
                    <a:pt x="22797" y="8355"/>
                  </a:cubicBezTo>
                  <a:cubicBezTo>
                    <a:pt x="21981" y="11260"/>
                    <a:pt x="22121" y="12811"/>
                    <a:pt x="20231" y="13209"/>
                  </a:cubicBezTo>
                  <a:cubicBezTo>
                    <a:pt x="20136" y="13230"/>
                    <a:pt x="20043" y="13239"/>
                    <a:pt x="19953" y="13239"/>
                  </a:cubicBezTo>
                  <a:cubicBezTo>
                    <a:pt x="18273" y="13239"/>
                    <a:pt x="17359" y="9864"/>
                    <a:pt x="19435" y="7599"/>
                  </a:cubicBezTo>
                  <a:cubicBezTo>
                    <a:pt x="21623" y="5252"/>
                    <a:pt x="19594" y="3183"/>
                    <a:pt x="19594" y="3183"/>
                  </a:cubicBezTo>
                  <a:lnTo>
                    <a:pt x="19594" y="3183"/>
                  </a:lnTo>
                  <a:cubicBezTo>
                    <a:pt x="19594" y="3183"/>
                    <a:pt x="18289" y="4142"/>
                    <a:pt x="16987" y="4142"/>
                  </a:cubicBezTo>
                  <a:cubicBezTo>
                    <a:pt x="16697" y="4142"/>
                    <a:pt x="16408" y="4095"/>
                    <a:pt x="16133" y="3979"/>
                  </a:cubicBezTo>
                  <a:cubicBezTo>
                    <a:pt x="14601" y="3303"/>
                    <a:pt x="19076" y="1"/>
                    <a:pt x="19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0"/>
            <p:cNvSpPr/>
            <p:nvPr/>
          </p:nvSpPr>
          <p:spPr>
            <a:xfrm flipH="1">
              <a:off x="3593650" y="3265500"/>
              <a:ext cx="996650" cy="939475"/>
            </a:xfrm>
            <a:custGeom>
              <a:avLst/>
              <a:gdLst/>
              <a:ahLst/>
              <a:cxnLst/>
              <a:rect l="l" t="t" r="r" b="b"/>
              <a:pathLst>
                <a:path w="39866" h="37579" extrusionOk="0">
                  <a:moveTo>
                    <a:pt x="23574" y="1"/>
                  </a:moveTo>
                  <a:cubicBezTo>
                    <a:pt x="23574" y="1"/>
                    <a:pt x="23533" y="15"/>
                    <a:pt x="23461" y="44"/>
                  </a:cubicBezTo>
                  <a:lnTo>
                    <a:pt x="23461" y="44"/>
                  </a:lnTo>
                  <a:cubicBezTo>
                    <a:pt x="23520" y="24"/>
                    <a:pt x="23559" y="9"/>
                    <a:pt x="23574" y="1"/>
                  </a:cubicBezTo>
                  <a:close/>
                  <a:moveTo>
                    <a:pt x="23461" y="44"/>
                  </a:moveTo>
                  <a:cubicBezTo>
                    <a:pt x="22410" y="404"/>
                    <a:pt x="14849" y="2579"/>
                    <a:pt x="17108" y="5253"/>
                  </a:cubicBezTo>
                  <a:cubicBezTo>
                    <a:pt x="20793" y="9592"/>
                    <a:pt x="19900" y="10378"/>
                    <a:pt x="17718" y="10378"/>
                  </a:cubicBezTo>
                  <a:cubicBezTo>
                    <a:pt x="16476" y="10378"/>
                    <a:pt x="14817" y="10124"/>
                    <a:pt x="13347" y="10124"/>
                  </a:cubicBezTo>
                  <a:cubicBezTo>
                    <a:pt x="12532" y="10124"/>
                    <a:pt x="11776" y="10202"/>
                    <a:pt x="11180" y="10445"/>
                  </a:cubicBezTo>
                  <a:cubicBezTo>
                    <a:pt x="9848" y="11002"/>
                    <a:pt x="9052" y="12732"/>
                    <a:pt x="8992" y="14085"/>
                  </a:cubicBezTo>
                  <a:cubicBezTo>
                    <a:pt x="8972" y="15080"/>
                    <a:pt x="9171" y="16054"/>
                    <a:pt x="9251" y="17009"/>
                  </a:cubicBezTo>
                  <a:cubicBezTo>
                    <a:pt x="9330" y="18143"/>
                    <a:pt x="9251" y="19257"/>
                    <a:pt x="8992" y="20351"/>
                  </a:cubicBezTo>
                  <a:cubicBezTo>
                    <a:pt x="8952" y="20550"/>
                    <a:pt x="8853" y="20769"/>
                    <a:pt x="8674" y="20769"/>
                  </a:cubicBezTo>
                  <a:cubicBezTo>
                    <a:pt x="8535" y="20769"/>
                    <a:pt x="8395" y="20650"/>
                    <a:pt x="8336" y="20530"/>
                  </a:cubicBezTo>
                  <a:cubicBezTo>
                    <a:pt x="7401" y="19217"/>
                    <a:pt x="6446" y="16472"/>
                    <a:pt x="7560" y="15020"/>
                  </a:cubicBezTo>
                  <a:lnTo>
                    <a:pt x="7560" y="15020"/>
                  </a:lnTo>
                  <a:cubicBezTo>
                    <a:pt x="7560" y="15020"/>
                    <a:pt x="1" y="17646"/>
                    <a:pt x="3562" y="20789"/>
                  </a:cubicBezTo>
                  <a:cubicBezTo>
                    <a:pt x="7122" y="24011"/>
                    <a:pt x="9529" y="24250"/>
                    <a:pt x="7381" y="27154"/>
                  </a:cubicBezTo>
                  <a:cubicBezTo>
                    <a:pt x="5392" y="29880"/>
                    <a:pt x="4676" y="36484"/>
                    <a:pt x="9052" y="37578"/>
                  </a:cubicBezTo>
                  <a:lnTo>
                    <a:pt x="35927" y="36842"/>
                  </a:lnTo>
                  <a:cubicBezTo>
                    <a:pt x="36762" y="35012"/>
                    <a:pt x="39866" y="23474"/>
                    <a:pt x="38195" y="21684"/>
                  </a:cubicBezTo>
                  <a:cubicBezTo>
                    <a:pt x="36285" y="19655"/>
                    <a:pt x="34335" y="19894"/>
                    <a:pt x="33241" y="16611"/>
                  </a:cubicBezTo>
                  <a:cubicBezTo>
                    <a:pt x="32147" y="13329"/>
                    <a:pt x="36902" y="13070"/>
                    <a:pt x="35430" y="10285"/>
                  </a:cubicBezTo>
                  <a:cubicBezTo>
                    <a:pt x="33977" y="7500"/>
                    <a:pt x="32684" y="7162"/>
                    <a:pt x="32684" y="7162"/>
                  </a:cubicBezTo>
                  <a:cubicBezTo>
                    <a:pt x="31292" y="10385"/>
                    <a:pt x="30257" y="7719"/>
                    <a:pt x="29124" y="11539"/>
                  </a:cubicBezTo>
                  <a:cubicBezTo>
                    <a:pt x="27950" y="15378"/>
                    <a:pt x="28069" y="17387"/>
                    <a:pt x="25682" y="17964"/>
                  </a:cubicBezTo>
                  <a:cubicBezTo>
                    <a:pt x="25542" y="17999"/>
                    <a:pt x="25406" y="18016"/>
                    <a:pt x="25275" y="18016"/>
                  </a:cubicBezTo>
                  <a:cubicBezTo>
                    <a:pt x="23162" y="18016"/>
                    <a:pt x="22210" y="13680"/>
                    <a:pt x="24906" y="10683"/>
                  </a:cubicBezTo>
                  <a:cubicBezTo>
                    <a:pt x="27811" y="7520"/>
                    <a:pt x="25285" y="4875"/>
                    <a:pt x="25284" y="4875"/>
                  </a:cubicBezTo>
                  <a:lnTo>
                    <a:pt x="25284" y="4875"/>
                  </a:lnTo>
                  <a:cubicBezTo>
                    <a:pt x="25284" y="4875"/>
                    <a:pt x="23585" y="7753"/>
                    <a:pt x="22228" y="7753"/>
                  </a:cubicBezTo>
                  <a:cubicBezTo>
                    <a:pt x="21970" y="7753"/>
                    <a:pt x="21724" y="7649"/>
                    <a:pt x="21505" y="7401"/>
                  </a:cubicBezTo>
                  <a:cubicBezTo>
                    <a:pt x="17381" y="2727"/>
                    <a:pt x="22613" y="384"/>
                    <a:pt x="23461"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0"/>
            <p:cNvSpPr/>
            <p:nvPr/>
          </p:nvSpPr>
          <p:spPr>
            <a:xfrm flipH="1">
              <a:off x="3159975" y="3435800"/>
              <a:ext cx="2828275" cy="1051950"/>
            </a:xfrm>
            <a:custGeom>
              <a:avLst/>
              <a:gdLst/>
              <a:ahLst/>
              <a:cxnLst/>
              <a:rect l="l" t="t" r="r" b="b"/>
              <a:pathLst>
                <a:path w="113131" h="42078" extrusionOk="0">
                  <a:moveTo>
                    <a:pt x="1442" y="0"/>
                  </a:moveTo>
                  <a:cubicBezTo>
                    <a:pt x="1310" y="0"/>
                    <a:pt x="1168" y="27"/>
                    <a:pt x="1015" y="84"/>
                  </a:cubicBezTo>
                  <a:cubicBezTo>
                    <a:pt x="637" y="204"/>
                    <a:pt x="339" y="383"/>
                    <a:pt x="0" y="621"/>
                  </a:cubicBezTo>
                  <a:lnTo>
                    <a:pt x="0" y="41978"/>
                  </a:lnTo>
                  <a:lnTo>
                    <a:pt x="113130" y="42078"/>
                  </a:lnTo>
                  <a:lnTo>
                    <a:pt x="110007" y="37403"/>
                  </a:lnTo>
                  <a:cubicBezTo>
                    <a:pt x="108992" y="35991"/>
                    <a:pt x="107660" y="35394"/>
                    <a:pt x="106526" y="35096"/>
                  </a:cubicBezTo>
                  <a:cubicBezTo>
                    <a:pt x="107600" y="34419"/>
                    <a:pt x="106267" y="33803"/>
                    <a:pt x="105074" y="33444"/>
                  </a:cubicBezTo>
                  <a:cubicBezTo>
                    <a:pt x="105372" y="33285"/>
                    <a:pt x="105710" y="32987"/>
                    <a:pt x="106009" y="32490"/>
                  </a:cubicBezTo>
                  <a:cubicBezTo>
                    <a:pt x="106943" y="30938"/>
                    <a:pt x="103621" y="30242"/>
                    <a:pt x="101194" y="30063"/>
                  </a:cubicBezTo>
                  <a:cubicBezTo>
                    <a:pt x="101553" y="29864"/>
                    <a:pt x="101891" y="29565"/>
                    <a:pt x="102249" y="29167"/>
                  </a:cubicBezTo>
                  <a:cubicBezTo>
                    <a:pt x="103250" y="28036"/>
                    <a:pt x="102421" y="27698"/>
                    <a:pt x="101050" y="27698"/>
                  </a:cubicBezTo>
                  <a:cubicBezTo>
                    <a:pt x="100541" y="27698"/>
                    <a:pt x="99957" y="27745"/>
                    <a:pt x="99364" y="27815"/>
                  </a:cubicBezTo>
                  <a:cubicBezTo>
                    <a:pt x="99603" y="27576"/>
                    <a:pt x="99802" y="27258"/>
                    <a:pt x="99822" y="26840"/>
                  </a:cubicBezTo>
                  <a:cubicBezTo>
                    <a:pt x="99854" y="26339"/>
                    <a:pt x="99507" y="26140"/>
                    <a:pt x="98984" y="26140"/>
                  </a:cubicBezTo>
                  <a:cubicBezTo>
                    <a:pt x="98197" y="26140"/>
                    <a:pt x="97010" y="26589"/>
                    <a:pt x="96102" y="27138"/>
                  </a:cubicBezTo>
                  <a:cubicBezTo>
                    <a:pt x="96699" y="26164"/>
                    <a:pt x="97017" y="22066"/>
                    <a:pt x="95505" y="20872"/>
                  </a:cubicBezTo>
                  <a:cubicBezTo>
                    <a:pt x="94807" y="20300"/>
                    <a:pt x="93963" y="20066"/>
                    <a:pt x="93087" y="20066"/>
                  </a:cubicBezTo>
                  <a:cubicBezTo>
                    <a:pt x="90793" y="20066"/>
                    <a:pt x="88279" y="21673"/>
                    <a:pt x="87588" y="23041"/>
                  </a:cubicBezTo>
                  <a:cubicBezTo>
                    <a:pt x="87309" y="22663"/>
                    <a:pt x="86852" y="22265"/>
                    <a:pt x="86175" y="21966"/>
                  </a:cubicBezTo>
                  <a:cubicBezTo>
                    <a:pt x="85788" y="21783"/>
                    <a:pt x="85426" y="21705"/>
                    <a:pt x="85093" y="21705"/>
                  </a:cubicBezTo>
                  <a:cubicBezTo>
                    <a:pt x="84161" y="21705"/>
                    <a:pt x="83464" y="22321"/>
                    <a:pt x="83112" y="22981"/>
                  </a:cubicBezTo>
                  <a:cubicBezTo>
                    <a:pt x="82627" y="22359"/>
                    <a:pt x="81417" y="22005"/>
                    <a:pt x="80252" y="22005"/>
                  </a:cubicBezTo>
                  <a:cubicBezTo>
                    <a:pt x="79219" y="22005"/>
                    <a:pt x="78222" y="22284"/>
                    <a:pt x="77801" y="22901"/>
                  </a:cubicBezTo>
                  <a:cubicBezTo>
                    <a:pt x="76726" y="24473"/>
                    <a:pt x="76607" y="25547"/>
                    <a:pt x="77124" y="26760"/>
                  </a:cubicBezTo>
                  <a:cubicBezTo>
                    <a:pt x="76688" y="26612"/>
                    <a:pt x="76133" y="26521"/>
                    <a:pt x="75519" y="26521"/>
                  </a:cubicBezTo>
                  <a:cubicBezTo>
                    <a:pt x="74732" y="26521"/>
                    <a:pt x="73847" y="26670"/>
                    <a:pt x="72987" y="27039"/>
                  </a:cubicBezTo>
                  <a:cubicBezTo>
                    <a:pt x="72231" y="27337"/>
                    <a:pt x="71714" y="27954"/>
                    <a:pt x="71495" y="28730"/>
                  </a:cubicBezTo>
                  <a:cubicBezTo>
                    <a:pt x="71226" y="28685"/>
                    <a:pt x="70980" y="28663"/>
                    <a:pt x="70756" y="28663"/>
                  </a:cubicBezTo>
                  <a:cubicBezTo>
                    <a:pt x="70682" y="28663"/>
                    <a:pt x="70609" y="28665"/>
                    <a:pt x="70540" y="28670"/>
                  </a:cubicBezTo>
                  <a:cubicBezTo>
                    <a:pt x="71316" y="27656"/>
                    <a:pt x="71952" y="26164"/>
                    <a:pt x="70460" y="25348"/>
                  </a:cubicBezTo>
                  <a:cubicBezTo>
                    <a:pt x="69986" y="25083"/>
                    <a:pt x="69456" y="24973"/>
                    <a:pt x="68913" y="24973"/>
                  </a:cubicBezTo>
                  <a:cubicBezTo>
                    <a:pt x="67706" y="24973"/>
                    <a:pt x="66438" y="25520"/>
                    <a:pt x="65587" y="26124"/>
                  </a:cubicBezTo>
                  <a:cubicBezTo>
                    <a:pt x="65497" y="25226"/>
                    <a:pt x="65001" y="24197"/>
                    <a:pt x="63777" y="24197"/>
                  </a:cubicBezTo>
                  <a:cubicBezTo>
                    <a:pt x="63646" y="24197"/>
                    <a:pt x="63507" y="24209"/>
                    <a:pt x="63359" y="24234"/>
                  </a:cubicBezTo>
                  <a:cubicBezTo>
                    <a:pt x="62662" y="24334"/>
                    <a:pt x="62105" y="24572"/>
                    <a:pt x="61707" y="24871"/>
                  </a:cubicBezTo>
                  <a:cubicBezTo>
                    <a:pt x="61571" y="23058"/>
                    <a:pt x="59463" y="21127"/>
                    <a:pt x="56511" y="21127"/>
                  </a:cubicBezTo>
                  <a:cubicBezTo>
                    <a:pt x="56029" y="21127"/>
                    <a:pt x="55525" y="21178"/>
                    <a:pt x="55004" y="21290"/>
                  </a:cubicBezTo>
                  <a:cubicBezTo>
                    <a:pt x="53886" y="21520"/>
                    <a:pt x="52944" y="22103"/>
                    <a:pt x="53251" y="22995"/>
                  </a:cubicBezTo>
                  <a:lnTo>
                    <a:pt x="53251" y="22995"/>
                  </a:lnTo>
                  <a:cubicBezTo>
                    <a:pt x="52687" y="22314"/>
                    <a:pt x="52047" y="21779"/>
                    <a:pt x="51542" y="21779"/>
                  </a:cubicBezTo>
                  <a:cubicBezTo>
                    <a:pt x="51286" y="21779"/>
                    <a:pt x="51064" y="21918"/>
                    <a:pt x="50906" y="22245"/>
                  </a:cubicBezTo>
                  <a:cubicBezTo>
                    <a:pt x="50987" y="20285"/>
                    <a:pt x="49152" y="19465"/>
                    <a:pt x="47546" y="19465"/>
                  </a:cubicBezTo>
                  <a:cubicBezTo>
                    <a:pt x="47196" y="19465"/>
                    <a:pt x="46856" y="19504"/>
                    <a:pt x="46549" y="19579"/>
                  </a:cubicBezTo>
                  <a:cubicBezTo>
                    <a:pt x="44659" y="20057"/>
                    <a:pt x="43366" y="21568"/>
                    <a:pt x="43068" y="22901"/>
                  </a:cubicBezTo>
                  <a:cubicBezTo>
                    <a:pt x="42927" y="21784"/>
                    <a:pt x="42646" y="21278"/>
                    <a:pt x="42190" y="21278"/>
                  </a:cubicBezTo>
                  <a:cubicBezTo>
                    <a:pt x="41875" y="21278"/>
                    <a:pt x="41475" y="21519"/>
                    <a:pt x="40979" y="21966"/>
                  </a:cubicBezTo>
                  <a:cubicBezTo>
                    <a:pt x="39746" y="23001"/>
                    <a:pt x="38930" y="26880"/>
                    <a:pt x="38990" y="27317"/>
                  </a:cubicBezTo>
                  <a:cubicBezTo>
                    <a:pt x="38448" y="26661"/>
                    <a:pt x="38024" y="26396"/>
                    <a:pt x="37651" y="26396"/>
                  </a:cubicBezTo>
                  <a:cubicBezTo>
                    <a:pt x="37243" y="26396"/>
                    <a:pt x="36897" y="26711"/>
                    <a:pt x="36523" y="27178"/>
                  </a:cubicBezTo>
                  <a:cubicBezTo>
                    <a:pt x="36026" y="26741"/>
                    <a:pt x="35927" y="26442"/>
                    <a:pt x="35449" y="26084"/>
                  </a:cubicBezTo>
                  <a:cubicBezTo>
                    <a:pt x="35847" y="26024"/>
                    <a:pt x="36225" y="25826"/>
                    <a:pt x="36603" y="25348"/>
                  </a:cubicBezTo>
                  <a:cubicBezTo>
                    <a:pt x="37737" y="23975"/>
                    <a:pt x="36822" y="22702"/>
                    <a:pt x="34952" y="22563"/>
                  </a:cubicBezTo>
                  <a:cubicBezTo>
                    <a:pt x="36225" y="21966"/>
                    <a:pt x="37299" y="19758"/>
                    <a:pt x="36305" y="17729"/>
                  </a:cubicBezTo>
                  <a:cubicBezTo>
                    <a:pt x="34994" y="15080"/>
                    <a:pt x="33038" y="13984"/>
                    <a:pt x="31163" y="13984"/>
                  </a:cubicBezTo>
                  <a:cubicBezTo>
                    <a:pt x="30363" y="13984"/>
                    <a:pt x="29578" y="14184"/>
                    <a:pt x="28865" y="14546"/>
                  </a:cubicBezTo>
                  <a:cubicBezTo>
                    <a:pt x="29044" y="13910"/>
                    <a:pt x="29143" y="13134"/>
                    <a:pt x="29044" y="12259"/>
                  </a:cubicBezTo>
                  <a:cubicBezTo>
                    <a:pt x="28912" y="11009"/>
                    <a:pt x="28242" y="10568"/>
                    <a:pt x="27474" y="10568"/>
                  </a:cubicBezTo>
                  <a:cubicBezTo>
                    <a:pt x="27081" y="10568"/>
                    <a:pt x="26663" y="10684"/>
                    <a:pt x="26279" y="10866"/>
                  </a:cubicBezTo>
                  <a:cubicBezTo>
                    <a:pt x="26875" y="8877"/>
                    <a:pt x="27393" y="7325"/>
                    <a:pt x="26139" y="5992"/>
                  </a:cubicBezTo>
                  <a:cubicBezTo>
                    <a:pt x="25649" y="5502"/>
                    <a:pt x="25067" y="5271"/>
                    <a:pt x="24481" y="5271"/>
                  </a:cubicBezTo>
                  <a:cubicBezTo>
                    <a:pt x="23569" y="5271"/>
                    <a:pt x="22647" y="5831"/>
                    <a:pt x="22041" y="6848"/>
                  </a:cubicBezTo>
                  <a:cubicBezTo>
                    <a:pt x="22041" y="6848"/>
                    <a:pt x="21121" y="6437"/>
                    <a:pt x="19459" y="6437"/>
                  </a:cubicBezTo>
                  <a:cubicBezTo>
                    <a:pt x="19293" y="6437"/>
                    <a:pt x="19119" y="6441"/>
                    <a:pt x="18938" y="6450"/>
                  </a:cubicBezTo>
                  <a:cubicBezTo>
                    <a:pt x="15338" y="6629"/>
                    <a:pt x="12811" y="8777"/>
                    <a:pt x="12254" y="11523"/>
                  </a:cubicBezTo>
                  <a:cubicBezTo>
                    <a:pt x="12310" y="10428"/>
                    <a:pt x="12175" y="8589"/>
                    <a:pt x="10817" y="8589"/>
                  </a:cubicBezTo>
                  <a:cubicBezTo>
                    <a:pt x="10719" y="8589"/>
                    <a:pt x="10615" y="8598"/>
                    <a:pt x="10504" y="8618"/>
                  </a:cubicBezTo>
                  <a:cubicBezTo>
                    <a:pt x="9770" y="8737"/>
                    <a:pt x="8958" y="9864"/>
                    <a:pt x="8342" y="10994"/>
                  </a:cubicBezTo>
                  <a:lnTo>
                    <a:pt x="8342" y="10994"/>
                  </a:lnTo>
                  <a:cubicBezTo>
                    <a:pt x="9155" y="9495"/>
                    <a:pt x="9859" y="5871"/>
                    <a:pt x="6764" y="4998"/>
                  </a:cubicBezTo>
                  <a:cubicBezTo>
                    <a:pt x="6518" y="4928"/>
                    <a:pt x="6242" y="4896"/>
                    <a:pt x="5952" y="4896"/>
                  </a:cubicBezTo>
                  <a:cubicBezTo>
                    <a:pt x="4603" y="4896"/>
                    <a:pt x="2973" y="5587"/>
                    <a:pt x="2825" y="6291"/>
                  </a:cubicBezTo>
                  <a:cubicBezTo>
                    <a:pt x="3194" y="4500"/>
                    <a:pt x="3152" y="0"/>
                    <a:pt x="1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0" name="Google Shape;1050;p40"/>
          <p:cNvGrpSpPr/>
          <p:nvPr/>
        </p:nvGrpSpPr>
        <p:grpSpPr>
          <a:xfrm>
            <a:off x="5570275" y="-197225"/>
            <a:ext cx="3712000" cy="5082125"/>
            <a:chOff x="1995275" y="183900"/>
            <a:chExt cx="3712000" cy="5082125"/>
          </a:xfrm>
        </p:grpSpPr>
        <p:sp>
          <p:nvSpPr>
            <p:cNvPr id="1051" name="Google Shape;1051;p40"/>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0"/>
            <p:cNvSpPr/>
            <p:nvPr/>
          </p:nvSpPr>
          <p:spPr>
            <a:xfrm>
              <a:off x="2169825" y="637450"/>
              <a:ext cx="199950" cy="673900"/>
            </a:xfrm>
            <a:custGeom>
              <a:avLst/>
              <a:gdLst/>
              <a:ahLst/>
              <a:cxnLst/>
              <a:rect l="l" t="t" r="r" b="b"/>
              <a:pathLst>
                <a:path w="7998" h="26956" extrusionOk="0">
                  <a:moveTo>
                    <a:pt x="7997" y="1"/>
                  </a:moveTo>
                  <a:lnTo>
                    <a:pt x="6187" y="657"/>
                  </a:lnTo>
                  <a:lnTo>
                    <a:pt x="0" y="17009"/>
                  </a:lnTo>
                  <a:lnTo>
                    <a:pt x="100" y="26956"/>
                  </a:lnTo>
                  <a:lnTo>
                    <a:pt x="79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0"/>
            <p:cNvSpPr/>
            <p:nvPr/>
          </p:nvSpPr>
          <p:spPr>
            <a:xfrm>
              <a:off x="1998250" y="1299400"/>
              <a:ext cx="112425" cy="712175"/>
            </a:xfrm>
            <a:custGeom>
              <a:avLst/>
              <a:gdLst/>
              <a:ahLst/>
              <a:cxnLst/>
              <a:rect l="l" t="t" r="r" b="b"/>
              <a:pathLst>
                <a:path w="4497" h="28487" extrusionOk="0">
                  <a:moveTo>
                    <a:pt x="577" y="0"/>
                  </a:moveTo>
                  <a:lnTo>
                    <a:pt x="0" y="1393"/>
                  </a:lnTo>
                  <a:lnTo>
                    <a:pt x="3919" y="28486"/>
                  </a:lnTo>
                  <a:lnTo>
                    <a:pt x="4496" y="18480"/>
                  </a:lnTo>
                  <a:lnTo>
                    <a:pt x="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0"/>
            <p:cNvSpPr/>
            <p:nvPr/>
          </p:nvSpPr>
          <p:spPr>
            <a:xfrm>
              <a:off x="1995275" y="183900"/>
              <a:ext cx="192975" cy="4778750"/>
            </a:xfrm>
            <a:custGeom>
              <a:avLst/>
              <a:gdLst/>
              <a:ahLst/>
              <a:cxnLst/>
              <a:rect l="l" t="t" r="r" b="b"/>
              <a:pathLst>
                <a:path w="7719" h="191150" extrusionOk="0">
                  <a:moveTo>
                    <a:pt x="5968" y="1"/>
                  </a:moveTo>
                  <a:lnTo>
                    <a:pt x="0" y="191150"/>
                  </a:lnTo>
                  <a:lnTo>
                    <a:pt x="6067" y="190832"/>
                  </a:lnTo>
                  <a:lnTo>
                    <a:pt x="7718" y="100"/>
                  </a:lnTo>
                  <a:lnTo>
                    <a:pt x="5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0"/>
            <p:cNvSpPr/>
            <p:nvPr/>
          </p:nvSpPr>
          <p:spPr>
            <a:xfrm>
              <a:off x="2586075" y="783175"/>
              <a:ext cx="178075" cy="693275"/>
            </a:xfrm>
            <a:custGeom>
              <a:avLst/>
              <a:gdLst/>
              <a:ahLst/>
              <a:cxnLst/>
              <a:rect l="l" t="t" r="r" b="b"/>
              <a:pathLst>
                <a:path w="7123" h="27731" extrusionOk="0">
                  <a:moveTo>
                    <a:pt x="7122" y="0"/>
                  </a:moveTo>
                  <a:lnTo>
                    <a:pt x="5113" y="856"/>
                  </a:lnTo>
                  <a:lnTo>
                    <a:pt x="1" y="17407"/>
                  </a:lnTo>
                  <a:lnTo>
                    <a:pt x="1274" y="27731"/>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0"/>
            <p:cNvSpPr/>
            <p:nvPr/>
          </p:nvSpPr>
          <p:spPr>
            <a:xfrm>
              <a:off x="2737750" y="2338275"/>
              <a:ext cx="93525" cy="528675"/>
            </a:xfrm>
            <a:custGeom>
              <a:avLst/>
              <a:gdLst/>
              <a:ahLst/>
              <a:cxnLst/>
              <a:rect l="l" t="t" r="r" b="b"/>
              <a:pathLst>
                <a:path w="3741" h="21147" extrusionOk="0">
                  <a:moveTo>
                    <a:pt x="3184" y="1"/>
                  </a:moveTo>
                  <a:lnTo>
                    <a:pt x="1" y="12633"/>
                  </a:lnTo>
                  <a:lnTo>
                    <a:pt x="1155" y="21147"/>
                  </a:lnTo>
                  <a:lnTo>
                    <a:pt x="3741" y="1950"/>
                  </a:lnTo>
                  <a:lnTo>
                    <a:pt x="3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0"/>
            <p:cNvSpPr/>
            <p:nvPr/>
          </p:nvSpPr>
          <p:spPr>
            <a:xfrm>
              <a:off x="2488600" y="390300"/>
              <a:ext cx="213875" cy="451575"/>
            </a:xfrm>
            <a:custGeom>
              <a:avLst/>
              <a:gdLst/>
              <a:ahLst/>
              <a:cxnLst/>
              <a:rect l="l" t="t" r="r" b="b"/>
              <a:pathLst>
                <a:path w="8555" h="18063" extrusionOk="0">
                  <a:moveTo>
                    <a:pt x="8554" y="0"/>
                  </a:moveTo>
                  <a:lnTo>
                    <a:pt x="1612" y="9807"/>
                  </a:lnTo>
                  <a:lnTo>
                    <a:pt x="1" y="18063"/>
                  </a:lnTo>
                  <a:lnTo>
                    <a:pt x="8455" y="2049"/>
                  </a:lnTo>
                  <a:lnTo>
                    <a:pt x="8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0"/>
            <p:cNvSpPr/>
            <p:nvPr/>
          </p:nvSpPr>
          <p:spPr>
            <a:xfrm>
              <a:off x="2373725" y="1298900"/>
              <a:ext cx="208400" cy="436175"/>
            </a:xfrm>
            <a:custGeom>
              <a:avLst/>
              <a:gdLst/>
              <a:ahLst/>
              <a:cxnLst/>
              <a:rect l="l" t="t" r="r" b="b"/>
              <a:pathLst>
                <a:path w="8336" h="17447" extrusionOk="0">
                  <a:moveTo>
                    <a:pt x="796" y="0"/>
                  </a:moveTo>
                  <a:lnTo>
                    <a:pt x="0" y="1930"/>
                  </a:lnTo>
                  <a:lnTo>
                    <a:pt x="8335" y="17446"/>
                  </a:lnTo>
                  <a:lnTo>
                    <a:pt x="7082" y="8097"/>
                  </a:ln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0"/>
            <p:cNvSpPr/>
            <p:nvPr/>
          </p:nvSpPr>
          <p:spPr>
            <a:xfrm>
              <a:off x="2418475" y="185400"/>
              <a:ext cx="592325" cy="4729525"/>
            </a:xfrm>
            <a:custGeom>
              <a:avLst/>
              <a:gdLst/>
              <a:ahLst/>
              <a:cxnLst/>
              <a:rect l="l" t="t" r="r" b="b"/>
              <a:pathLst>
                <a:path w="23693" h="189181" extrusionOk="0">
                  <a:moveTo>
                    <a:pt x="1" y="0"/>
                  </a:moveTo>
                  <a:lnTo>
                    <a:pt x="18720" y="189180"/>
                  </a:lnTo>
                  <a:lnTo>
                    <a:pt x="23693" y="188882"/>
                  </a:lnTo>
                  <a:lnTo>
                    <a:pt x="2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0"/>
            <p:cNvSpPr/>
            <p:nvPr/>
          </p:nvSpPr>
          <p:spPr>
            <a:xfrm>
              <a:off x="5251200" y="2828150"/>
              <a:ext cx="255150" cy="465500"/>
            </a:xfrm>
            <a:custGeom>
              <a:avLst/>
              <a:gdLst/>
              <a:ahLst/>
              <a:cxnLst/>
              <a:rect l="l" t="t" r="r" b="b"/>
              <a:pathLst>
                <a:path w="10206" h="18620" extrusionOk="0">
                  <a:moveTo>
                    <a:pt x="10205" y="0"/>
                  </a:moveTo>
                  <a:lnTo>
                    <a:pt x="2308" y="10345"/>
                  </a:lnTo>
                  <a:lnTo>
                    <a:pt x="1" y="18620"/>
                  </a:lnTo>
                  <a:lnTo>
                    <a:pt x="1" y="18620"/>
                  </a:lnTo>
                  <a:lnTo>
                    <a:pt x="9927" y="2009"/>
                  </a:lnTo>
                  <a:lnTo>
                    <a:pt x="10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0"/>
            <p:cNvSpPr/>
            <p:nvPr/>
          </p:nvSpPr>
          <p:spPr>
            <a:xfrm>
              <a:off x="5487425" y="1705200"/>
              <a:ext cx="102475" cy="474975"/>
            </a:xfrm>
            <a:custGeom>
              <a:avLst/>
              <a:gdLst/>
              <a:ahLst/>
              <a:cxnLst/>
              <a:rect l="l" t="t" r="r" b="b"/>
              <a:pathLst>
                <a:path w="4099" h="18999" extrusionOk="0">
                  <a:moveTo>
                    <a:pt x="1512" y="1"/>
                  </a:moveTo>
                  <a:lnTo>
                    <a:pt x="1" y="1473"/>
                  </a:lnTo>
                  <a:lnTo>
                    <a:pt x="1572" y="18998"/>
                  </a:lnTo>
                  <a:lnTo>
                    <a:pt x="4098" y="9927"/>
                  </a:lnTo>
                  <a:lnTo>
                    <a:pt x="1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0"/>
            <p:cNvSpPr/>
            <p:nvPr/>
          </p:nvSpPr>
          <p:spPr>
            <a:xfrm>
              <a:off x="2436875" y="3523400"/>
              <a:ext cx="292950" cy="632600"/>
            </a:xfrm>
            <a:custGeom>
              <a:avLst/>
              <a:gdLst/>
              <a:ahLst/>
              <a:cxnLst/>
              <a:rect l="l" t="t" r="r" b="b"/>
              <a:pathLst>
                <a:path w="11718" h="25304" extrusionOk="0">
                  <a:moveTo>
                    <a:pt x="11718" y="0"/>
                  </a:moveTo>
                  <a:lnTo>
                    <a:pt x="9728" y="637"/>
                  </a:lnTo>
                  <a:lnTo>
                    <a:pt x="1194" y="15915"/>
                  </a:lnTo>
                  <a:lnTo>
                    <a:pt x="1" y="25304"/>
                  </a:lnTo>
                  <a:lnTo>
                    <a:pt x="11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0"/>
            <p:cNvSpPr/>
            <p:nvPr/>
          </p:nvSpPr>
          <p:spPr>
            <a:xfrm>
              <a:off x="2197175" y="185400"/>
              <a:ext cx="866350" cy="4642475"/>
            </a:xfrm>
            <a:custGeom>
              <a:avLst/>
              <a:gdLst/>
              <a:ahLst/>
              <a:cxnLst/>
              <a:rect l="l" t="t" r="r" b="b"/>
              <a:pathLst>
                <a:path w="34654" h="185699" extrusionOk="0">
                  <a:moveTo>
                    <a:pt x="31411" y="0"/>
                  </a:moveTo>
                  <a:lnTo>
                    <a:pt x="1" y="185699"/>
                  </a:lnTo>
                  <a:lnTo>
                    <a:pt x="6207" y="184605"/>
                  </a:lnTo>
                  <a:lnTo>
                    <a:pt x="3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0"/>
            <p:cNvSpPr/>
            <p:nvPr/>
          </p:nvSpPr>
          <p:spPr>
            <a:xfrm>
              <a:off x="5145775" y="725975"/>
              <a:ext cx="212375" cy="591350"/>
            </a:xfrm>
            <a:custGeom>
              <a:avLst/>
              <a:gdLst/>
              <a:ahLst/>
              <a:cxnLst/>
              <a:rect l="l" t="t" r="r" b="b"/>
              <a:pathLst>
                <a:path w="8495" h="23654" extrusionOk="0">
                  <a:moveTo>
                    <a:pt x="8494" y="1"/>
                  </a:moveTo>
                  <a:lnTo>
                    <a:pt x="6505" y="399"/>
                  </a:lnTo>
                  <a:lnTo>
                    <a:pt x="0" y="14582"/>
                  </a:lnTo>
                  <a:lnTo>
                    <a:pt x="239" y="23653"/>
                  </a:lnTo>
                  <a:lnTo>
                    <a:pt x="8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0"/>
            <p:cNvSpPr/>
            <p:nvPr/>
          </p:nvSpPr>
          <p:spPr>
            <a:xfrm>
              <a:off x="4931925" y="339075"/>
              <a:ext cx="182050" cy="415775"/>
            </a:xfrm>
            <a:custGeom>
              <a:avLst/>
              <a:gdLst/>
              <a:ahLst/>
              <a:cxnLst/>
              <a:rect l="l" t="t" r="r" b="b"/>
              <a:pathLst>
                <a:path w="7282" h="16631" extrusionOk="0">
                  <a:moveTo>
                    <a:pt x="1015" y="0"/>
                  </a:moveTo>
                  <a:lnTo>
                    <a:pt x="0" y="517"/>
                  </a:lnTo>
                  <a:lnTo>
                    <a:pt x="7281" y="16631"/>
                  </a:lnTo>
                  <a:lnTo>
                    <a:pt x="6784" y="11379"/>
                  </a:lnTo>
                  <a:lnTo>
                    <a:pt x="1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0"/>
            <p:cNvSpPr/>
            <p:nvPr/>
          </p:nvSpPr>
          <p:spPr>
            <a:xfrm>
              <a:off x="4945850" y="454950"/>
              <a:ext cx="119375" cy="157675"/>
            </a:xfrm>
            <a:custGeom>
              <a:avLst/>
              <a:gdLst/>
              <a:ahLst/>
              <a:cxnLst/>
              <a:rect l="l" t="t" r="r" b="b"/>
              <a:pathLst>
                <a:path w="4775" h="6307" extrusionOk="0">
                  <a:moveTo>
                    <a:pt x="40" y="0"/>
                  </a:moveTo>
                  <a:lnTo>
                    <a:pt x="0" y="1134"/>
                  </a:lnTo>
                  <a:lnTo>
                    <a:pt x="4775" y="6306"/>
                  </a:lnTo>
                  <a:lnTo>
                    <a:pt x="3223" y="2228"/>
                  </a:lnTo>
                  <a:lnTo>
                    <a:pt x="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0"/>
            <p:cNvSpPr/>
            <p:nvPr/>
          </p:nvSpPr>
          <p:spPr>
            <a:xfrm>
              <a:off x="4961750" y="1287950"/>
              <a:ext cx="130325" cy="660475"/>
            </a:xfrm>
            <a:custGeom>
              <a:avLst/>
              <a:gdLst/>
              <a:ahLst/>
              <a:cxnLst/>
              <a:rect l="l" t="t" r="r" b="b"/>
              <a:pathLst>
                <a:path w="5213" h="26419" extrusionOk="0">
                  <a:moveTo>
                    <a:pt x="618" y="1"/>
                  </a:moveTo>
                  <a:lnTo>
                    <a:pt x="1" y="1194"/>
                  </a:lnTo>
                  <a:lnTo>
                    <a:pt x="4716" y="26418"/>
                  </a:lnTo>
                  <a:lnTo>
                    <a:pt x="5213" y="17347"/>
                  </a:lnTo>
                  <a:lnTo>
                    <a:pt x="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0"/>
            <p:cNvSpPr/>
            <p:nvPr/>
          </p:nvSpPr>
          <p:spPr>
            <a:xfrm>
              <a:off x="5014975" y="185400"/>
              <a:ext cx="165625" cy="4456500"/>
            </a:xfrm>
            <a:custGeom>
              <a:avLst/>
              <a:gdLst/>
              <a:ahLst/>
              <a:cxnLst/>
              <a:rect l="l" t="t" r="r" b="b"/>
              <a:pathLst>
                <a:path w="6625" h="178260" extrusionOk="0">
                  <a:moveTo>
                    <a:pt x="3641" y="0"/>
                  </a:moveTo>
                  <a:lnTo>
                    <a:pt x="0" y="177841"/>
                  </a:lnTo>
                  <a:lnTo>
                    <a:pt x="6625" y="178259"/>
                  </a:lnTo>
                  <a:lnTo>
                    <a:pt x="6625" y="178259"/>
                  </a:lnTo>
                  <a:lnTo>
                    <a:pt x="5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4557450" y="1572925"/>
              <a:ext cx="1149825" cy="3693100"/>
            </a:xfrm>
            <a:custGeom>
              <a:avLst/>
              <a:gdLst/>
              <a:ahLst/>
              <a:cxnLst/>
              <a:rect l="l" t="t" r="r" b="b"/>
              <a:pathLst>
                <a:path w="45993" h="147724" extrusionOk="0">
                  <a:moveTo>
                    <a:pt x="45992" y="0"/>
                  </a:moveTo>
                  <a:lnTo>
                    <a:pt x="0" y="146033"/>
                  </a:lnTo>
                  <a:lnTo>
                    <a:pt x="4675" y="147723"/>
                  </a:lnTo>
                  <a:lnTo>
                    <a:pt x="45992" y="10663"/>
                  </a:lnTo>
                  <a:lnTo>
                    <a:pt x="45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1168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42"/>
          <p:cNvSpPr txBox="1">
            <a:spLocks noGrp="1"/>
          </p:cNvSpPr>
          <p:nvPr>
            <p:ph type="subTitle" idx="1"/>
          </p:nvPr>
        </p:nvSpPr>
        <p:spPr>
          <a:xfrm>
            <a:off x="1588707" y="133049"/>
            <a:ext cx="7342162" cy="4397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Calisto MT" panose="02040603050505030304" pitchFamily="18" charset="0"/>
              </a:rPr>
              <a:t>The requirement for a Wildfire Prediction Model lies deep in:</a:t>
            </a:r>
          </a:p>
          <a:p>
            <a:pPr marL="285750" indent="-285750">
              <a:buSzPts val="1100"/>
            </a:pPr>
            <a:r>
              <a:rPr lang="en-US" dirty="0">
                <a:latin typeface="Calisto MT" panose="02040603050505030304" pitchFamily="18" charset="0"/>
              </a:rPr>
              <a:t>Environmental Conservation</a:t>
            </a:r>
          </a:p>
          <a:p>
            <a:pPr marL="285750" indent="-285750">
              <a:buSzPts val="1100"/>
            </a:pPr>
            <a:r>
              <a:rPr lang="en-US" dirty="0">
                <a:latin typeface="Calisto MT" panose="02040603050505030304" pitchFamily="18" charset="0"/>
              </a:rPr>
              <a:t>Early Detection and Response</a:t>
            </a:r>
          </a:p>
          <a:p>
            <a:pPr marL="285750" indent="-285750">
              <a:buSzPts val="1100"/>
            </a:pPr>
            <a:r>
              <a:rPr lang="en-US" dirty="0">
                <a:latin typeface="Calisto MT" panose="02040603050505030304" pitchFamily="18" charset="0"/>
              </a:rPr>
              <a:t>Public Safety</a:t>
            </a:r>
          </a:p>
          <a:p>
            <a:pPr marL="285750" indent="-285750">
              <a:buSzPts val="1100"/>
            </a:pPr>
            <a:r>
              <a:rPr lang="en-US" dirty="0">
                <a:latin typeface="Calisto MT" panose="02040603050505030304" pitchFamily="18" charset="0"/>
              </a:rPr>
              <a:t>National Resource Allocation</a:t>
            </a:r>
          </a:p>
          <a:p>
            <a:pPr marL="285750" indent="-285750">
              <a:buSzPts val="1100"/>
            </a:pPr>
            <a:r>
              <a:rPr lang="en-US" dirty="0">
                <a:latin typeface="Calisto MT" panose="02040603050505030304" pitchFamily="18" charset="0"/>
              </a:rPr>
              <a:t>Economic Impact</a:t>
            </a:r>
          </a:p>
          <a:p>
            <a:pPr marL="285750" indent="-285750">
              <a:buSzPts val="1100"/>
            </a:pPr>
            <a:r>
              <a:rPr lang="en-US" dirty="0">
                <a:latin typeface="Calisto MT" panose="02040603050505030304" pitchFamily="18" charset="0"/>
              </a:rPr>
              <a:t>Climate Change Mitigation</a:t>
            </a:r>
          </a:p>
          <a:p>
            <a:pPr marL="0" indent="0">
              <a:buSzPts val="1100"/>
              <a:buNone/>
            </a:pPr>
            <a:endParaRPr lang="en-US" dirty="0">
              <a:latin typeface="Calisto MT" panose="02040603050505030304" pitchFamily="18" charset="0"/>
            </a:endParaRPr>
          </a:p>
          <a:p>
            <a:pPr marL="0" indent="0">
              <a:buSzPts val="1100"/>
              <a:buNone/>
            </a:pPr>
            <a:r>
              <a:rPr lang="en-US" dirty="0">
                <a:latin typeface="Calisto MT" panose="02040603050505030304" pitchFamily="18" charset="0"/>
              </a:rPr>
              <a:t>Our project aims to develop an advanced predictive model using AI and Data Science techniques to forecast wildfire occurrences with high accuracy and reliability. By analyzing historical time-series data and environmental variables, such as temperature, humidity, and wind patterns, our model predicts when and where wildfires are likely to occur.</a:t>
            </a:r>
          </a:p>
          <a:p>
            <a:pPr marL="0" indent="0">
              <a:buSzPts val="1100"/>
              <a:buNone/>
            </a:pPr>
            <a:endParaRPr lang="en-US" dirty="0">
              <a:latin typeface="Calisto MT" panose="02040603050505030304" pitchFamily="18" charset="0"/>
            </a:endParaRPr>
          </a:p>
          <a:p>
            <a:pPr marL="0" indent="0">
              <a:buSzPts val="1100"/>
              <a:buNone/>
            </a:pPr>
            <a:r>
              <a:rPr lang="en-US" dirty="0">
                <a:latin typeface="Calisto MT" panose="02040603050505030304" pitchFamily="18" charset="0"/>
              </a:rPr>
              <a:t>This proactive approach enables early detection and timely intervention, enhancing disaster preparedness and response strategies. Our team, comprised of passionate students from AISSMS IOIT, leverages expertise in AI, Data Science, and Cyber Security to address this pressing environmental and societal challenge. Through this project, we strive to contribute to the conservation of natural resources, protection of biodiversity, and enhancement of public safety measures against the increasing threat of wildfires.</a:t>
            </a:r>
            <a:endParaRPr dirty="0">
              <a:latin typeface="Calisto MT" panose="02040603050505030304" pitchFamily="18" charset="0"/>
            </a:endParaRPr>
          </a:p>
        </p:txBody>
      </p:sp>
      <p:sp>
        <p:nvSpPr>
          <p:cNvPr id="1086" name="Google Shape;1086;p42"/>
          <p:cNvSpPr/>
          <p:nvPr/>
        </p:nvSpPr>
        <p:spPr>
          <a:xfrm flipH="1">
            <a:off x="148603" y="1491326"/>
            <a:ext cx="1501333" cy="3706566"/>
          </a:xfrm>
          <a:custGeom>
            <a:avLst/>
            <a:gdLst/>
            <a:ahLst/>
            <a:cxnLst/>
            <a:rect l="l" t="t" r="r" b="b"/>
            <a:pathLst>
              <a:path w="27612" h="68173" extrusionOk="0">
                <a:moveTo>
                  <a:pt x="20448" y="39076"/>
                </a:moveTo>
                <a:cubicBezTo>
                  <a:pt x="20444" y="39079"/>
                  <a:pt x="20440" y="39082"/>
                  <a:pt x="20436" y="39085"/>
                </a:cubicBezTo>
                <a:lnTo>
                  <a:pt x="20436" y="39085"/>
                </a:lnTo>
                <a:cubicBezTo>
                  <a:pt x="20441" y="39087"/>
                  <a:pt x="20445" y="39088"/>
                  <a:pt x="20450" y="39090"/>
                </a:cubicBezTo>
                <a:lnTo>
                  <a:pt x="20448" y="39076"/>
                </a:lnTo>
                <a:close/>
                <a:moveTo>
                  <a:pt x="9847" y="0"/>
                </a:moveTo>
                <a:cubicBezTo>
                  <a:pt x="9847" y="0"/>
                  <a:pt x="8097" y="10106"/>
                  <a:pt x="4138" y="12314"/>
                </a:cubicBezTo>
                <a:cubicBezTo>
                  <a:pt x="4138" y="12314"/>
                  <a:pt x="5471" y="12215"/>
                  <a:pt x="6426" y="11419"/>
                </a:cubicBezTo>
                <a:lnTo>
                  <a:pt x="6426" y="11419"/>
                </a:lnTo>
                <a:lnTo>
                  <a:pt x="5769" y="12911"/>
                </a:lnTo>
                <a:cubicBezTo>
                  <a:pt x="5769" y="12911"/>
                  <a:pt x="7281" y="12274"/>
                  <a:pt x="8296" y="11101"/>
                </a:cubicBezTo>
                <a:cubicBezTo>
                  <a:pt x="8296" y="11101"/>
                  <a:pt x="8315" y="11180"/>
                  <a:pt x="8355" y="11299"/>
                </a:cubicBezTo>
                <a:cubicBezTo>
                  <a:pt x="8256" y="11478"/>
                  <a:pt x="8117" y="11638"/>
                  <a:pt x="7997" y="11817"/>
                </a:cubicBezTo>
                <a:cubicBezTo>
                  <a:pt x="7798" y="11976"/>
                  <a:pt x="4536" y="16193"/>
                  <a:pt x="2805" y="16651"/>
                </a:cubicBezTo>
                <a:cubicBezTo>
                  <a:pt x="2805" y="16651"/>
                  <a:pt x="2977" y="16674"/>
                  <a:pt x="3242" y="16674"/>
                </a:cubicBezTo>
                <a:cubicBezTo>
                  <a:pt x="3620" y="16674"/>
                  <a:pt x="4188" y="16626"/>
                  <a:pt x="4715" y="16392"/>
                </a:cubicBezTo>
                <a:lnTo>
                  <a:pt x="4715" y="16392"/>
                </a:lnTo>
                <a:lnTo>
                  <a:pt x="3919" y="17287"/>
                </a:lnTo>
                <a:cubicBezTo>
                  <a:pt x="3919" y="17287"/>
                  <a:pt x="5212" y="17088"/>
                  <a:pt x="6207" y="16472"/>
                </a:cubicBezTo>
                <a:lnTo>
                  <a:pt x="6207" y="16472"/>
                </a:lnTo>
                <a:cubicBezTo>
                  <a:pt x="6207" y="16472"/>
                  <a:pt x="6187" y="17506"/>
                  <a:pt x="6565" y="17784"/>
                </a:cubicBezTo>
                <a:lnTo>
                  <a:pt x="7301" y="16491"/>
                </a:lnTo>
                <a:cubicBezTo>
                  <a:pt x="7301" y="16491"/>
                  <a:pt x="7758" y="17844"/>
                  <a:pt x="8256" y="17944"/>
                </a:cubicBezTo>
                <a:lnTo>
                  <a:pt x="8156" y="16750"/>
                </a:lnTo>
                <a:lnTo>
                  <a:pt x="8156" y="16750"/>
                </a:lnTo>
                <a:cubicBezTo>
                  <a:pt x="8156" y="16750"/>
                  <a:pt x="8972" y="17705"/>
                  <a:pt x="9549" y="17964"/>
                </a:cubicBezTo>
                <a:lnTo>
                  <a:pt x="9290" y="16571"/>
                </a:lnTo>
                <a:lnTo>
                  <a:pt x="9290" y="16571"/>
                </a:lnTo>
                <a:cubicBezTo>
                  <a:pt x="9290" y="16571"/>
                  <a:pt x="9310" y="16611"/>
                  <a:pt x="9390" y="16690"/>
                </a:cubicBezTo>
                <a:cubicBezTo>
                  <a:pt x="9569" y="17347"/>
                  <a:pt x="9768" y="18083"/>
                  <a:pt x="10086" y="18700"/>
                </a:cubicBezTo>
                <a:cubicBezTo>
                  <a:pt x="10146" y="18799"/>
                  <a:pt x="10185" y="18898"/>
                  <a:pt x="10245" y="19058"/>
                </a:cubicBezTo>
                <a:cubicBezTo>
                  <a:pt x="9469" y="19555"/>
                  <a:pt x="2427" y="24031"/>
                  <a:pt x="0" y="24707"/>
                </a:cubicBezTo>
                <a:cubicBezTo>
                  <a:pt x="0" y="24707"/>
                  <a:pt x="25" y="24708"/>
                  <a:pt x="72" y="24708"/>
                </a:cubicBezTo>
                <a:cubicBezTo>
                  <a:pt x="387" y="24708"/>
                  <a:pt x="1679" y="24678"/>
                  <a:pt x="2805" y="24210"/>
                </a:cubicBezTo>
                <a:lnTo>
                  <a:pt x="2805" y="24210"/>
                </a:lnTo>
                <a:lnTo>
                  <a:pt x="1651" y="25344"/>
                </a:lnTo>
                <a:cubicBezTo>
                  <a:pt x="1651" y="25344"/>
                  <a:pt x="3541" y="24966"/>
                  <a:pt x="4973" y="24130"/>
                </a:cubicBezTo>
                <a:cubicBezTo>
                  <a:pt x="4973" y="24130"/>
                  <a:pt x="4993" y="25364"/>
                  <a:pt x="5570" y="25622"/>
                </a:cubicBezTo>
                <a:lnTo>
                  <a:pt x="6585" y="24031"/>
                </a:lnTo>
                <a:cubicBezTo>
                  <a:pt x="6585" y="24031"/>
                  <a:pt x="7301" y="25543"/>
                  <a:pt x="8057" y="25622"/>
                </a:cubicBezTo>
                <a:lnTo>
                  <a:pt x="7858" y="24230"/>
                </a:lnTo>
                <a:lnTo>
                  <a:pt x="7858" y="24230"/>
                </a:lnTo>
                <a:cubicBezTo>
                  <a:pt x="7858" y="24230"/>
                  <a:pt x="9091" y="25244"/>
                  <a:pt x="9947" y="25503"/>
                </a:cubicBezTo>
                <a:lnTo>
                  <a:pt x="9509" y="23911"/>
                </a:lnTo>
                <a:lnTo>
                  <a:pt x="9509" y="23911"/>
                </a:lnTo>
                <a:cubicBezTo>
                  <a:pt x="9509" y="23912"/>
                  <a:pt x="10961" y="25403"/>
                  <a:pt x="12433" y="25602"/>
                </a:cubicBezTo>
                <a:lnTo>
                  <a:pt x="11538" y="24309"/>
                </a:lnTo>
                <a:lnTo>
                  <a:pt x="12294" y="24846"/>
                </a:lnTo>
                <a:cubicBezTo>
                  <a:pt x="12692" y="26020"/>
                  <a:pt x="13050" y="27015"/>
                  <a:pt x="13229" y="27552"/>
                </a:cubicBezTo>
                <a:cubicBezTo>
                  <a:pt x="10583" y="28606"/>
                  <a:pt x="2586" y="31630"/>
                  <a:pt x="637" y="32067"/>
                </a:cubicBezTo>
                <a:cubicBezTo>
                  <a:pt x="637" y="32067"/>
                  <a:pt x="877" y="32096"/>
                  <a:pt x="1240" y="32096"/>
                </a:cubicBezTo>
                <a:cubicBezTo>
                  <a:pt x="1741" y="32096"/>
                  <a:pt x="2475" y="32042"/>
                  <a:pt x="3143" y="31789"/>
                </a:cubicBezTo>
                <a:lnTo>
                  <a:pt x="3143" y="31789"/>
                </a:lnTo>
                <a:lnTo>
                  <a:pt x="2089" y="32863"/>
                </a:lnTo>
                <a:cubicBezTo>
                  <a:pt x="2089" y="32863"/>
                  <a:pt x="3780" y="32624"/>
                  <a:pt x="5073" y="31908"/>
                </a:cubicBezTo>
                <a:lnTo>
                  <a:pt x="5073" y="31908"/>
                </a:lnTo>
                <a:cubicBezTo>
                  <a:pt x="5073" y="31908"/>
                  <a:pt x="5013" y="33162"/>
                  <a:pt x="5491" y="33480"/>
                </a:cubicBezTo>
                <a:lnTo>
                  <a:pt x="6485" y="31928"/>
                </a:lnTo>
                <a:cubicBezTo>
                  <a:pt x="6485" y="31928"/>
                  <a:pt x="7022" y="33520"/>
                  <a:pt x="7699" y="33679"/>
                </a:cubicBezTo>
                <a:lnTo>
                  <a:pt x="7599" y="32266"/>
                </a:lnTo>
                <a:lnTo>
                  <a:pt x="7599" y="32266"/>
                </a:lnTo>
                <a:cubicBezTo>
                  <a:pt x="7599" y="32267"/>
                  <a:pt x="8654" y="33400"/>
                  <a:pt x="9370" y="33719"/>
                </a:cubicBezTo>
                <a:lnTo>
                  <a:pt x="9091" y="32048"/>
                </a:lnTo>
                <a:lnTo>
                  <a:pt x="9091" y="32048"/>
                </a:lnTo>
                <a:cubicBezTo>
                  <a:pt x="9091" y="32048"/>
                  <a:pt x="10265" y="33699"/>
                  <a:pt x="11558" y="34017"/>
                </a:cubicBezTo>
                <a:lnTo>
                  <a:pt x="10842" y="32624"/>
                </a:lnTo>
                <a:lnTo>
                  <a:pt x="12075" y="33798"/>
                </a:lnTo>
                <a:cubicBezTo>
                  <a:pt x="12075" y="33798"/>
                  <a:pt x="11777" y="32127"/>
                  <a:pt x="11697" y="31709"/>
                </a:cubicBezTo>
                <a:lnTo>
                  <a:pt x="11697" y="31709"/>
                </a:lnTo>
                <a:cubicBezTo>
                  <a:pt x="11697" y="31710"/>
                  <a:pt x="12533" y="33719"/>
                  <a:pt x="13129" y="33898"/>
                </a:cubicBezTo>
                <a:lnTo>
                  <a:pt x="13388" y="32207"/>
                </a:lnTo>
                <a:cubicBezTo>
                  <a:pt x="13388" y="32207"/>
                  <a:pt x="13766" y="32605"/>
                  <a:pt x="14224" y="32963"/>
                </a:cubicBezTo>
                <a:cubicBezTo>
                  <a:pt x="14283" y="33360"/>
                  <a:pt x="14363" y="33778"/>
                  <a:pt x="14442" y="34216"/>
                </a:cubicBezTo>
                <a:cubicBezTo>
                  <a:pt x="12533" y="38015"/>
                  <a:pt x="10504" y="40005"/>
                  <a:pt x="10504" y="40005"/>
                </a:cubicBezTo>
                <a:cubicBezTo>
                  <a:pt x="11578" y="39925"/>
                  <a:pt x="12294" y="39169"/>
                  <a:pt x="12294" y="39169"/>
                </a:cubicBezTo>
                <a:lnTo>
                  <a:pt x="12294" y="39169"/>
                </a:lnTo>
                <a:lnTo>
                  <a:pt x="12195" y="39368"/>
                </a:lnTo>
                <a:cubicBezTo>
                  <a:pt x="9847" y="40761"/>
                  <a:pt x="7003" y="42352"/>
                  <a:pt x="5630" y="42750"/>
                </a:cubicBezTo>
                <a:cubicBezTo>
                  <a:pt x="5630" y="42750"/>
                  <a:pt x="5678" y="42752"/>
                  <a:pt x="5763" y="42752"/>
                </a:cubicBezTo>
                <a:cubicBezTo>
                  <a:pt x="6163" y="42752"/>
                  <a:pt x="7390" y="42711"/>
                  <a:pt x="8455" y="42253"/>
                </a:cubicBezTo>
                <a:lnTo>
                  <a:pt x="8455" y="42253"/>
                </a:lnTo>
                <a:lnTo>
                  <a:pt x="7301" y="43406"/>
                </a:lnTo>
                <a:cubicBezTo>
                  <a:pt x="7301" y="43406"/>
                  <a:pt x="9191" y="43028"/>
                  <a:pt x="10603" y="42173"/>
                </a:cubicBezTo>
                <a:cubicBezTo>
                  <a:pt x="10603" y="42173"/>
                  <a:pt x="10643" y="43426"/>
                  <a:pt x="11200" y="43665"/>
                </a:cubicBezTo>
                <a:lnTo>
                  <a:pt x="12234" y="42073"/>
                </a:lnTo>
                <a:cubicBezTo>
                  <a:pt x="12234" y="42073"/>
                  <a:pt x="12950" y="43605"/>
                  <a:pt x="13686" y="43665"/>
                </a:cubicBezTo>
                <a:lnTo>
                  <a:pt x="13488" y="42272"/>
                </a:lnTo>
                <a:lnTo>
                  <a:pt x="13488" y="42272"/>
                </a:lnTo>
                <a:cubicBezTo>
                  <a:pt x="13488" y="42273"/>
                  <a:pt x="14741" y="43307"/>
                  <a:pt x="15576" y="43546"/>
                </a:cubicBezTo>
                <a:lnTo>
                  <a:pt x="15159" y="41954"/>
                </a:lnTo>
                <a:lnTo>
                  <a:pt x="15159" y="41954"/>
                </a:lnTo>
                <a:cubicBezTo>
                  <a:pt x="15159" y="41954"/>
                  <a:pt x="15477" y="42312"/>
                  <a:pt x="16014" y="42670"/>
                </a:cubicBezTo>
                <a:cubicBezTo>
                  <a:pt x="16551" y="45614"/>
                  <a:pt x="17028" y="47942"/>
                  <a:pt x="17168" y="48539"/>
                </a:cubicBezTo>
                <a:cubicBezTo>
                  <a:pt x="17506" y="49832"/>
                  <a:pt x="17446" y="61946"/>
                  <a:pt x="17426" y="68014"/>
                </a:cubicBezTo>
                <a:lnTo>
                  <a:pt x="21644" y="68173"/>
                </a:lnTo>
                <a:cubicBezTo>
                  <a:pt x="21644" y="66601"/>
                  <a:pt x="19157" y="50070"/>
                  <a:pt x="18699" y="48200"/>
                </a:cubicBezTo>
                <a:cubicBezTo>
                  <a:pt x="18560" y="47703"/>
                  <a:pt x="18202" y="45893"/>
                  <a:pt x="17705" y="43546"/>
                </a:cubicBezTo>
                <a:lnTo>
                  <a:pt x="17705" y="43546"/>
                </a:lnTo>
                <a:cubicBezTo>
                  <a:pt x="17824" y="43565"/>
                  <a:pt x="17944" y="43625"/>
                  <a:pt x="18063" y="43625"/>
                </a:cubicBezTo>
                <a:lnTo>
                  <a:pt x="17546" y="42869"/>
                </a:lnTo>
                <a:cubicBezTo>
                  <a:pt x="17526" y="42770"/>
                  <a:pt x="17506" y="42650"/>
                  <a:pt x="17466" y="42551"/>
                </a:cubicBezTo>
                <a:lnTo>
                  <a:pt x="17466" y="42551"/>
                </a:lnTo>
                <a:lnTo>
                  <a:pt x="18660" y="43367"/>
                </a:lnTo>
                <a:cubicBezTo>
                  <a:pt x="18660" y="43367"/>
                  <a:pt x="18222" y="41775"/>
                  <a:pt x="18123" y="41357"/>
                </a:cubicBezTo>
                <a:lnTo>
                  <a:pt x="18123" y="41357"/>
                </a:lnTo>
                <a:cubicBezTo>
                  <a:pt x="18123" y="41358"/>
                  <a:pt x="19157" y="43267"/>
                  <a:pt x="19853" y="43367"/>
                </a:cubicBezTo>
                <a:lnTo>
                  <a:pt x="20052" y="41676"/>
                </a:lnTo>
                <a:cubicBezTo>
                  <a:pt x="20052" y="41676"/>
                  <a:pt x="21385" y="42738"/>
                  <a:pt x="22183" y="42738"/>
                </a:cubicBezTo>
                <a:cubicBezTo>
                  <a:pt x="22223" y="42738"/>
                  <a:pt x="22262" y="42736"/>
                  <a:pt x="22300" y="42730"/>
                </a:cubicBezTo>
                <a:lnTo>
                  <a:pt x="21405" y="41536"/>
                </a:lnTo>
                <a:lnTo>
                  <a:pt x="21405" y="41536"/>
                </a:lnTo>
                <a:cubicBezTo>
                  <a:pt x="21405" y="41536"/>
                  <a:pt x="23062" y="42134"/>
                  <a:pt x="24005" y="42134"/>
                </a:cubicBezTo>
                <a:cubicBezTo>
                  <a:pt x="24021" y="42134"/>
                  <a:pt x="24036" y="42133"/>
                  <a:pt x="24051" y="42133"/>
                </a:cubicBezTo>
                <a:lnTo>
                  <a:pt x="22837" y="40820"/>
                </a:lnTo>
                <a:lnTo>
                  <a:pt x="22837" y="40820"/>
                </a:lnTo>
                <a:cubicBezTo>
                  <a:pt x="22837" y="40820"/>
                  <a:pt x="24577" y="41507"/>
                  <a:pt x="26055" y="41507"/>
                </a:cubicBezTo>
                <a:cubicBezTo>
                  <a:pt x="26227" y="41507"/>
                  <a:pt x="26395" y="41497"/>
                  <a:pt x="26557" y="41477"/>
                </a:cubicBezTo>
                <a:lnTo>
                  <a:pt x="25065" y="40223"/>
                </a:lnTo>
                <a:lnTo>
                  <a:pt x="25065" y="40223"/>
                </a:lnTo>
                <a:cubicBezTo>
                  <a:pt x="25065" y="40224"/>
                  <a:pt x="25665" y="40451"/>
                  <a:pt x="26478" y="40451"/>
                </a:cubicBezTo>
                <a:cubicBezTo>
                  <a:pt x="26792" y="40451"/>
                  <a:pt x="27137" y="40417"/>
                  <a:pt x="27492" y="40323"/>
                </a:cubicBezTo>
                <a:cubicBezTo>
                  <a:pt x="27492" y="40323"/>
                  <a:pt x="23732" y="40124"/>
                  <a:pt x="20430" y="39090"/>
                </a:cubicBezTo>
                <a:cubicBezTo>
                  <a:pt x="20432" y="39088"/>
                  <a:pt x="20434" y="39087"/>
                  <a:pt x="20436" y="39085"/>
                </a:cubicBezTo>
                <a:lnTo>
                  <a:pt x="20436" y="39085"/>
                </a:lnTo>
                <a:cubicBezTo>
                  <a:pt x="20201" y="39008"/>
                  <a:pt x="19948" y="38948"/>
                  <a:pt x="19714" y="38851"/>
                </a:cubicBezTo>
                <a:cubicBezTo>
                  <a:pt x="20072" y="38234"/>
                  <a:pt x="20291" y="37657"/>
                  <a:pt x="20291" y="37657"/>
                </a:cubicBezTo>
                <a:lnTo>
                  <a:pt x="20448" y="39076"/>
                </a:lnTo>
                <a:lnTo>
                  <a:pt x="20448" y="39076"/>
                </a:lnTo>
                <a:cubicBezTo>
                  <a:pt x="21077" y="38609"/>
                  <a:pt x="21624" y="37438"/>
                  <a:pt x="21624" y="37438"/>
                </a:cubicBezTo>
                <a:lnTo>
                  <a:pt x="21922" y="38692"/>
                </a:lnTo>
                <a:cubicBezTo>
                  <a:pt x="22439" y="38393"/>
                  <a:pt x="22519" y="36881"/>
                  <a:pt x="22519" y="36881"/>
                </a:cubicBezTo>
                <a:lnTo>
                  <a:pt x="23792" y="37956"/>
                </a:lnTo>
                <a:cubicBezTo>
                  <a:pt x="24130" y="37558"/>
                  <a:pt x="23732" y="36464"/>
                  <a:pt x="23732" y="36464"/>
                </a:cubicBezTo>
                <a:lnTo>
                  <a:pt x="23732" y="36464"/>
                </a:lnTo>
                <a:cubicBezTo>
                  <a:pt x="24220" y="36573"/>
                  <a:pt x="24734" y="36608"/>
                  <a:pt x="25190" y="36608"/>
                </a:cubicBezTo>
                <a:cubicBezTo>
                  <a:pt x="25981" y="36608"/>
                  <a:pt x="26597" y="36504"/>
                  <a:pt x="26597" y="36504"/>
                </a:cubicBezTo>
                <a:lnTo>
                  <a:pt x="25383" y="35867"/>
                </a:lnTo>
                <a:lnTo>
                  <a:pt x="25383" y="35867"/>
                </a:lnTo>
                <a:cubicBezTo>
                  <a:pt x="25462" y="35872"/>
                  <a:pt x="25540" y="35875"/>
                  <a:pt x="25617" y="35875"/>
                </a:cubicBezTo>
                <a:cubicBezTo>
                  <a:pt x="26663" y="35875"/>
                  <a:pt x="27611" y="35409"/>
                  <a:pt x="27611" y="35409"/>
                </a:cubicBezTo>
                <a:lnTo>
                  <a:pt x="27611" y="35409"/>
                </a:lnTo>
                <a:cubicBezTo>
                  <a:pt x="27526" y="35417"/>
                  <a:pt x="27427" y="35421"/>
                  <a:pt x="27316" y="35421"/>
                </a:cubicBezTo>
                <a:cubicBezTo>
                  <a:pt x="25108" y="35421"/>
                  <a:pt x="18123" y="33972"/>
                  <a:pt x="15755" y="33480"/>
                </a:cubicBezTo>
                <a:cubicBezTo>
                  <a:pt x="15716" y="33181"/>
                  <a:pt x="15636" y="32903"/>
                  <a:pt x="15576" y="32624"/>
                </a:cubicBezTo>
                <a:lnTo>
                  <a:pt x="15576" y="32624"/>
                </a:lnTo>
                <a:cubicBezTo>
                  <a:pt x="16034" y="32823"/>
                  <a:pt x="16571" y="33002"/>
                  <a:pt x="16969" y="33062"/>
                </a:cubicBezTo>
                <a:lnTo>
                  <a:pt x="15974" y="31610"/>
                </a:lnTo>
                <a:lnTo>
                  <a:pt x="15974" y="31610"/>
                </a:lnTo>
                <a:cubicBezTo>
                  <a:pt x="15974" y="31610"/>
                  <a:pt x="17713" y="32609"/>
                  <a:pt x="19068" y="32609"/>
                </a:cubicBezTo>
                <a:cubicBezTo>
                  <a:pt x="19118" y="32609"/>
                  <a:pt x="19168" y="32607"/>
                  <a:pt x="19217" y="32605"/>
                </a:cubicBezTo>
                <a:lnTo>
                  <a:pt x="17963" y="31192"/>
                </a:lnTo>
                <a:lnTo>
                  <a:pt x="17963" y="31192"/>
                </a:lnTo>
                <a:cubicBezTo>
                  <a:pt x="17964" y="31192"/>
                  <a:pt x="18650" y="31563"/>
                  <a:pt x="19544" y="31563"/>
                </a:cubicBezTo>
                <a:cubicBezTo>
                  <a:pt x="19726" y="31563"/>
                  <a:pt x="19917" y="31547"/>
                  <a:pt x="20112" y="31510"/>
                </a:cubicBezTo>
                <a:cubicBezTo>
                  <a:pt x="20112" y="31510"/>
                  <a:pt x="17904" y="31331"/>
                  <a:pt x="14621" y="27850"/>
                </a:cubicBezTo>
                <a:cubicBezTo>
                  <a:pt x="14442" y="27413"/>
                  <a:pt x="13885" y="26060"/>
                  <a:pt x="13269" y="24548"/>
                </a:cubicBezTo>
                <a:lnTo>
                  <a:pt x="13269" y="24548"/>
                </a:lnTo>
                <a:cubicBezTo>
                  <a:pt x="13587" y="24966"/>
                  <a:pt x="13945" y="25344"/>
                  <a:pt x="14243" y="25403"/>
                </a:cubicBezTo>
                <a:lnTo>
                  <a:pt x="14442" y="23713"/>
                </a:lnTo>
                <a:cubicBezTo>
                  <a:pt x="14442" y="23713"/>
                  <a:pt x="15773" y="24756"/>
                  <a:pt x="16554" y="24756"/>
                </a:cubicBezTo>
                <a:cubicBezTo>
                  <a:pt x="16594" y="24756"/>
                  <a:pt x="16633" y="24753"/>
                  <a:pt x="16670" y="24747"/>
                </a:cubicBezTo>
                <a:lnTo>
                  <a:pt x="15775" y="23553"/>
                </a:lnTo>
                <a:lnTo>
                  <a:pt x="15775" y="23553"/>
                </a:lnTo>
                <a:cubicBezTo>
                  <a:pt x="15775" y="23553"/>
                  <a:pt x="17451" y="24151"/>
                  <a:pt x="18396" y="24151"/>
                </a:cubicBezTo>
                <a:cubicBezTo>
                  <a:pt x="18411" y="24151"/>
                  <a:pt x="18426" y="24150"/>
                  <a:pt x="18441" y="24150"/>
                </a:cubicBezTo>
                <a:lnTo>
                  <a:pt x="17227" y="22837"/>
                </a:lnTo>
                <a:lnTo>
                  <a:pt x="17227" y="22837"/>
                </a:lnTo>
                <a:cubicBezTo>
                  <a:pt x="17228" y="22837"/>
                  <a:pt x="18976" y="23543"/>
                  <a:pt x="20442" y="23543"/>
                </a:cubicBezTo>
                <a:cubicBezTo>
                  <a:pt x="20608" y="23543"/>
                  <a:pt x="20771" y="23534"/>
                  <a:pt x="20927" y="23514"/>
                </a:cubicBezTo>
                <a:lnTo>
                  <a:pt x="19435" y="22240"/>
                </a:lnTo>
                <a:lnTo>
                  <a:pt x="19435" y="22240"/>
                </a:lnTo>
                <a:cubicBezTo>
                  <a:pt x="19436" y="22241"/>
                  <a:pt x="20046" y="22468"/>
                  <a:pt x="20864" y="22468"/>
                </a:cubicBezTo>
                <a:cubicBezTo>
                  <a:pt x="21180" y="22468"/>
                  <a:pt x="21527" y="22434"/>
                  <a:pt x="21882" y="22340"/>
                </a:cubicBezTo>
                <a:cubicBezTo>
                  <a:pt x="21882" y="22340"/>
                  <a:pt x="13866" y="21922"/>
                  <a:pt x="10981" y="19137"/>
                </a:cubicBezTo>
                <a:cubicBezTo>
                  <a:pt x="10862" y="18879"/>
                  <a:pt x="10782" y="18680"/>
                  <a:pt x="10703" y="18540"/>
                </a:cubicBezTo>
                <a:cubicBezTo>
                  <a:pt x="10583" y="18282"/>
                  <a:pt x="10484" y="18043"/>
                  <a:pt x="10384" y="17784"/>
                </a:cubicBezTo>
                <a:lnTo>
                  <a:pt x="10384" y="17784"/>
                </a:lnTo>
                <a:cubicBezTo>
                  <a:pt x="10663" y="18003"/>
                  <a:pt x="10961" y="18182"/>
                  <a:pt x="11260" y="18262"/>
                </a:cubicBezTo>
                <a:lnTo>
                  <a:pt x="10683" y="17088"/>
                </a:lnTo>
                <a:lnTo>
                  <a:pt x="10683" y="17088"/>
                </a:lnTo>
                <a:lnTo>
                  <a:pt x="11657" y="18083"/>
                </a:lnTo>
                <a:cubicBezTo>
                  <a:pt x="11657" y="18083"/>
                  <a:pt x="11399" y="16690"/>
                  <a:pt x="11339" y="16352"/>
                </a:cubicBezTo>
                <a:lnTo>
                  <a:pt x="11339" y="16352"/>
                </a:lnTo>
                <a:cubicBezTo>
                  <a:pt x="11339" y="16353"/>
                  <a:pt x="11976" y="18043"/>
                  <a:pt x="12453" y="18162"/>
                </a:cubicBezTo>
                <a:lnTo>
                  <a:pt x="12612" y="16710"/>
                </a:lnTo>
                <a:cubicBezTo>
                  <a:pt x="12612" y="16710"/>
                  <a:pt x="13553" y="17766"/>
                  <a:pt x="14076" y="17766"/>
                </a:cubicBezTo>
                <a:cubicBezTo>
                  <a:pt x="14086" y="17766"/>
                  <a:pt x="14095" y="17765"/>
                  <a:pt x="14104" y="17765"/>
                </a:cubicBezTo>
                <a:lnTo>
                  <a:pt x="13547" y="16670"/>
                </a:lnTo>
                <a:lnTo>
                  <a:pt x="13547" y="16670"/>
                </a:lnTo>
                <a:cubicBezTo>
                  <a:pt x="13547" y="16671"/>
                  <a:pt x="14681" y="17307"/>
                  <a:pt x="15338" y="17367"/>
                </a:cubicBezTo>
                <a:lnTo>
                  <a:pt x="14542" y="16153"/>
                </a:lnTo>
                <a:lnTo>
                  <a:pt x="14542" y="16153"/>
                </a:lnTo>
                <a:cubicBezTo>
                  <a:pt x="14542" y="16153"/>
                  <a:pt x="15910" y="16970"/>
                  <a:pt x="16956" y="16970"/>
                </a:cubicBezTo>
                <a:cubicBezTo>
                  <a:pt x="16980" y="16970"/>
                  <a:pt x="17004" y="16970"/>
                  <a:pt x="17028" y="16969"/>
                </a:cubicBezTo>
                <a:lnTo>
                  <a:pt x="16054" y="15795"/>
                </a:lnTo>
                <a:lnTo>
                  <a:pt x="16054" y="15795"/>
                </a:lnTo>
                <a:cubicBezTo>
                  <a:pt x="16054" y="15795"/>
                  <a:pt x="16577" y="16104"/>
                  <a:pt x="17249" y="16104"/>
                </a:cubicBezTo>
                <a:cubicBezTo>
                  <a:pt x="17395" y="16104"/>
                  <a:pt x="17548" y="16089"/>
                  <a:pt x="17705" y="16054"/>
                </a:cubicBezTo>
                <a:cubicBezTo>
                  <a:pt x="17705" y="16054"/>
                  <a:pt x="14641" y="14084"/>
                  <a:pt x="12732" y="11638"/>
                </a:cubicBezTo>
                <a:lnTo>
                  <a:pt x="12175" y="10345"/>
                </a:lnTo>
                <a:lnTo>
                  <a:pt x="12175" y="10345"/>
                </a:lnTo>
                <a:cubicBezTo>
                  <a:pt x="12175" y="10345"/>
                  <a:pt x="13866" y="11876"/>
                  <a:pt x="15178" y="11936"/>
                </a:cubicBezTo>
                <a:lnTo>
                  <a:pt x="14144" y="10086"/>
                </a:lnTo>
                <a:lnTo>
                  <a:pt x="14144" y="10086"/>
                </a:lnTo>
                <a:cubicBezTo>
                  <a:pt x="14144" y="10086"/>
                  <a:pt x="14913" y="10735"/>
                  <a:pt x="15928" y="10735"/>
                </a:cubicBezTo>
                <a:cubicBezTo>
                  <a:pt x="16008" y="10735"/>
                  <a:pt x="16090" y="10731"/>
                  <a:pt x="16173" y="10723"/>
                </a:cubicBezTo>
                <a:cubicBezTo>
                  <a:pt x="16173" y="10723"/>
                  <a:pt x="10504" y="4974"/>
                  <a:pt x="9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7" name="Google Shape;1087;p42"/>
          <p:cNvGrpSpPr/>
          <p:nvPr/>
        </p:nvGrpSpPr>
        <p:grpSpPr>
          <a:xfrm>
            <a:off x="7083475" y="2005525"/>
            <a:ext cx="1347250" cy="857900"/>
            <a:chOff x="3408650" y="513625"/>
            <a:chExt cx="1347250" cy="857900"/>
          </a:xfrm>
        </p:grpSpPr>
        <p:sp>
          <p:nvSpPr>
            <p:cNvPr id="1088" name="Google Shape;1088;p42"/>
            <p:cNvSpPr/>
            <p:nvPr/>
          </p:nvSpPr>
          <p:spPr>
            <a:xfrm>
              <a:off x="3860200" y="606125"/>
              <a:ext cx="221325" cy="115900"/>
            </a:xfrm>
            <a:custGeom>
              <a:avLst/>
              <a:gdLst/>
              <a:ahLst/>
              <a:cxnLst/>
              <a:rect l="l" t="t" r="r" b="b"/>
              <a:pathLst>
                <a:path w="8853" h="4636" extrusionOk="0">
                  <a:moveTo>
                    <a:pt x="1" y="1"/>
                  </a:moveTo>
                  <a:lnTo>
                    <a:pt x="3144" y="4636"/>
                  </a:lnTo>
                  <a:lnTo>
                    <a:pt x="8853" y="2408"/>
                  </a:lnTo>
                  <a:cubicBezTo>
                    <a:pt x="8395" y="2292"/>
                    <a:pt x="7965" y="2243"/>
                    <a:pt x="7567" y="2243"/>
                  </a:cubicBezTo>
                  <a:cubicBezTo>
                    <a:pt x="5214" y="2243"/>
                    <a:pt x="3920" y="3959"/>
                    <a:pt x="3920" y="3959"/>
                  </a:cubicBezTo>
                  <a:cubicBezTo>
                    <a:pt x="3422" y="97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2"/>
            <p:cNvSpPr/>
            <p:nvPr/>
          </p:nvSpPr>
          <p:spPr>
            <a:xfrm>
              <a:off x="4025325" y="513625"/>
              <a:ext cx="174075" cy="71650"/>
            </a:xfrm>
            <a:custGeom>
              <a:avLst/>
              <a:gdLst/>
              <a:ahLst/>
              <a:cxnLst/>
              <a:rect l="l" t="t" r="r" b="b"/>
              <a:pathLst>
                <a:path w="6963" h="2866" extrusionOk="0">
                  <a:moveTo>
                    <a:pt x="0" y="1"/>
                  </a:moveTo>
                  <a:lnTo>
                    <a:pt x="3143" y="2865"/>
                  </a:lnTo>
                  <a:lnTo>
                    <a:pt x="6962" y="219"/>
                  </a:lnTo>
                  <a:cubicBezTo>
                    <a:pt x="6950" y="219"/>
                    <a:pt x="6938" y="219"/>
                    <a:pt x="6926" y="219"/>
                  </a:cubicBezTo>
                  <a:cubicBezTo>
                    <a:pt x="4487" y="219"/>
                    <a:pt x="3601" y="2229"/>
                    <a:pt x="3601" y="2229"/>
                  </a:cubicBezTo>
                  <a:cubicBezTo>
                    <a:pt x="2705"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2"/>
            <p:cNvSpPr/>
            <p:nvPr/>
          </p:nvSpPr>
          <p:spPr>
            <a:xfrm>
              <a:off x="4619600" y="595675"/>
              <a:ext cx="136300" cy="55725"/>
            </a:xfrm>
            <a:custGeom>
              <a:avLst/>
              <a:gdLst/>
              <a:ahLst/>
              <a:cxnLst/>
              <a:rect l="l" t="t" r="r" b="b"/>
              <a:pathLst>
                <a:path w="5452" h="2229" extrusionOk="0">
                  <a:moveTo>
                    <a:pt x="1" y="1"/>
                  </a:moveTo>
                  <a:lnTo>
                    <a:pt x="2467" y="2229"/>
                  </a:lnTo>
                  <a:lnTo>
                    <a:pt x="5451" y="180"/>
                  </a:lnTo>
                  <a:cubicBezTo>
                    <a:pt x="5427" y="179"/>
                    <a:pt x="5403" y="179"/>
                    <a:pt x="5380" y="179"/>
                  </a:cubicBezTo>
                  <a:cubicBezTo>
                    <a:pt x="3485" y="179"/>
                    <a:pt x="2806" y="1732"/>
                    <a:pt x="2806" y="1732"/>
                  </a:cubicBezTo>
                  <a:cubicBezTo>
                    <a:pt x="2109" y="10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2"/>
            <p:cNvSpPr/>
            <p:nvPr/>
          </p:nvSpPr>
          <p:spPr>
            <a:xfrm>
              <a:off x="3408650" y="1299875"/>
              <a:ext cx="174075" cy="71650"/>
            </a:xfrm>
            <a:custGeom>
              <a:avLst/>
              <a:gdLst/>
              <a:ahLst/>
              <a:cxnLst/>
              <a:rect l="l" t="t" r="r" b="b"/>
              <a:pathLst>
                <a:path w="6963" h="2866" extrusionOk="0">
                  <a:moveTo>
                    <a:pt x="0" y="1"/>
                  </a:moveTo>
                  <a:lnTo>
                    <a:pt x="3143" y="2866"/>
                  </a:lnTo>
                  <a:lnTo>
                    <a:pt x="6963" y="220"/>
                  </a:lnTo>
                  <a:cubicBezTo>
                    <a:pt x="6951" y="220"/>
                    <a:pt x="6939" y="220"/>
                    <a:pt x="6927" y="220"/>
                  </a:cubicBezTo>
                  <a:cubicBezTo>
                    <a:pt x="4487" y="220"/>
                    <a:pt x="3601" y="2249"/>
                    <a:pt x="3601" y="2249"/>
                  </a:cubicBezTo>
                  <a:cubicBezTo>
                    <a:pt x="2706" y="120"/>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44"/>
          <p:cNvSpPr/>
          <p:nvPr/>
        </p:nvSpPr>
        <p:spPr>
          <a:xfrm>
            <a:off x="1878800" y="1680913"/>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4"/>
          <p:cNvSpPr/>
          <p:nvPr/>
        </p:nvSpPr>
        <p:spPr>
          <a:xfrm>
            <a:off x="4169938" y="1680913"/>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4"/>
          <p:cNvSpPr/>
          <p:nvPr/>
        </p:nvSpPr>
        <p:spPr>
          <a:xfrm>
            <a:off x="6461088" y="1680913"/>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The Project has been divided into 3 Phases</a:t>
            </a:r>
            <a:endParaRPr sz="2000" dirty="0"/>
          </a:p>
        </p:txBody>
      </p:sp>
      <p:sp>
        <p:nvSpPr>
          <p:cNvPr id="1124" name="Google Shape;1124;p44"/>
          <p:cNvSpPr txBox="1">
            <a:spLocks noGrp="1"/>
          </p:cNvSpPr>
          <p:nvPr>
            <p:ph type="subTitle" idx="1"/>
          </p:nvPr>
        </p:nvSpPr>
        <p:spPr>
          <a:xfrm>
            <a:off x="1168782" y="3100676"/>
            <a:ext cx="2151804" cy="7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Collection</a:t>
            </a:r>
          </a:p>
          <a:p>
            <a:pPr marL="0" lvl="0" indent="0" algn="ctr" rtl="0">
              <a:spcBef>
                <a:spcPts val="0"/>
              </a:spcBef>
              <a:spcAft>
                <a:spcPts val="0"/>
              </a:spcAft>
              <a:buNone/>
            </a:pPr>
            <a:r>
              <a:rPr lang="en" dirty="0"/>
              <a:t>Preprocessing</a:t>
            </a:r>
          </a:p>
          <a:p>
            <a:pPr marL="0" lvl="0" indent="0" algn="ctr" rtl="0">
              <a:spcBef>
                <a:spcPts val="0"/>
              </a:spcBef>
              <a:spcAft>
                <a:spcPts val="0"/>
              </a:spcAft>
              <a:buNone/>
            </a:pPr>
            <a:r>
              <a:rPr lang="en" dirty="0"/>
              <a:t>Analysis &amp; Visualization</a:t>
            </a:r>
            <a:endParaRPr dirty="0"/>
          </a:p>
        </p:txBody>
      </p:sp>
      <p:sp>
        <p:nvSpPr>
          <p:cNvPr id="1125" name="Google Shape;1125;p44"/>
          <p:cNvSpPr txBox="1">
            <a:spLocks noGrp="1"/>
          </p:cNvSpPr>
          <p:nvPr>
            <p:ph type="subTitle" idx="2"/>
          </p:nvPr>
        </p:nvSpPr>
        <p:spPr>
          <a:xfrm>
            <a:off x="3524779" y="3100676"/>
            <a:ext cx="2209128" cy="7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 Engineering</a:t>
            </a:r>
          </a:p>
          <a:p>
            <a:pPr marL="0" lvl="0" indent="0" algn="ctr" rtl="0">
              <a:spcBef>
                <a:spcPts val="0"/>
              </a:spcBef>
              <a:spcAft>
                <a:spcPts val="0"/>
              </a:spcAft>
              <a:buNone/>
            </a:pPr>
            <a:r>
              <a:rPr lang="en" dirty="0"/>
              <a:t>Time-Series Forecasting</a:t>
            </a:r>
          </a:p>
          <a:p>
            <a:pPr marL="0" lvl="0" indent="0" algn="ctr" rtl="0">
              <a:spcBef>
                <a:spcPts val="0"/>
              </a:spcBef>
              <a:spcAft>
                <a:spcPts val="0"/>
              </a:spcAft>
              <a:buNone/>
            </a:pPr>
            <a:r>
              <a:rPr lang="en" dirty="0"/>
              <a:t>Model Evaluation</a:t>
            </a:r>
            <a:endParaRPr dirty="0"/>
          </a:p>
        </p:txBody>
      </p:sp>
      <p:sp>
        <p:nvSpPr>
          <p:cNvPr id="1126" name="Google Shape;1126;p44"/>
          <p:cNvSpPr txBox="1">
            <a:spLocks noGrp="1"/>
          </p:cNvSpPr>
          <p:nvPr>
            <p:ph type="subTitle" idx="3"/>
          </p:nvPr>
        </p:nvSpPr>
        <p:spPr>
          <a:xfrm>
            <a:off x="5820593" y="3100676"/>
            <a:ext cx="2295192" cy="7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Front-end Development</a:t>
            </a:r>
          </a:p>
          <a:p>
            <a:pPr marL="0" lvl="0" indent="0" algn="ctr" rtl="0">
              <a:spcBef>
                <a:spcPts val="0"/>
              </a:spcBef>
              <a:spcAft>
                <a:spcPts val="0"/>
              </a:spcAft>
              <a:buNone/>
            </a:pPr>
            <a:r>
              <a:rPr lang="en" dirty="0"/>
              <a:t>Pipeline Integration</a:t>
            </a:r>
          </a:p>
          <a:p>
            <a:pPr marL="0" lvl="0" indent="0" algn="ctr" rtl="0">
              <a:spcBef>
                <a:spcPts val="0"/>
              </a:spcBef>
              <a:spcAft>
                <a:spcPts val="0"/>
              </a:spcAft>
              <a:buNone/>
            </a:pPr>
            <a:r>
              <a:rPr lang="en" dirty="0"/>
              <a:t>Maintenance</a:t>
            </a:r>
            <a:endParaRPr dirty="0"/>
          </a:p>
        </p:txBody>
      </p:sp>
      <p:sp>
        <p:nvSpPr>
          <p:cNvPr id="1127" name="Google Shape;1127;p44"/>
          <p:cNvSpPr txBox="1">
            <a:spLocks noGrp="1"/>
          </p:cNvSpPr>
          <p:nvPr>
            <p:ph type="subTitle" idx="4"/>
          </p:nvPr>
        </p:nvSpPr>
        <p:spPr>
          <a:xfrm>
            <a:off x="1168782" y="2646101"/>
            <a:ext cx="2151804"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Analysis</a:t>
            </a:r>
            <a:endParaRPr dirty="0"/>
          </a:p>
        </p:txBody>
      </p:sp>
      <p:sp>
        <p:nvSpPr>
          <p:cNvPr id="1128" name="Google Shape;1128;p44"/>
          <p:cNvSpPr txBox="1">
            <a:spLocks noGrp="1"/>
          </p:cNvSpPr>
          <p:nvPr>
            <p:ph type="subTitle" idx="5"/>
          </p:nvPr>
        </p:nvSpPr>
        <p:spPr>
          <a:xfrm>
            <a:off x="3524778" y="2646101"/>
            <a:ext cx="2295193"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Building</a:t>
            </a:r>
            <a:endParaRPr dirty="0"/>
          </a:p>
        </p:txBody>
      </p:sp>
      <p:sp>
        <p:nvSpPr>
          <p:cNvPr id="1129" name="Google Shape;1129;p44"/>
          <p:cNvSpPr txBox="1">
            <a:spLocks noGrp="1"/>
          </p:cNvSpPr>
          <p:nvPr>
            <p:ph type="subTitle" idx="6"/>
          </p:nvPr>
        </p:nvSpPr>
        <p:spPr>
          <a:xfrm>
            <a:off x="5820593" y="2646101"/>
            <a:ext cx="20910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Deployment</a:t>
            </a:r>
            <a:endParaRPr dirty="0"/>
          </a:p>
        </p:txBody>
      </p:sp>
      <p:grpSp>
        <p:nvGrpSpPr>
          <p:cNvPr id="1130" name="Google Shape;1130;p44"/>
          <p:cNvGrpSpPr/>
          <p:nvPr/>
        </p:nvGrpSpPr>
        <p:grpSpPr>
          <a:xfrm>
            <a:off x="2085691" y="1905335"/>
            <a:ext cx="378747" cy="352517"/>
            <a:chOff x="-21322300" y="4077125"/>
            <a:chExt cx="307200" cy="285925"/>
          </a:xfrm>
        </p:grpSpPr>
        <p:sp>
          <p:nvSpPr>
            <p:cNvPr id="1131" name="Google Shape;1131;p44"/>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44"/>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44"/>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44"/>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44"/>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44"/>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44"/>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44"/>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44"/>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44"/>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44"/>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44"/>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3" name="Google Shape;1143;p44"/>
          <p:cNvGrpSpPr/>
          <p:nvPr/>
        </p:nvGrpSpPr>
        <p:grpSpPr>
          <a:xfrm>
            <a:off x="4382698" y="1895135"/>
            <a:ext cx="375819" cy="372921"/>
            <a:chOff x="-15688425" y="3707725"/>
            <a:chExt cx="304825" cy="302475"/>
          </a:xfrm>
        </p:grpSpPr>
        <p:sp>
          <p:nvSpPr>
            <p:cNvPr id="1144" name="Google Shape;1144;p44"/>
            <p:cNvSpPr/>
            <p:nvPr/>
          </p:nvSpPr>
          <p:spPr>
            <a:xfrm>
              <a:off x="-15687650" y="3884950"/>
              <a:ext cx="304050" cy="125250"/>
            </a:xfrm>
            <a:custGeom>
              <a:avLst/>
              <a:gdLst/>
              <a:ahLst/>
              <a:cxnLst/>
              <a:rect l="l" t="t" r="r" b="b"/>
              <a:pathLst>
                <a:path w="12162" h="5010" extrusionOk="0">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44"/>
            <p:cNvSpPr/>
            <p:nvPr/>
          </p:nvSpPr>
          <p:spPr>
            <a:xfrm>
              <a:off x="-15634875" y="3956600"/>
              <a:ext cx="49650" cy="18150"/>
            </a:xfrm>
            <a:custGeom>
              <a:avLst/>
              <a:gdLst/>
              <a:ahLst/>
              <a:cxnLst/>
              <a:rect l="l" t="t" r="r" b="b"/>
              <a:pathLst>
                <a:path w="1986" h="726" extrusionOk="0">
                  <a:moveTo>
                    <a:pt x="379" y="1"/>
                  </a:moveTo>
                  <a:cubicBezTo>
                    <a:pt x="158" y="1"/>
                    <a:pt x="1" y="158"/>
                    <a:pt x="1" y="348"/>
                  </a:cubicBezTo>
                  <a:cubicBezTo>
                    <a:pt x="1" y="568"/>
                    <a:pt x="158" y="726"/>
                    <a:pt x="379" y="726"/>
                  </a:cubicBezTo>
                  <a:lnTo>
                    <a:pt x="1985" y="726"/>
                  </a:lnTo>
                  <a:lnTo>
                    <a:pt x="14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44"/>
            <p:cNvSpPr/>
            <p:nvPr/>
          </p:nvSpPr>
          <p:spPr>
            <a:xfrm>
              <a:off x="-15434025" y="3920375"/>
              <a:ext cx="31525" cy="18150"/>
            </a:xfrm>
            <a:custGeom>
              <a:avLst/>
              <a:gdLst/>
              <a:ahLst/>
              <a:cxnLst/>
              <a:rect l="l" t="t" r="r" b="b"/>
              <a:pathLst>
                <a:path w="1261" h="726" extrusionOk="0">
                  <a:moveTo>
                    <a:pt x="567" y="1"/>
                  </a:moveTo>
                  <a:lnTo>
                    <a:pt x="0" y="725"/>
                  </a:lnTo>
                  <a:lnTo>
                    <a:pt x="914" y="725"/>
                  </a:lnTo>
                  <a:cubicBezTo>
                    <a:pt x="1103" y="725"/>
                    <a:pt x="1261" y="568"/>
                    <a:pt x="1261" y="347"/>
                  </a:cubicBezTo>
                  <a:cubicBezTo>
                    <a:pt x="1261" y="158"/>
                    <a:pt x="1103" y="1"/>
                    <a:pt x="9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44"/>
            <p:cNvSpPr/>
            <p:nvPr/>
          </p:nvSpPr>
          <p:spPr>
            <a:xfrm>
              <a:off x="-15436400" y="3974725"/>
              <a:ext cx="52800" cy="17350"/>
            </a:xfrm>
            <a:custGeom>
              <a:avLst/>
              <a:gdLst/>
              <a:ahLst/>
              <a:cxnLst/>
              <a:rect l="l" t="t" r="r" b="b"/>
              <a:pathLst>
                <a:path w="2112" h="694" extrusionOk="0">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44"/>
            <p:cNvSpPr/>
            <p:nvPr/>
          </p:nvSpPr>
          <p:spPr>
            <a:xfrm>
              <a:off x="-15688425" y="3992050"/>
              <a:ext cx="54350" cy="18150"/>
            </a:xfrm>
            <a:custGeom>
              <a:avLst/>
              <a:gdLst/>
              <a:ahLst/>
              <a:cxnLst/>
              <a:rect l="l" t="t" r="r" b="b"/>
              <a:pathLst>
                <a:path w="2174" h="726" extrusionOk="0">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44"/>
            <p:cNvSpPr/>
            <p:nvPr/>
          </p:nvSpPr>
          <p:spPr>
            <a:xfrm>
              <a:off x="-15664800" y="3707725"/>
              <a:ext cx="252850" cy="161475"/>
            </a:xfrm>
            <a:custGeom>
              <a:avLst/>
              <a:gdLst/>
              <a:ahLst/>
              <a:cxnLst/>
              <a:rect l="l" t="t" r="r" b="b"/>
              <a:pathLst>
                <a:path w="10114" h="6459" extrusionOk="0">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0" name="Google Shape;1150;p44"/>
          <p:cNvSpPr/>
          <p:nvPr/>
        </p:nvSpPr>
        <p:spPr>
          <a:xfrm>
            <a:off x="6674340" y="1894638"/>
            <a:ext cx="374832" cy="373877"/>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Timeline</a:t>
            </a:r>
            <a:endParaRPr dirty="0"/>
          </a:p>
        </p:txBody>
      </p:sp>
      <p:sp>
        <p:nvSpPr>
          <p:cNvPr id="1592" name="Google Shape;1592;p58"/>
          <p:cNvSpPr txBox="1"/>
          <p:nvPr/>
        </p:nvSpPr>
        <p:spPr>
          <a:xfrm>
            <a:off x="713100" y="1161558"/>
            <a:ext cx="15435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1"/>
                </a:solidFill>
                <a:latin typeface="Epilogue"/>
                <a:ea typeface="Epilogue"/>
                <a:cs typeface="Epilogue"/>
                <a:sym typeface="Epilogue"/>
              </a:rPr>
              <a:t>Step 1</a:t>
            </a:r>
            <a:endParaRPr sz="2200" b="1" dirty="0">
              <a:solidFill>
                <a:schemeClr val="dk1"/>
              </a:solidFill>
              <a:latin typeface="Epilogue"/>
              <a:ea typeface="Epilogue"/>
              <a:cs typeface="Epilogue"/>
              <a:sym typeface="Epilogue"/>
            </a:endParaRPr>
          </a:p>
        </p:txBody>
      </p:sp>
      <p:sp>
        <p:nvSpPr>
          <p:cNvPr id="1593" name="Google Shape;1593;p58"/>
          <p:cNvSpPr txBox="1"/>
          <p:nvPr/>
        </p:nvSpPr>
        <p:spPr>
          <a:xfrm>
            <a:off x="713100" y="1678161"/>
            <a:ext cx="1543500" cy="527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Data Collection for Phase 1</a:t>
            </a:r>
            <a:endParaRPr dirty="0">
              <a:solidFill>
                <a:schemeClr val="dk1"/>
              </a:solidFill>
              <a:latin typeface="DM Sans"/>
              <a:ea typeface="DM Sans"/>
              <a:cs typeface="DM Sans"/>
              <a:sym typeface="DM Sans"/>
            </a:endParaRPr>
          </a:p>
        </p:txBody>
      </p:sp>
      <p:sp>
        <p:nvSpPr>
          <p:cNvPr id="1594" name="Google Shape;1594;p58"/>
          <p:cNvSpPr txBox="1"/>
          <p:nvPr/>
        </p:nvSpPr>
        <p:spPr>
          <a:xfrm>
            <a:off x="3801023" y="1161558"/>
            <a:ext cx="15435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1"/>
                </a:solidFill>
                <a:latin typeface="Epilogue"/>
                <a:ea typeface="Epilogue"/>
                <a:cs typeface="Epilogue"/>
                <a:sym typeface="Epilogue"/>
              </a:rPr>
              <a:t>Step 03</a:t>
            </a:r>
            <a:endParaRPr sz="2200" b="1" dirty="0">
              <a:solidFill>
                <a:schemeClr val="dk1"/>
              </a:solidFill>
              <a:latin typeface="Epilogue"/>
              <a:ea typeface="Epilogue"/>
              <a:cs typeface="Epilogue"/>
              <a:sym typeface="Epilogue"/>
            </a:endParaRPr>
          </a:p>
        </p:txBody>
      </p:sp>
      <p:sp>
        <p:nvSpPr>
          <p:cNvPr id="1595" name="Google Shape;1595;p58"/>
          <p:cNvSpPr txBox="1"/>
          <p:nvPr/>
        </p:nvSpPr>
        <p:spPr>
          <a:xfrm>
            <a:off x="3801023" y="1678161"/>
            <a:ext cx="1543500" cy="527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Data Preparation for Phase 2</a:t>
            </a:r>
            <a:endParaRPr dirty="0">
              <a:solidFill>
                <a:schemeClr val="dk1"/>
              </a:solidFill>
              <a:latin typeface="DM Sans"/>
              <a:ea typeface="DM Sans"/>
              <a:cs typeface="DM Sans"/>
              <a:sym typeface="DM Sans"/>
            </a:endParaRPr>
          </a:p>
        </p:txBody>
      </p:sp>
      <p:sp>
        <p:nvSpPr>
          <p:cNvPr id="1596" name="Google Shape;1596;p58"/>
          <p:cNvSpPr txBox="1"/>
          <p:nvPr/>
        </p:nvSpPr>
        <p:spPr>
          <a:xfrm>
            <a:off x="2256660" y="3493715"/>
            <a:ext cx="15435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1"/>
                </a:solidFill>
                <a:latin typeface="Epilogue"/>
                <a:ea typeface="Epilogue"/>
                <a:cs typeface="Epilogue"/>
                <a:sym typeface="Epilogue"/>
              </a:rPr>
              <a:t>Step 02</a:t>
            </a:r>
            <a:endParaRPr sz="2200" b="1" dirty="0">
              <a:solidFill>
                <a:schemeClr val="dk1"/>
              </a:solidFill>
              <a:latin typeface="Epilogue"/>
              <a:ea typeface="Epilogue"/>
              <a:cs typeface="Epilogue"/>
              <a:sym typeface="Epilogue"/>
            </a:endParaRPr>
          </a:p>
        </p:txBody>
      </p:sp>
      <p:sp>
        <p:nvSpPr>
          <p:cNvPr id="1597" name="Google Shape;1597;p58"/>
          <p:cNvSpPr txBox="1"/>
          <p:nvPr/>
        </p:nvSpPr>
        <p:spPr>
          <a:xfrm>
            <a:off x="2256660" y="4003897"/>
            <a:ext cx="1543500" cy="527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Phase 1</a:t>
            </a:r>
            <a:endParaRPr dirty="0">
              <a:solidFill>
                <a:schemeClr val="dk1"/>
              </a:solidFill>
              <a:latin typeface="DM Sans"/>
              <a:ea typeface="DM Sans"/>
              <a:cs typeface="DM Sans"/>
              <a:sym typeface="DM Sans"/>
            </a:endParaRPr>
          </a:p>
        </p:txBody>
      </p:sp>
      <p:sp>
        <p:nvSpPr>
          <p:cNvPr id="1598" name="Google Shape;1598;p58"/>
          <p:cNvSpPr txBox="1"/>
          <p:nvPr/>
        </p:nvSpPr>
        <p:spPr>
          <a:xfrm>
            <a:off x="5343780" y="3493715"/>
            <a:ext cx="15435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a:solidFill>
                  <a:schemeClr val="dk1"/>
                </a:solidFill>
                <a:latin typeface="Epilogue"/>
                <a:ea typeface="Epilogue"/>
                <a:cs typeface="Epilogue"/>
                <a:sym typeface="Epilogue"/>
              </a:rPr>
              <a:t>Step 04</a:t>
            </a:r>
            <a:endParaRPr sz="2200" b="1" dirty="0">
              <a:solidFill>
                <a:schemeClr val="dk1"/>
              </a:solidFill>
              <a:latin typeface="Epilogue"/>
              <a:ea typeface="Epilogue"/>
              <a:cs typeface="Epilogue"/>
              <a:sym typeface="Epilogue"/>
            </a:endParaRPr>
          </a:p>
        </p:txBody>
      </p:sp>
      <p:sp>
        <p:nvSpPr>
          <p:cNvPr id="1599" name="Google Shape;1599;p58"/>
          <p:cNvSpPr txBox="1"/>
          <p:nvPr/>
        </p:nvSpPr>
        <p:spPr>
          <a:xfrm>
            <a:off x="5343780" y="4003897"/>
            <a:ext cx="1543500" cy="527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Phase 2</a:t>
            </a:r>
            <a:endParaRPr dirty="0">
              <a:solidFill>
                <a:schemeClr val="dk1"/>
              </a:solidFill>
              <a:latin typeface="DM Sans"/>
              <a:ea typeface="DM Sans"/>
              <a:cs typeface="DM Sans"/>
              <a:sym typeface="DM Sans"/>
            </a:endParaRPr>
          </a:p>
        </p:txBody>
      </p:sp>
      <p:sp>
        <p:nvSpPr>
          <p:cNvPr id="1600" name="Google Shape;1600;p58"/>
          <p:cNvSpPr txBox="1"/>
          <p:nvPr/>
        </p:nvSpPr>
        <p:spPr>
          <a:xfrm>
            <a:off x="6887340" y="1161558"/>
            <a:ext cx="1543500" cy="43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a:solidFill>
                  <a:schemeClr val="dk1"/>
                </a:solidFill>
                <a:latin typeface="Epilogue"/>
                <a:ea typeface="Epilogue"/>
                <a:cs typeface="Epilogue"/>
                <a:sym typeface="Epilogue"/>
              </a:rPr>
              <a:t>Step 05</a:t>
            </a:r>
            <a:endParaRPr sz="2200" b="1" dirty="0">
              <a:solidFill>
                <a:schemeClr val="dk1"/>
              </a:solidFill>
              <a:latin typeface="Epilogue"/>
              <a:ea typeface="Epilogue"/>
              <a:cs typeface="Epilogue"/>
              <a:sym typeface="Epilogue"/>
            </a:endParaRPr>
          </a:p>
        </p:txBody>
      </p:sp>
      <p:sp>
        <p:nvSpPr>
          <p:cNvPr id="1601" name="Google Shape;1601;p58"/>
          <p:cNvSpPr txBox="1"/>
          <p:nvPr/>
        </p:nvSpPr>
        <p:spPr>
          <a:xfrm>
            <a:off x="6887340" y="1678161"/>
            <a:ext cx="1543500" cy="527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Phase 3</a:t>
            </a:r>
            <a:endParaRPr dirty="0">
              <a:solidFill>
                <a:schemeClr val="dk1"/>
              </a:solidFill>
              <a:latin typeface="DM Sans"/>
              <a:ea typeface="DM Sans"/>
              <a:cs typeface="DM Sans"/>
              <a:sym typeface="DM Sans"/>
            </a:endParaRPr>
          </a:p>
        </p:txBody>
      </p:sp>
      <p:cxnSp>
        <p:nvCxnSpPr>
          <p:cNvPr id="1602" name="Google Shape;1602;p58"/>
          <p:cNvCxnSpPr>
            <a:stCxn id="1593" idx="2"/>
            <a:endCxn id="1603" idx="0"/>
          </p:cNvCxnSpPr>
          <p:nvPr/>
        </p:nvCxnSpPr>
        <p:spPr>
          <a:xfrm>
            <a:off x="1484850" y="2205861"/>
            <a:ext cx="0" cy="219300"/>
          </a:xfrm>
          <a:prstGeom prst="straightConnector1">
            <a:avLst/>
          </a:prstGeom>
          <a:noFill/>
          <a:ln w="19050" cap="flat" cmpd="sng">
            <a:solidFill>
              <a:schemeClr val="dk1"/>
            </a:solidFill>
            <a:prstDash val="solid"/>
            <a:round/>
            <a:headEnd type="none" w="med" len="med"/>
            <a:tailEnd type="none" w="med" len="med"/>
          </a:ln>
        </p:spPr>
      </p:cxnSp>
      <p:cxnSp>
        <p:nvCxnSpPr>
          <p:cNvPr id="1604" name="Google Shape;1604;p58"/>
          <p:cNvCxnSpPr>
            <a:stCxn id="1605" idx="4"/>
            <a:endCxn id="1596" idx="0"/>
          </p:cNvCxnSpPr>
          <p:nvPr/>
        </p:nvCxnSpPr>
        <p:spPr>
          <a:xfrm>
            <a:off x="3028410" y="3226487"/>
            <a:ext cx="0" cy="267300"/>
          </a:xfrm>
          <a:prstGeom prst="straightConnector1">
            <a:avLst/>
          </a:prstGeom>
          <a:noFill/>
          <a:ln w="19050" cap="flat" cmpd="sng">
            <a:solidFill>
              <a:schemeClr val="dk1"/>
            </a:solidFill>
            <a:prstDash val="solid"/>
            <a:round/>
            <a:headEnd type="none" w="med" len="med"/>
            <a:tailEnd type="none" w="med" len="med"/>
          </a:ln>
        </p:spPr>
      </p:cxnSp>
      <p:cxnSp>
        <p:nvCxnSpPr>
          <p:cNvPr id="1606" name="Google Shape;1606;p58"/>
          <p:cNvCxnSpPr>
            <a:stCxn id="1607" idx="0"/>
            <a:endCxn id="1595" idx="2"/>
          </p:cNvCxnSpPr>
          <p:nvPr/>
        </p:nvCxnSpPr>
        <p:spPr>
          <a:xfrm rot="10800000">
            <a:off x="4572773" y="2205887"/>
            <a:ext cx="0" cy="219300"/>
          </a:xfrm>
          <a:prstGeom prst="straightConnector1">
            <a:avLst/>
          </a:prstGeom>
          <a:noFill/>
          <a:ln w="19050" cap="flat" cmpd="sng">
            <a:solidFill>
              <a:schemeClr val="dk1"/>
            </a:solidFill>
            <a:prstDash val="solid"/>
            <a:round/>
            <a:headEnd type="none" w="med" len="med"/>
            <a:tailEnd type="none" w="med" len="med"/>
          </a:ln>
        </p:spPr>
      </p:cxnSp>
      <p:cxnSp>
        <p:nvCxnSpPr>
          <p:cNvPr id="1608" name="Google Shape;1608;p58"/>
          <p:cNvCxnSpPr>
            <a:stCxn id="1609" idx="4"/>
            <a:endCxn id="1598" idx="0"/>
          </p:cNvCxnSpPr>
          <p:nvPr/>
        </p:nvCxnSpPr>
        <p:spPr>
          <a:xfrm>
            <a:off x="6115530" y="3226487"/>
            <a:ext cx="0" cy="267300"/>
          </a:xfrm>
          <a:prstGeom prst="straightConnector1">
            <a:avLst/>
          </a:prstGeom>
          <a:noFill/>
          <a:ln w="19050" cap="flat" cmpd="sng">
            <a:solidFill>
              <a:schemeClr val="dk1"/>
            </a:solidFill>
            <a:prstDash val="solid"/>
            <a:round/>
            <a:headEnd type="none" w="med" len="med"/>
            <a:tailEnd type="none" w="med" len="med"/>
          </a:ln>
        </p:spPr>
      </p:cxnSp>
      <p:cxnSp>
        <p:nvCxnSpPr>
          <p:cNvPr id="1610" name="Google Shape;1610;p58"/>
          <p:cNvCxnSpPr>
            <a:stCxn id="1611" idx="0"/>
            <a:endCxn id="1601" idx="2"/>
          </p:cNvCxnSpPr>
          <p:nvPr/>
        </p:nvCxnSpPr>
        <p:spPr>
          <a:xfrm rot="10800000">
            <a:off x="7659090" y="2205887"/>
            <a:ext cx="0" cy="219300"/>
          </a:xfrm>
          <a:prstGeom prst="straightConnector1">
            <a:avLst/>
          </a:prstGeom>
          <a:noFill/>
          <a:ln w="19050" cap="flat" cmpd="sng">
            <a:solidFill>
              <a:schemeClr val="dk1"/>
            </a:solidFill>
            <a:prstDash val="solid"/>
            <a:round/>
            <a:headEnd type="none" w="med" len="med"/>
            <a:tailEnd type="none" w="med" len="med"/>
          </a:ln>
        </p:spPr>
      </p:cxnSp>
      <p:cxnSp>
        <p:nvCxnSpPr>
          <p:cNvPr id="1612" name="Google Shape;1612;p58"/>
          <p:cNvCxnSpPr>
            <a:stCxn id="1611" idx="2"/>
            <a:endCxn id="1609" idx="6"/>
          </p:cNvCxnSpPr>
          <p:nvPr/>
        </p:nvCxnSpPr>
        <p:spPr>
          <a:xfrm rot="10800000">
            <a:off x="6516240" y="2825837"/>
            <a:ext cx="742200" cy="0"/>
          </a:xfrm>
          <a:prstGeom prst="straightConnector1">
            <a:avLst/>
          </a:prstGeom>
          <a:noFill/>
          <a:ln w="19050" cap="flat" cmpd="sng">
            <a:solidFill>
              <a:schemeClr val="dk1"/>
            </a:solidFill>
            <a:prstDash val="solid"/>
            <a:round/>
            <a:headEnd type="none" w="med" len="med"/>
            <a:tailEnd type="none" w="med" len="med"/>
          </a:ln>
        </p:spPr>
      </p:cxnSp>
      <p:cxnSp>
        <p:nvCxnSpPr>
          <p:cNvPr id="1613" name="Google Shape;1613;p58"/>
          <p:cNvCxnSpPr>
            <a:stCxn id="1609" idx="2"/>
            <a:endCxn id="1607" idx="6"/>
          </p:cNvCxnSpPr>
          <p:nvPr/>
        </p:nvCxnSpPr>
        <p:spPr>
          <a:xfrm rot="10800000">
            <a:off x="4973280" y="2825837"/>
            <a:ext cx="741600" cy="0"/>
          </a:xfrm>
          <a:prstGeom prst="straightConnector1">
            <a:avLst/>
          </a:prstGeom>
          <a:noFill/>
          <a:ln w="19050" cap="flat" cmpd="sng">
            <a:solidFill>
              <a:schemeClr val="dk1"/>
            </a:solidFill>
            <a:prstDash val="solid"/>
            <a:round/>
            <a:headEnd type="none" w="med" len="med"/>
            <a:tailEnd type="none" w="med" len="med"/>
          </a:ln>
        </p:spPr>
      </p:cxnSp>
      <p:cxnSp>
        <p:nvCxnSpPr>
          <p:cNvPr id="1614" name="Google Shape;1614;p58"/>
          <p:cNvCxnSpPr>
            <a:stCxn id="1607" idx="2"/>
            <a:endCxn id="1605" idx="6"/>
          </p:cNvCxnSpPr>
          <p:nvPr/>
        </p:nvCxnSpPr>
        <p:spPr>
          <a:xfrm rot="10800000">
            <a:off x="3429023" y="2825837"/>
            <a:ext cx="743100" cy="0"/>
          </a:xfrm>
          <a:prstGeom prst="straightConnector1">
            <a:avLst/>
          </a:prstGeom>
          <a:noFill/>
          <a:ln w="19050" cap="flat" cmpd="sng">
            <a:solidFill>
              <a:schemeClr val="dk1"/>
            </a:solidFill>
            <a:prstDash val="solid"/>
            <a:round/>
            <a:headEnd type="none" w="med" len="med"/>
            <a:tailEnd type="none" w="med" len="med"/>
          </a:ln>
        </p:spPr>
      </p:cxnSp>
      <p:cxnSp>
        <p:nvCxnSpPr>
          <p:cNvPr id="1615" name="Google Shape;1615;p58"/>
          <p:cNvCxnSpPr>
            <a:stCxn id="1605" idx="2"/>
            <a:endCxn id="1603" idx="6"/>
          </p:cNvCxnSpPr>
          <p:nvPr/>
        </p:nvCxnSpPr>
        <p:spPr>
          <a:xfrm rot="10800000">
            <a:off x="1885560" y="2825837"/>
            <a:ext cx="742200" cy="0"/>
          </a:xfrm>
          <a:prstGeom prst="straightConnector1">
            <a:avLst/>
          </a:prstGeom>
          <a:noFill/>
          <a:ln w="19050" cap="flat" cmpd="sng">
            <a:solidFill>
              <a:schemeClr val="dk1"/>
            </a:solidFill>
            <a:prstDash val="solid"/>
            <a:round/>
            <a:headEnd type="none" w="med" len="med"/>
            <a:tailEnd type="none" w="med" len="med"/>
          </a:ln>
        </p:spPr>
      </p:cxnSp>
      <p:sp>
        <p:nvSpPr>
          <p:cNvPr id="1603" name="Google Shape;1603;p58"/>
          <p:cNvSpPr/>
          <p:nvPr/>
        </p:nvSpPr>
        <p:spPr>
          <a:xfrm>
            <a:off x="1084200" y="2425187"/>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58"/>
          <p:cNvSpPr/>
          <p:nvPr/>
        </p:nvSpPr>
        <p:spPr>
          <a:xfrm>
            <a:off x="2627760" y="2425187"/>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58"/>
          <p:cNvSpPr/>
          <p:nvPr/>
        </p:nvSpPr>
        <p:spPr>
          <a:xfrm>
            <a:off x="4172123" y="2425187"/>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58"/>
          <p:cNvSpPr/>
          <p:nvPr/>
        </p:nvSpPr>
        <p:spPr>
          <a:xfrm>
            <a:off x="5714880" y="2425187"/>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58"/>
          <p:cNvSpPr/>
          <p:nvPr/>
        </p:nvSpPr>
        <p:spPr>
          <a:xfrm>
            <a:off x="7258440" y="2425187"/>
            <a:ext cx="801300" cy="8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6" name="Google Shape;1616;p58"/>
          <p:cNvGrpSpPr/>
          <p:nvPr/>
        </p:nvGrpSpPr>
        <p:grpSpPr>
          <a:xfrm>
            <a:off x="7510017" y="2656203"/>
            <a:ext cx="298169" cy="339253"/>
            <a:chOff x="1529350" y="258825"/>
            <a:chExt cx="423475" cy="481825"/>
          </a:xfrm>
        </p:grpSpPr>
        <p:sp>
          <p:nvSpPr>
            <p:cNvPr id="1617" name="Google Shape;1617;p58"/>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18" name="Google Shape;1618;p58"/>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619" name="Google Shape;1619;p58"/>
          <p:cNvGrpSpPr/>
          <p:nvPr/>
        </p:nvGrpSpPr>
        <p:grpSpPr>
          <a:xfrm>
            <a:off x="1323170" y="2656203"/>
            <a:ext cx="339359" cy="339253"/>
            <a:chOff x="6235250" y="2620775"/>
            <a:chExt cx="481975" cy="481825"/>
          </a:xfrm>
        </p:grpSpPr>
        <p:sp>
          <p:nvSpPr>
            <p:cNvPr id="1620" name="Google Shape;1620;p58"/>
            <p:cNvSpPr/>
            <p:nvPr/>
          </p:nvSpPr>
          <p:spPr>
            <a:xfrm>
              <a:off x="6405675" y="2620775"/>
              <a:ext cx="28275" cy="56475"/>
            </a:xfrm>
            <a:custGeom>
              <a:avLst/>
              <a:gdLst/>
              <a:ahLst/>
              <a:cxnLst/>
              <a:rect l="l" t="t" r="r" b="b"/>
              <a:pathLst>
                <a:path w="1131"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1" name="Google Shape;1621;p58"/>
            <p:cNvSpPr/>
            <p:nvPr/>
          </p:nvSpPr>
          <p:spPr>
            <a:xfrm>
              <a:off x="6518600" y="2620775"/>
              <a:ext cx="28250" cy="56475"/>
            </a:xfrm>
            <a:custGeom>
              <a:avLst/>
              <a:gdLst/>
              <a:ahLst/>
              <a:cxnLst/>
              <a:rect l="l" t="t" r="r" b="b"/>
              <a:pathLst>
                <a:path w="1130"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2" name="Google Shape;1622;p58"/>
            <p:cNvSpPr/>
            <p:nvPr/>
          </p:nvSpPr>
          <p:spPr>
            <a:xfrm>
              <a:off x="6603300" y="2649000"/>
              <a:ext cx="28250" cy="56475"/>
            </a:xfrm>
            <a:custGeom>
              <a:avLst/>
              <a:gdLst/>
              <a:ahLst/>
              <a:cxnLst/>
              <a:rect l="l" t="t" r="r" b="b"/>
              <a:pathLst>
                <a:path w="1130" h="2259" extrusionOk="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3" name="Google Shape;1623;p58"/>
            <p:cNvSpPr/>
            <p:nvPr/>
          </p:nvSpPr>
          <p:spPr>
            <a:xfrm>
              <a:off x="6321000" y="2649000"/>
              <a:ext cx="28250" cy="56475"/>
            </a:xfrm>
            <a:custGeom>
              <a:avLst/>
              <a:gdLst/>
              <a:ahLst/>
              <a:cxnLst/>
              <a:rect l="l" t="t" r="r" b="b"/>
              <a:pathLst>
                <a:path w="1130" h="2259" extrusionOk="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4" name="Google Shape;1624;p58"/>
            <p:cNvSpPr/>
            <p:nvPr/>
          </p:nvSpPr>
          <p:spPr>
            <a:xfrm>
              <a:off x="6235250" y="2677225"/>
              <a:ext cx="481975" cy="425375"/>
            </a:xfrm>
            <a:custGeom>
              <a:avLst/>
              <a:gdLst/>
              <a:ahLst/>
              <a:cxnLst/>
              <a:rect l="l" t="t" r="r" b="b"/>
              <a:pathLst>
                <a:path w="19279" h="17015" extrusionOk="0">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625" name="Google Shape;1625;p58"/>
          <p:cNvGrpSpPr/>
          <p:nvPr/>
        </p:nvGrpSpPr>
        <p:grpSpPr>
          <a:xfrm>
            <a:off x="2850786" y="2685887"/>
            <a:ext cx="355218" cy="279880"/>
            <a:chOff x="5629975" y="3255775"/>
            <a:chExt cx="504500" cy="397500"/>
          </a:xfrm>
        </p:grpSpPr>
        <p:sp>
          <p:nvSpPr>
            <p:cNvPr id="1626" name="Google Shape;1626;p58"/>
            <p:cNvSpPr/>
            <p:nvPr/>
          </p:nvSpPr>
          <p:spPr>
            <a:xfrm>
              <a:off x="5756375" y="3255775"/>
              <a:ext cx="112950" cy="143425"/>
            </a:xfrm>
            <a:custGeom>
              <a:avLst/>
              <a:gdLst/>
              <a:ahLst/>
              <a:cxnLst/>
              <a:rect l="l" t="t" r="r" b="b"/>
              <a:pathLst>
                <a:path w="4518" h="5737" extrusionOk="0">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7" name="Google Shape;1627;p58"/>
            <p:cNvSpPr/>
            <p:nvPr/>
          </p:nvSpPr>
          <p:spPr>
            <a:xfrm>
              <a:off x="5629975" y="3374400"/>
              <a:ext cx="140575" cy="136175"/>
            </a:xfrm>
            <a:custGeom>
              <a:avLst/>
              <a:gdLst/>
              <a:ahLst/>
              <a:cxnLst/>
              <a:rect l="l" t="t" r="r" b="b"/>
              <a:pathLst>
                <a:path w="5623" h="5447" extrusionOk="0">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8" name="Google Shape;1628;p58"/>
            <p:cNvSpPr/>
            <p:nvPr/>
          </p:nvSpPr>
          <p:spPr>
            <a:xfrm>
              <a:off x="5897525" y="3255775"/>
              <a:ext cx="112950" cy="143425"/>
            </a:xfrm>
            <a:custGeom>
              <a:avLst/>
              <a:gdLst/>
              <a:ahLst/>
              <a:cxnLst/>
              <a:rect l="l" t="t" r="r" b="b"/>
              <a:pathLst>
                <a:path w="4518" h="5737" extrusionOk="0">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29" name="Google Shape;1629;p58"/>
            <p:cNvSpPr/>
            <p:nvPr/>
          </p:nvSpPr>
          <p:spPr>
            <a:xfrm>
              <a:off x="5996075" y="3373900"/>
              <a:ext cx="138400" cy="136200"/>
            </a:xfrm>
            <a:custGeom>
              <a:avLst/>
              <a:gdLst/>
              <a:ahLst/>
              <a:cxnLst/>
              <a:rect l="l" t="t" r="r" b="b"/>
              <a:pathLst>
                <a:path w="5536" h="5448" extrusionOk="0">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0" name="Google Shape;1630;p58"/>
            <p:cNvSpPr/>
            <p:nvPr/>
          </p:nvSpPr>
          <p:spPr>
            <a:xfrm>
              <a:off x="5728150" y="3427400"/>
              <a:ext cx="310575" cy="225875"/>
            </a:xfrm>
            <a:custGeom>
              <a:avLst/>
              <a:gdLst/>
              <a:ahLst/>
              <a:cxnLst/>
              <a:rect l="l" t="t" r="r" b="b"/>
              <a:pathLst>
                <a:path w="12423" h="9035" extrusionOk="0">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631" name="Google Shape;1631;p58"/>
          <p:cNvGrpSpPr/>
          <p:nvPr/>
        </p:nvGrpSpPr>
        <p:grpSpPr>
          <a:xfrm>
            <a:off x="4402569" y="2685993"/>
            <a:ext cx="340256" cy="279669"/>
            <a:chOff x="6234950" y="3255925"/>
            <a:chExt cx="483250" cy="397200"/>
          </a:xfrm>
        </p:grpSpPr>
        <p:sp>
          <p:nvSpPr>
            <p:cNvPr id="1632" name="Google Shape;1632;p58"/>
            <p:cNvSpPr/>
            <p:nvPr/>
          </p:nvSpPr>
          <p:spPr>
            <a:xfrm>
              <a:off x="6444675" y="3255925"/>
              <a:ext cx="128300" cy="90200"/>
            </a:xfrm>
            <a:custGeom>
              <a:avLst/>
              <a:gdLst/>
              <a:ahLst/>
              <a:cxnLst/>
              <a:rect l="l" t="t" r="r" b="b"/>
              <a:pathLst>
                <a:path w="5132" h="3608" extrusionOk="0">
                  <a:moveTo>
                    <a:pt x="567" y="0"/>
                  </a:moveTo>
                  <a:cubicBezTo>
                    <a:pt x="254" y="0"/>
                    <a:pt x="1" y="253"/>
                    <a:pt x="1" y="563"/>
                  </a:cubicBezTo>
                  <a:cubicBezTo>
                    <a:pt x="7" y="1662"/>
                    <a:pt x="368" y="2731"/>
                    <a:pt x="1034" y="3608"/>
                  </a:cubicBezTo>
                  <a:cubicBezTo>
                    <a:pt x="2097" y="3138"/>
                    <a:pt x="3325" y="2864"/>
                    <a:pt x="5014" y="2864"/>
                  </a:cubicBezTo>
                  <a:cubicBezTo>
                    <a:pt x="5054" y="2864"/>
                    <a:pt x="5093" y="2873"/>
                    <a:pt x="5132" y="2873"/>
                  </a:cubicBezTo>
                  <a:cubicBezTo>
                    <a:pt x="4289" y="1117"/>
                    <a:pt x="2515" y="0"/>
                    <a:pt x="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3" name="Google Shape;1633;p58"/>
            <p:cNvSpPr/>
            <p:nvPr/>
          </p:nvSpPr>
          <p:spPr>
            <a:xfrm>
              <a:off x="6444750" y="3563200"/>
              <a:ext cx="128225" cy="89925"/>
            </a:xfrm>
            <a:custGeom>
              <a:avLst/>
              <a:gdLst/>
              <a:ahLst/>
              <a:cxnLst/>
              <a:rect l="l" t="t" r="r" b="b"/>
              <a:pathLst>
                <a:path w="5129" h="3597" extrusionOk="0">
                  <a:moveTo>
                    <a:pt x="1022" y="1"/>
                  </a:moveTo>
                  <a:cubicBezTo>
                    <a:pt x="362" y="874"/>
                    <a:pt x="4" y="1937"/>
                    <a:pt x="1" y="3033"/>
                  </a:cubicBezTo>
                  <a:cubicBezTo>
                    <a:pt x="1" y="3343"/>
                    <a:pt x="251" y="3596"/>
                    <a:pt x="564" y="3596"/>
                  </a:cubicBezTo>
                  <a:cubicBezTo>
                    <a:pt x="2512" y="3596"/>
                    <a:pt x="4286" y="2479"/>
                    <a:pt x="5129" y="724"/>
                  </a:cubicBezTo>
                  <a:cubicBezTo>
                    <a:pt x="5093" y="724"/>
                    <a:pt x="5051" y="736"/>
                    <a:pt x="5011" y="736"/>
                  </a:cubicBezTo>
                  <a:cubicBezTo>
                    <a:pt x="3319" y="736"/>
                    <a:pt x="2088" y="462"/>
                    <a:pt x="1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4" name="Google Shape;1634;p58"/>
            <p:cNvSpPr/>
            <p:nvPr/>
          </p:nvSpPr>
          <p:spPr>
            <a:xfrm>
              <a:off x="6375350" y="3355650"/>
              <a:ext cx="244750" cy="197650"/>
            </a:xfrm>
            <a:custGeom>
              <a:avLst/>
              <a:gdLst/>
              <a:ahLst/>
              <a:cxnLst/>
              <a:rect l="l" t="t" r="r" b="b"/>
              <a:pathLst>
                <a:path w="9790" h="7906" extrusionOk="0">
                  <a:moveTo>
                    <a:pt x="6045" y="2610"/>
                  </a:moveTo>
                  <a:cubicBezTo>
                    <a:pt x="6190" y="2610"/>
                    <a:pt x="6335" y="2666"/>
                    <a:pt x="6444" y="2777"/>
                  </a:cubicBezTo>
                  <a:cubicBezTo>
                    <a:pt x="6664" y="2997"/>
                    <a:pt x="6664" y="3356"/>
                    <a:pt x="6444" y="3575"/>
                  </a:cubicBezTo>
                  <a:cubicBezTo>
                    <a:pt x="6225" y="3795"/>
                    <a:pt x="6225" y="4153"/>
                    <a:pt x="6444" y="4373"/>
                  </a:cubicBezTo>
                  <a:cubicBezTo>
                    <a:pt x="6664" y="4593"/>
                    <a:pt x="6664" y="4951"/>
                    <a:pt x="6444" y="5171"/>
                  </a:cubicBezTo>
                  <a:cubicBezTo>
                    <a:pt x="6335" y="5281"/>
                    <a:pt x="6190" y="5336"/>
                    <a:pt x="6045" y="5336"/>
                  </a:cubicBezTo>
                  <a:cubicBezTo>
                    <a:pt x="5901" y="5336"/>
                    <a:pt x="5756" y="5281"/>
                    <a:pt x="5646" y="5171"/>
                  </a:cubicBezTo>
                  <a:cubicBezTo>
                    <a:pt x="4984" y="4509"/>
                    <a:pt x="4984" y="3440"/>
                    <a:pt x="5646" y="2777"/>
                  </a:cubicBezTo>
                  <a:cubicBezTo>
                    <a:pt x="5756" y="2666"/>
                    <a:pt x="5901" y="2610"/>
                    <a:pt x="6045" y="2610"/>
                  </a:cubicBezTo>
                  <a:close/>
                  <a:moveTo>
                    <a:pt x="7787" y="1"/>
                  </a:moveTo>
                  <a:cubicBezTo>
                    <a:pt x="4463" y="1"/>
                    <a:pt x="3204" y="1064"/>
                    <a:pt x="919" y="2997"/>
                  </a:cubicBezTo>
                  <a:lnTo>
                    <a:pt x="271" y="3542"/>
                  </a:lnTo>
                  <a:cubicBezTo>
                    <a:pt x="0" y="3765"/>
                    <a:pt x="0" y="4181"/>
                    <a:pt x="271" y="4406"/>
                  </a:cubicBezTo>
                  <a:lnTo>
                    <a:pt x="856" y="4897"/>
                  </a:lnTo>
                  <a:cubicBezTo>
                    <a:pt x="3147" y="6837"/>
                    <a:pt x="4412" y="7906"/>
                    <a:pt x="7787" y="7906"/>
                  </a:cubicBezTo>
                  <a:cubicBezTo>
                    <a:pt x="8450" y="7902"/>
                    <a:pt x="9106" y="7788"/>
                    <a:pt x="9730" y="7574"/>
                  </a:cubicBezTo>
                  <a:cubicBezTo>
                    <a:pt x="8357" y="6951"/>
                    <a:pt x="7456" y="5602"/>
                    <a:pt x="7411" y="4093"/>
                  </a:cubicBezTo>
                  <a:cubicBezTo>
                    <a:pt x="7366" y="2588"/>
                    <a:pt x="8179" y="1184"/>
                    <a:pt x="9513" y="480"/>
                  </a:cubicBezTo>
                  <a:cubicBezTo>
                    <a:pt x="9603" y="432"/>
                    <a:pt x="9697" y="398"/>
                    <a:pt x="9790" y="356"/>
                  </a:cubicBezTo>
                  <a:cubicBezTo>
                    <a:pt x="9149" y="124"/>
                    <a:pt x="8471" y="4"/>
                    <a:pt x="77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5" name="Google Shape;1635;p58"/>
            <p:cNvSpPr/>
            <p:nvPr/>
          </p:nvSpPr>
          <p:spPr>
            <a:xfrm>
              <a:off x="6587875" y="3385100"/>
              <a:ext cx="130325" cy="140500"/>
            </a:xfrm>
            <a:custGeom>
              <a:avLst/>
              <a:gdLst/>
              <a:ahLst/>
              <a:cxnLst/>
              <a:rect l="l" t="t" r="r" b="b"/>
              <a:pathLst>
                <a:path w="5213" h="5620" extrusionOk="0">
                  <a:moveTo>
                    <a:pt x="2343" y="1789"/>
                  </a:moveTo>
                  <a:cubicBezTo>
                    <a:pt x="2633" y="1789"/>
                    <a:pt x="2912" y="2015"/>
                    <a:pt x="2912" y="2355"/>
                  </a:cubicBezTo>
                  <a:cubicBezTo>
                    <a:pt x="2912" y="2665"/>
                    <a:pt x="2659" y="2918"/>
                    <a:pt x="2349" y="2918"/>
                  </a:cubicBezTo>
                  <a:cubicBezTo>
                    <a:pt x="1846" y="2918"/>
                    <a:pt x="1593" y="2310"/>
                    <a:pt x="1948" y="1955"/>
                  </a:cubicBezTo>
                  <a:cubicBezTo>
                    <a:pt x="2063" y="1840"/>
                    <a:pt x="2204" y="1789"/>
                    <a:pt x="2343" y="1789"/>
                  </a:cubicBezTo>
                  <a:close/>
                  <a:moveTo>
                    <a:pt x="2846" y="0"/>
                  </a:moveTo>
                  <a:cubicBezTo>
                    <a:pt x="2394" y="0"/>
                    <a:pt x="1947" y="85"/>
                    <a:pt x="1539" y="301"/>
                  </a:cubicBezTo>
                  <a:cubicBezTo>
                    <a:pt x="645" y="774"/>
                    <a:pt x="72" y="1687"/>
                    <a:pt x="36" y="2698"/>
                  </a:cubicBezTo>
                  <a:cubicBezTo>
                    <a:pt x="0" y="3707"/>
                    <a:pt x="506" y="4662"/>
                    <a:pt x="1367" y="5195"/>
                  </a:cubicBezTo>
                  <a:cubicBezTo>
                    <a:pt x="1792" y="5460"/>
                    <a:pt x="2280" y="5607"/>
                    <a:pt x="2782" y="5619"/>
                  </a:cubicBezTo>
                  <a:cubicBezTo>
                    <a:pt x="3752" y="4957"/>
                    <a:pt x="4550" y="4078"/>
                    <a:pt x="5119" y="3051"/>
                  </a:cubicBezTo>
                  <a:cubicBezTo>
                    <a:pt x="5213" y="2882"/>
                    <a:pt x="5213" y="2674"/>
                    <a:pt x="5119" y="2506"/>
                  </a:cubicBezTo>
                  <a:cubicBezTo>
                    <a:pt x="4568" y="1512"/>
                    <a:pt x="3797" y="654"/>
                    <a:pt x="2870" y="0"/>
                  </a:cubicBezTo>
                  <a:cubicBezTo>
                    <a:pt x="2862" y="0"/>
                    <a:pt x="2854" y="0"/>
                    <a:pt x="28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6" name="Google Shape;1636;p58"/>
            <p:cNvSpPr/>
            <p:nvPr/>
          </p:nvSpPr>
          <p:spPr>
            <a:xfrm>
              <a:off x="6234950" y="3469100"/>
              <a:ext cx="165050" cy="141200"/>
            </a:xfrm>
            <a:custGeom>
              <a:avLst/>
              <a:gdLst/>
              <a:ahLst/>
              <a:cxnLst/>
              <a:rect l="l" t="t" r="r" b="b"/>
              <a:pathLst>
                <a:path w="6602" h="5648" extrusionOk="0">
                  <a:moveTo>
                    <a:pt x="3990" y="1"/>
                  </a:moveTo>
                  <a:cubicBezTo>
                    <a:pt x="1807" y="1"/>
                    <a:pt x="0" y="1772"/>
                    <a:pt x="0" y="3955"/>
                  </a:cubicBezTo>
                  <a:lnTo>
                    <a:pt x="0" y="5084"/>
                  </a:lnTo>
                  <a:cubicBezTo>
                    <a:pt x="0" y="5394"/>
                    <a:pt x="253" y="5647"/>
                    <a:pt x="566" y="5647"/>
                  </a:cubicBezTo>
                  <a:lnTo>
                    <a:pt x="1696" y="5647"/>
                  </a:lnTo>
                  <a:cubicBezTo>
                    <a:pt x="4014" y="5647"/>
                    <a:pt x="5996" y="4075"/>
                    <a:pt x="6601" y="1943"/>
                  </a:cubicBezTo>
                  <a:cubicBezTo>
                    <a:pt x="6324" y="1717"/>
                    <a:pt x="6041" y="1476"/>
                    <a:pt x="5740" y="1223"/>
                  </a:cubicBezTo>
                  <a:lnTo>
                    <a:pt x="5481" y="1004"/>
                  </a:lnTo>
                  <a:lnTo>
                    <a:pt x="4391" y="2097"/>
                  </a:lnTo>
                  <a:cubicBezTo>
                    <a:pt x="4281" y="2203"/>
                    <a:pt x="4139" y="2255"/>
                    <a:pt x="3997" y="2255"/>
                  </a:cubicBezTo>
                  <a:cubicBezTo>
                    <a:pt x="3852" y="2255"/>
                    <a:pt x="3708" y="2200"/>
                    <a:pt x="3599" y="2091"/>
                  </a:cubicBezTo>
                  <a:cubicBezTo>
                    <a:pt x="3379" y="1871"/>
                    <a:pt x="3376" y="1519"/>
                    <a:pt x="3593" y="1299"/>
                  </a:cubicBezTo>
                  <a:lnTo>
                    <a:pt x="4611" y="278"/>
                  </a:lnTo>
                  <a:lnTo>
                    <a:pt x="42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37" name="Google Shape;1637;p58"/>
            <p:cNvSpPr/>
            <p:nvPr/>
          </p:nvSpPr>
          <p:spPr>
            <a:xfrm>
              <a:off x="6234950" y="3299725"/>
              <a:ext cx="165050" cy="141175"/>
            </a:xfrm>
            <a:custGeom>
              <a:avLst/>
              <a:gdLst/>
              <a:ahLst/>
              <a:cxnLst/>
              <a:rect l="l" t="t" r="r" b="b"/>
              <a:pathLst>
                <a:path w="6602" h="5647" extrusionOk="0">
                  <a:moveTo>
                    <a:pt x="566" y="1"/>
                  </a:moveTo>
                  <a:cubicBezTo>
                    <a:pt x="253" y="1"/>
                    <a:pt x="3" y="254"/>
                    <a:pt x="3" y="567"/>
                  </a:cubicBezTo>
                  <a:lnTo>
                    <a:pt x="3" y="1699"/>
                  </a:lnTo>
                  <a:cubicBezTo>
                    <a:pt x="0" y="3879"/>
                    <a:pt x="1807" y="5647"/>
                    <a:pt x="3990" y="5647"/>
                  </a:cubicBezTo>
                  <a:lnTo>
                    <a:pt x="4285" y="5647"/>
                  </a:lnTo>
                  <a:lnTo>
                    <a:pt x="4611" y="5373"/>
                  </a:lnTo>
                  <a:lnTo>
                    <a:pt x="3593" y="4352"/>
                  </a:lnTo>
                  <a:cubicBezTo>
                    <a:pt x="3379" y="4132"/>
                    <a:pt x="3382" y="3780"/>
                    <a:pt x="3599" y="3563"/>
                  </a:cubicBezTo>
                  <a:cubicBezTo>
                    <a:pt x="3710" y="3451"/>
                    <a:pt x="3856" y="3396"/>
                    <a:pt x="4001" y="3396"/>
                  </a:cubicBezTo>
                  <a:cubicBezTo>
                    <a:pt x="4142" y="3396"/>
                    <a:pt x="4282" y="3448"/>
                    <a:pt x="4391" y="3554"/>
                  </a:cubicBezTo>
                  <a:lnTo>
                    <a:pt x="5481" y="4644"/>
                  </a:lnTo>
                  <a:lnTo>
                    <a:pt x="5809" y="4370"/>
                  </a:lnTo>
                  <a:cubicBezTo>
                    <a:pt x="6083" y="4138"/>
                    <a:pt x="6345" y="3918"/>
                    <a:pt x="6601" y="3704"/>
                  </a:cubicBezTo>
                  <a:cubicBezTo>
                    <a:pt x="5996" y="1575"/>
                    <a:pt x="4017" y="1"/>
                    <a:pt x="1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638" name="Google Shape;1638;p58"/>
          <p:cNvGrpSpPr/>
          <p:nvPr/>
        </p:nvGrpSpPr>
        <p:grpSpPr>
          <a:xfrm>
            <a:off x="5940522" y="2650796"/>
            <a:ext cx="350079" cy="350079"/>
            <a:chOff x="3497300" y="3227275"/>
            <a:chExt cx="296175" cy="296175"/>
          </a:xfrm>
        </p:grpSpPr>
        <p:sp>
          <p:nvSpPr>
            <p:cNvPr id="1639" name="Google Shape;1639;p58"/>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58"/>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58"/>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58"/>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58"/>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58"/>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58"/>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58"/>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theme/theme1.xml><?xml version="1.0" encoding="utf-8"?>
<a:theme xmlns:a="http://schemas.openxmlformats.org/drawingml/2006/main" name="Forests &amp; Jungles: Consequences of Deforestation by Slidesgo">
  <a:themeElements>
    <a:clrScheme name="Simple Light">
      <a:dk1>
        <a:srgbClr val="27211E"/>
      </a:dk1>
      <a:lt1>
        <a:srgbClr val="F2E2DF"/>
      </a:lt1>
      <a:dk2>
        <a:srgbClr val="F4CA79"/>
      </a:dk2>
      <a:lt2>
        <a:srgbClr val="F5B073"/>
      </a:lt2>
      <a:accent1>
        <a:srgbClr val="FF7966"/>
      </a:accent1>
      <a:accent2>
        <a:srgbClr val="51613C"/>
      </a:accent2>
      <a:accent3>
        <a:srgbClr val="C6B2A9"/>
      </a:accent3>
      <a:accent4>
        <a:srgbClr val="A98E82"/>
      </a:accent4>
      <a:accent5>
        <a:srgbClr val="9E7765"/>
      </a:accent5>
      <a:accent6>
        <a:srgbClr val="38271F"/>
      </a:accent6>
      <a:hlink>
        <a:srgbClr val="2721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1505</Words>
  <Application>Microsoft Office PowerPoint</Application>
  <PresentationFormat>On-screen Show (16:9)</PresentationFormat>
  <Paragraphs>149</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DM Sans</vt:lpstr>
      <vt:lpstr>Arial</vt:lpstr>
      <vt:lpstr>Bebas Neue</vt:lpstr>
      <vt:lpstr>Darker Grotesque Light</vt:lpstr>
      <vt:lpstr>Epilogue</vt:lpstr>
      <vt:lpstr>Calisto MT</vt:lpstr>
      <vt:lpstr>Archivo Black</vt:lpstr>
      <vt:lpstr>Nunito Light</vt:lpstr>
      <vt:lpstr>Forests &amp; Jungles: Consequences of Deforestation by Slidesgo</vt:lpstr>
      <vt:lpstr>Wildfire Prediction Model</vt:lpstr>
      <vt:lpstr>Introduction</vt:lpstr>
      <vt:lpstr>Team Mavericks</vt:lpstr>
      <vt:lpstr>Introduction</vt:lpstr>
      <vt:lpstr>PowerPoint Presentation</vt:lpstr>
      <vt:lpstr>Project Overview</vt:lpstr>
      <vt:lpstr>PowerPoint Presentation</vt:lpstr>
      <vt:lpstr>The Project has been divided into 3 Phases</vt:lpstr>
      <vt:lpstr>Project Timeline</vt:lpstr>
      <vt:lpstr>Morocco Wildfire Predictions: 2010-2022 ML Dataset</vt:lpstr>
      <vt:lpstr>Features</vt:lpstr>
      <vt:lpstr>Data Preparation</vt:lpstr>
      <vt:lpstr>PowerPoint Presentation</vt:lpstr>
      <vt:lpstr>PowerPoint Presentation</vt:lpstr>
      <vt:lpstr>Model Building</vt:lpstr>
      <vt:lpstr>ML Two Model Theory</vt:lpstr>
      <vt:lpstr>Model 1: Linear Regression</vt:lpstr>
      <vt:lpstr>Model 2: Logistic Regression</vt:lpstr>
      <vt:lpstr>Deployment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Tabish Ali Ansari</cp:lastModifiedBy>
  <cp:revision>39</cp:revision>
  <dcterms:modified xsi:type="dcterms:W3CDTF">2024-06-29T19:09:30Z</dcterms:modified>
</cp:coreProperties>
</file>