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7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Century Gothic" panose="020B0502020202020204" pitchFamily="34" charset="0"/>
      <p:regular r:id="rId28"/>
      <p:bold r:id="rId29"/>
      <p:italic r:id="rId30"/>
      <p:boldItalic r:id="rId31"/>
    </p:embeddedFont>
    <p:embeddedFont>
      <p:font typeface="Garamond" panose="02020404030301010803" pitchFamily="18" charset="0"/>
      <p:regular r:id="rId32"/>
      <p:bold r:id="rId33"/>
      <p:italic r:id="rId34"/>
    </p:embeddedFont>
    <p:embeddedFont>
      <p:font typeface="Trebuchet MS" panose="020B0603020202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C3EEF37-BDAE-4E3A-AC3B-8E8D9F83C410}">
  <a:tblStyle styleId="{9C3EEF37-BDAE-4E3A-AC3B-8E8D9F83C4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E96558C-753C-4F3D-A3BA-E5549388A2C3}" styleName="Table_1">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653" autoAdjust="0"/>
    <p:restoredTop sz="95033" autoAdjust="0"/>
  </p:normalViewPr>
  <p:slideViewPr>
    <p:cSldViewPr snapToGrid="0">
      <p:cViewPr varScale="1">
        <p:scale>
          <a:sx n="82" d="100"/>
          <a:sy n="82" d="100"/>
        </p:scale>
        <p:origin x="230" y="72"/>
      </p:cViewPr>
      <p:guideLst/>
    </p:cSldViewPr>
  </p:slideViewPr>
  <p:notesTextViewPr>
    <p:cViewPr>
      <p:scale>
        <a:sx n="400" d="100"/>
        <a:sy n="4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120353590077953E-2"/>
          <c:y val="0.11451738387969362"/>
          <c:w val="0.9372944956918724"/>
          <c:h val="0.74312219226158804"/>
        </c:manualLayout>
      </c:layout>
      <c:lineChart>
        <c:grouping val="stacked"/>
        <c:varyColors val="0"/>
        <c:ser>
          <c:idx val="0"/>
          <c:order val="0"/>
          <c:tx>
            <c:strRef>
              <c:f>Sheet1!$B$1</c:f>
              <c:strCache>
                <c:ptCount val="1"/>
                <c:pt idx="0">
                  <c:v>No. of patients</c:v>
                </c:pt>
              </c:strCache>
            </c:strRef>
          </c:tx>
          <c:spPr>
            <a:ln w="28575" cap="rnd">
              <a:solidFill>
                <a:schemeClr val="accent1"/>
              </a:solidFill>
              <a:round/>
            </a:ln>
            <a:effectLst/>
          </c:spPr>
          <c:marker>
            <c:symbol val="none"/>
          </c:marker>
          <c:cat>
            <c:strRef>
              <c:f>Sheet1!$A$2:$A$13</c:f>
              <c:strCache>
                <c:ptCount val="12"/>
                <c:pt idx="0">
                  <c:v>January</c:v>
                </c:pt>
                <c:pt idx="1">
                  <c:v>February</c:v>
                </c:pt>
                <c:pt idx="2">
                  <c:v>March</c:v>
                </c:pt>
                <c:pt idx="3">
                  <c:v>April</c:v>
                </c:pt>
                <c:pt idx="4">
                  <c:v>May</c:v>
                </c:pt>
                <c:pt idx="5">
                  <c:v>June</c:v>
                </c:pt>
                <c:pt idx="6">
                  <c:v>July</c:v>
                </c:pt>
                <c:pt idx="7">
                  <c:v>Auguat</c:v>
                </c:pt>
                <c:pt idx="8">
                  <c:v>September</c:v>
                </c:pt>
                <c:pt idx="9">
                  <c:v>October</c:v>
                </c:pt>
                <c:pt idx="10">
                  <c:v>November</c:v>
                </c:pt>
                <c:pt idx="11">
                  <c:v>December</c:v>
                </c:pt>
              </c:strCache>
            </c:strRef>
          </c:cat>
          <c:val>
            <c:numRef>
              <c:f>Sheet1!$B$2:$B$13</c:f>
              <c:numCache>
                <c:formatCode>General</c:formatCode>
                <c:ptCount val="12"/>
                <c:pt idx="0">
                  <c:v>14361</c:v>
                </c:pt>
                <c:pt idx="1">
                  <c:v>17467</c:v>
                </c:pt>
                <c:pt idx="2">
                  <c:v>18785</c:v>
                </c:pt>
                <c:pt idx="3">
                  <c:v>17942</c:v>
                </c:pt>
                <c:pt idx="4">
                  <c:v>20600</c:v>
                </c:pt>
                <c:pt idx="5">
                  <c:v>18809</c:v>
                </c:pt>
                <c:pt idx="6">
                  <c:v>18790</c:v>
                </c:pt>
                <c:pt idx="7">
                  <c:v>16738</c:v>
                </c:pt>
                <c:pt idx="8">
                  <c:v>17263</c:v>
                </c:pt>
                <c:pt idx="9">
                  <c:v>16780</c:v>
                </c:pt>
                <c:pt idx="10">
                  <c:v>14371</c:v>
                </c:pt>
                <c:pt idx="11">
                  <c:v>15585</c:v>
                </c:pt>
              </c:numCache>
            </c:numRef>
          </c:val>
          <c:smooth val="0"/>
          <c:extLst>
            <c:ext xmlns:c16="http://schemas.microsoft.com/office/drawing/2014/chart" uri="{C3380CC4-5D6E-409C-BE32-E72D297353CC}">
              <c16:uniqueId val="{00000000-25D1-46CD-8414-69FC917D317F}"/>
            </c:ext>
          </c:extLst>
        </c:ser>
        <c:dLbls>
          <c:showLegendKey val="0"/>
          <c:showVal val="0"/>
          <c:showCatName val="0"/>
          <c:showSerName val="0"/>
          <c:showPercent val="0"/>
          <c:showBubbleSize val="0"/>
        </c:dLbls>
        <c:smooth val="0"/>
        <c:axId val="1381905424"/>
        <c:axId val="1432528592"/>
      </c:lineChart>
      <c:catAx>
        <c:axId val="1381905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32528592"/>
        <c:crosses val="autoZero"/>
        <c:auto val="1"/>
        <c:lblAlgn val="ctr"/>
        <c:lblOffset val="100"/>
        <c:noMultiLvlLbl val="0"/>
      </c:catAx>
      <c:valAx>
        <c:axId val="1432528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819054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a:t>
            </a:fld>
            <a:endParaRPr/>
          </a:p>
        </p:txBody>
      </p:sp>
    </p:spTree>
    <p:extLst>
      <p:ext uri="{BB962C8B-B14F-4D97-AF65-F5344CB8AC3E}">
        <p14:creationId xmlns:p14="http://schemas.microsoft.com/office/powerpoint/2010/main" val="25404551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65288b51ec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65288b51ec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265288b51ec_0_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65288b51ec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65288b51ec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g265288b51ec_0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gradFill>
          <a:gsLst>
            <a:gs pos="0">
              <a:srgbClr val="E1DBC9"/>
            </a:gs>
            <a:gs pos="77000">
              <a:srgbClr val="C8C1B0"/>
            </a:gs>
            <a:gs pos="100000">
              <a:srgbClr val="C0BAAA"/>
            </a:gs>
          </a:gsLst>
          <a:lin ang="5400000" scaled="0"/>
        </a:gradFill>
        <a:effectLst/>
      </p:bgPr>
    </p:bg>
    <p:spTree>
      <p:nvGrpSpPr>
        <p:cNvPr id="1" name="Shape 16"/>
        <p:cNvGrpSpPr/>
        <p:nvPr/>
      </p:nvGrpSpPr>
      <p:grpSpPr>
        <a:xfrm>
          <a:off x="0" y="0"/>
          <a:ext cx="0" cy="0"/>
          <a:chOff x="0" y="0"/>
          <a:chExt cx="0" cy="0"/>
        </a:xfrm>
      </p:grpSpPr>
      <p:sp>
        <p:nvSpPr>
          <p:cNvPr id="17" name="Google Shape;17;p2"/>
          <p:cNvSpPr/>
          <p:nvPr/>
        </p:nvSpPr>
        <p:spPr>
          <a:xfrm>
            <a:off x="0" y="0"/>
            <a:ext cx="12192000" cy="6858000"/>
          </a:xfrm>
          <a:prstGeom prst="rect">
            <a:avLst/>
          </a:prstGeom>
          <a:blipFill rotWithShape="1">
            <a:blip r:embed="rId2">
              <a:alphaModFix amt="45000"/>
            </a:blip>
            <a:tile tx="-44450" ty="3810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307870" y="1267730"/>
            <a:ext cx="9576262" cy="4307950"/>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447801" y="1411615"/>
            <a:ext cx="9296400" cy="4034770"/>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135880" y="1267730"/>
            <a:ext cx="1920240" cy="73152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5250180" y="1267730"/>
            <a:ext cx="1691640" cy="645295"/>
            <a:chOff x="5318306" y="1386268"/>
            <a:chExt cx="1567331" cy="645295"/>
          </a:xfrm>
        </p:grpSpPr>
        <p:cxnSp>
          <p:nvCxnSpPr>
            <p:cNvPr id="22" name="Google Shape;22;p2"/>
            <p:cNvCxnSpPr/>
            <p:nvPr/>
          </p:nvCxnSpPr>
          <p:spPr>
            <a:xfrm>
              <a:off x="5318306"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23" name="Google Shape;23;p2"/>
            <p:cNvCxnSpPr/>
            <p:nvPr/>
          </p:nvCxnSpPr>
          <p:spPr>
            <a:xfrm>
              <a:off x="6885637"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24" name="Google Shape;24;p2"/>
            <p:cNvCxnSpPr/>
            <p:nvPr/>
          </p:nvCxnSpPr>
          <p:spPr>
            <a:xfrm>
              <a:off x="5318306" y="2031563"/>
              <a:ext cx="1567331" cy="0"/>
            </a:xfrm>
            <a:prstGeom prst="straightConnector1">
              <a:avLst/>
            </a:prstGeom>
            <a:solidFill>
              <a:srgbClr val="262626"/>
            </a:solidFill>
            <a:ln w="9525" cap="flat" cmpd="sng">
              <a:solidFill>
                <a:schemeClr val="dk1"/>
              </a:solidFill>
              <a:prstDash val="solid"/>
              <a:miter lim="800000"/>
              <a:headEnd type="none" w="sm" len="sm"/>
              <a:tailEnd type="none" w="sm" len="sm"/>
            </a:ln>
          </p:spPr>
        </p:cxnSp>
      </p:grpSp>
      <p:sp>
        <p:nvSpPr>
          <p:cNvPr id="25" name="Google Shape;25;p2"/>
          <p:cNvSpPr txBox="1">
            <a:spLocks noGrp="1"/>
          </p:cNvSpPr>
          <p:nvPr>
            <p:ph type="ctrTitle"/>
          </p:nvPr>
        </p:nvSpPr>
        <p:spPr>
          <a:xfrm>
            <a:off x="1561708" y="2091263"/>
            <a:ext cx="9068586" cy="2590800"/>
          </a:xfrm>
          <a:prstGeom prst="rect">
            <a:avLst/>
          </a:prstGeom>
          <a:noFill/>
          <a:ln>
            <a:noFill/>
          </a:ln>
        </p:spPr>
        <p:txBody>
          <a:bodyPr spcFirstLastPara="1" wrap="square" lIns="91425" tIns="45700" rIns="91425" bIns="45700" anchor="ctr" anchorCtr="0">
            <a:noAutofit/>
          </a:bodyPr>
          <a:lstStyle>
            <a:lvl1pPr lvl="0" algn="ctr">
              <a:lnSpc>
                <a:spcPct val="83000"/>
              </a:lnSpc>
              <a:spcBef>
                <a:spcPts val="0"/>
              </a:spcBef>
              <a:spcAft>
                <a:spcPts val="0"/>
              </a:spcAft>
              <a:buClr>
                <a:srgbClr val="262626"/>
              </a:buClr>
              <a:buSzPts val="7200"/>
              <a:buFont typeface="Century Gothic"/>
              <a:buNone/>
              <a:defRPr sz="7200" b="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
          <p:cNvSpPr txBox="1">
            <a:spLocks noGrp="1"/>
          </p:cNvSpPr>
          <p:nvPr>
            <p:ph type="subTitle" idx="1"/>
          </p:nvPr>
        </p:nvSpPr>
        <p:spPr>
          <a:xfrm>
            <a:off x="1562100" y="4682062"/>
            <a:ext cx="9070848" cy="457201"/>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SzPts val="1600"/>
              <a:buNone/>
              <a:defRPr sz="1600">
                <a:solidFill>
                  <a:schemeClr val="dk1"/>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a:endParaRPr/>
          </a:p>
        </p:txBody>
      </p:sp>
      <p:sp>
        <p:nvSpPr>
          <p:cNvPr id="27" name="Google Shape;27;p2"/>
          <p:cNvSpPr txBox="1">
            <a:spLocks noGrp="1"/>
          </p:cNvSpPr>
          <p:nvPr>
            <p:ph type="dt" idx="10"/>
          </p:nvPr>
        </p:nvSpPr>
        <p:spPr>
          <a:xfrm>
            <a:off x="5318760" y="1341255"/>
            <a:ext cx="1554480" cy="527213"/>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300">
                <a:solidFill>
                  <a:schemeClr val="dk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1453896" y="5211060"/>
            <a:ext cx="5905500" cy="228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sldNum" idx="12"/>
          </p:nvPr>
        </p:nvSpPr>
        <p:spPr>
          <a:xfrm>
            <a:off x="8606919" y="5212080"/>
            <a:ext cx="2111881" cy="2286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i="0" u="none" strike="noStrike" cap="none">
                <a:solidFill>
                  <a:srgbClr val="3F3F3F"/>
                </a:solidFill>
                <a:latin typeface="Century Gothic"/>
                <a:ea typeface="Century Gothic"/>
                <a:cs typeface="Century Gothic"/>
                <a:sym typeface="Century Gothic"/>
              </a:defRPr>
            </a:lvl1pPr>
            <a:lvl2pPr marL="0" lvl="1" indent="0" algn="r">
              <a:spcBef>
                <a:spcPts val="0"/>
              </a:spcBef>
              <a:buNone/>
              <a:defRPr sz="1000" b="0" i="0" u="none" strike="noStrike" cap="none">
                <a:solidFill>
                  <a:srgbClr val="3F3F3F"/>
                </a:solidFill>
                <a:latin typeface="Century Gothic"/>
                <a:ea typeface="Century Gothic"/>
                <a:cs typeface="Century Gothic"/>
                <a:sym typeface="Century Gothic"/>
              </a:defRPr>
            </a:lvl2pPr>
            <a:lvl3pPr marL="0" lvl="2" indent="0" algn="r">
              <a:spcBef>
                <a:spcPts val="0"/>
              </a:spcBef>
              <a:buNone/>
              <a:defRPr sz="1000" b="0" i="0" u="none" strike="noStrike" cap="none">
                <a:solidFill>
                  <a:srgbClr val="3F3F3F"/>
                </a:solidFill>
                <a:latin typeface="Century Gothic"/>
                <a:ea typeface="Century Gothic"/>
                <a:cs typeface="Century Gothic"/>
                <a:sym typeface="Century Gothic"/>
              </a:defRPr>
            </a:lvl3pPr>
            <a:lvl4pPr marL="0" lvl="3" indent="0" algn="r">
              <a:spcBef>
                <a:spcPts val="0"/>
              </a:spcBef>
              <a:buNone/>
              <a:defRPr sz="1000" b="0" i="0" u="none" strike="noStrike" cap="none">
                <a:solidFill>
                  <a:srgbClr val="3F3F3F"/>
                </a:solidFill>
                <a:latin typeface="Century Gothic"/>
                <a:ea typeface="Century Gothic"/>
                <a:cs typeface="Century Gothic"/>
                <a:sym typeface="Century Gothic"/>
              </a:defRPr>
            </a:lvl4pPr>
            <a:lvl5pPr marL="0" lvl="4" indent="0" algn="r">
              <a:spcBef>
                <a:spcPts val="0"/>
              </a:spcBef>
              <a:buNone/>
              <a:defRPr sz="1000" b="0" i="0" u="none" strike="noStrike" cap="none">
                <a:solidFill>
                  <a:srgbClr val="3F3F3F"/>
                </a:solidFill>
                <a:latin typeface="Century Gothic"/>
                <a:ea typeface="Century Gothic"/>
                <a:cs typeface="Century Gothic"/>
                <a:sym typeface="Century Gothic"/>
              </a:defRPr>
            </a:lvl5pPr>
            <a:lvl6pPr marL="0" lvl="5" indent="0" algn="r">
              <a:spcBef>
                <a:spcPts val="0"/>
              </a:spcBef>
              <a:buNone/>
              <a:defRPr sz="1000" b="0" i="0" u="none" strike="noStrike" cap="none">
                <a:solidFill>
                  <a:srgbClr val="3F3F3F"/>
                </a:solidFill>
                <a:latin typeface="Century Gothic"/>
                <a:ea typeface="Century Gothic"/>
                <a:cs typeface="Century Gothic"/>
                <a:sym typeface="Century Gothic"/>
              </a:defRPr>
            </a:lvl6pPr>
            <a:lvl7pPr marL="0" lvl="6" indent="0" algn="r">
              <a:spcBef>
                <a:spcPts val="0"/>
              </a:spcBef>
              <a:buNone/>
              <a:defRPr sz="1000" b="0" i="0" u="none" strike="noStrike" cap="none">
                <a:solidFill>
                  <a:srgbClr val="3F3F3F"/>
                </a:solidFill>
                <a:latin typeface="Century Gothic"/>
                <a:ea typeface="Century Gothic"/>
                <a:cs typeface="Century Gothic"/>
                <a:sym typeface="Century Gothic"/>
              </a:defRPr>
            </a:lvl7pPr>
            <a:lvl8pPr marL="0" lvl="7" indent="0" algn="r">
              <a:spcBef>
                <a:spcPts val="0"/>
              </a:spcBef>
              <a:buNone/>
              <a:defRPr sz="1000" b="0" i="0" u="none" strike="noStrike" cap="none">
                <a:solidFill>
                  <a:srgbClr val="3F3F3F"/>
                </a:solidFill>
                <a:latin typeface="Century Gothic"/>
                <a:ea typeface="Century Gothic"/>
                <a:cs typeface="Century Gothic"/>
                <a:sym typeface="Century Gothic"/>
              </a:defRPr>
            </a:lvl8pPr>
            <a:lvl9pPr marL="0" lvl="8" indent="0" algn="r">
              <a:spcBef>
                <a:spcPts val="0"/>
              </a:spcBef>
              <a:buNone/>
              <a:defRPr sz="1000" b="0" i="0" u="none" strike="noStrike" cap="none">
                <a:solidFill>
                  <a:srgbClr val="3F3F3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4"/>
        <p:cNvGrpSpPr/>
        <p:nvPr/>
      </p:nvGrpSpPr>
      <p:grpSpPr>
        <a:xfrm>
          <a:off x="0" y="0"/>
          <a:ext cx="0" cy="0"/>
          <a:chOff x="0" y="0"/>
          <a:chExt cx="0" cy="0"/>
        </a:xfrm>
      </p:grpSpPr>
      <p:sp>
        <p:nvSpPr>
          <p:cNvPr id="95" name="Google Shape;95;p11"/>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1"/>
          <p:cNvSpPr txBox="1">
            <a:spLocks noGrp="1"/>
          </p:cNvSpPr>
          <p:nvPr>
            <p:ph type="body" idx="1"/>
          </p:nvPr>
        </p:nvSpPr>
        <p:spPr>
          <a:xfrm rot="5400000">
            <a:off x="4130040" y="-960120"/>
            <a:ext cx="3931920" cy="10058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97" name="Google Shape;97;p11"/>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1"/>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1"/>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rot="5400000">
            <a:off x="7543800" y="2209800"/>
            <a:ext cx="5257800" cy="2362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2"/>
          <p:cNvSpPr txBox="1">
            <a:spLocks noGrp="1"/>
          </p:cNvSpPr>
          <p:nvPr>
            <p:ph type="body" idx="1"/>
          </p:nvPr>
        </p:nvSpPr>
        <p:spPr>
          <a:xfrm rot="5400000">
            <a:off x="2247900" y="-647700"/>
            <a:ext cx="5257800" cy="80772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103" name="Google Shape;103;p12"/>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2"/>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2"/>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33" name="Google Shape;33;p3"/>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1066800" y="2103120"/>
            <a:ext cx="4754880" cy="374904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39" name="Google Shape;39;p4"/>
          <p:cNvSpPr txBox="1">
            <a:spLocks noGrp="1"/>
          </p:cNvSpPr>
          <p:nvPr>
            <p:ph type="body" idx="2"/>
          </p:nvPr>
        </p:nvSpPr>
        <p:spPr>
          <a:xfrm>
            <a:off x="6370320" y="2103120"/>
            <a:ext cx="4754880" cy="374904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40" name="Google Shape;40;p4"/>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gradFill>
          <a:gsLst>
            <a:gs pos="0">
              <a:srgbClr val="E1DBC9"/>
            </a:gs>
            <a:gs pos="77000">
              <a:srgbClr val="C8C1B0"/>
            </a:gs>
            <a:gs pos="100000">
              <a:srgbClr val="C0BAAA"/>
            </a:gs>
          </a:gsLst>
          <a:lin ang="5400000" scaled="0"/>
        </a:gradFill>
        <a:effectLst/>
      </p:bgPr>
    </p:bg>
    <p:spTree>
      <p:nvGrpSpPr>
        <p:cNvPr id="1" name="Shape 43"/>
        <p:cNvGrpSpPr/>
        <p:nvPr/>
      </p:nvGrpSpPr>
      <p:grpSpPr>
        <a:xfrm>
          <a:off x="0" y="0"/>
          <a:ext cx="0" cy="0"/>
          <a:chOff x="0" y="0"/>
          <a:chExt cx="0" cy="0"/>
        </a:xfrm>
      </p:grpSpPr>
      <p:sp>
        <p:nvSpPr>
          <p:cNvPr id="44" name="Google Shape;44;p5"/>
          <p:cNvSpPr/>
          <p:nvPr/>
        </p:nvSpPr>
        <p:spPr>
          <a:xfrm>
            <a:off x="0" y="0"/>
            <a:ext cx="12192000" cy="6858000"/>
          </a:xfrm>
          <a:prstGeom prst="rect">
            <a:avLst/>
          </a:prstGeom>
          <a:blipFill rotWithShape="1">
            <a:blip r:embed="rId2">
              <a:alphaModFix amt="45000"/>
            </a:blip>
            <a:tile tx="-44450" ty="3810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1307870" y="1267730"/>
            <a:ext cx="9576262" cy="4307950"/>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1447800" y="1411615"/>
            <a:ext cx="9296400" cy="4034770"/>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5135880" y="1267730"/>
            <a:ext cx="1920240" cy="73152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5"/>
          <p:cNvGrpSpPr/>
          <p:nvPr/>
        </p:nvGrpSpPr>
        <p:grpSpPr>
          <a:xfrm>
            <a:off x="5250180" y="1267730"/>
            <a:ext cx="1691640" cy="645295"/>
            <a:chOff x="5318306" y="1386268"/>
            <a:chExt cx="1567331" cy="645295"/>
          </a:xfrm>
        </p:grpSpPr>
        <p:cxnSp>
          <p:nvCxnSpPr>
            <p:cNvPr id="49" name="Google Shape;49;p5"/>
            <p:cNvCxnSpPr/>
            <p:nvPr/>
          </p:nvCxnSpPr>
          <p:spPr>
            <a:xfrm>
              <a:off x="5318306"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50" name="Google Shape;50;p5"/>
            <p:cNvCxnSpPr/>
            <p:nvPr/>
          </p:nvCxnSpPr>
          <p:spPr>
            <a:xfrm>
              <a:off x="6885637"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51" name="Google Shape;51;p5"/>
            <p:cNvCxnSpPr/>
            <p:nvPr/>
          </p:nvCxnSpPr>
          <p:spPr>
            <a:xfrm>
              <a:off x="5318306" y="2031563"/>
              <a:ext cx="1567331" cy="0"/>
            </a:xfrm>
            <a:prstGeom prst="straightConnector1">
              <a:avLst/>
            </a:prstGeom>
            <a:solidFill>
              <a:srgbClr val="262626"/>
            </a:solidFill>
            <a:ln w="9525" cap="flat" cmpd="sng">
              <a:solidFill>
                <a:schemeClr val="dk1"/>
              </a:solidFill>
              <a:prstDash val="solid"/>
              <a:miter lim="800000"/>
              <a:headEnd type="none" w="sm" len="sm"/>
              <a:tailEnd type="none" w="sm" len="sm"/>
            </a:ln>
          </p:spPr>
        </p:cxnSp>
      </p:grpSp>
      <p:sp>
        <p:nvSpPr>
          <p:cNvPr id="52" name="Google Shape;52;p5"/>
          <p:cNvSpPr txBox="1">
            <a:spLocks noGrp="1"/>
          </p:cNvSpPr>
          <p:nvPr>
            <p:ph type="title"/>
          </p:nvPr>
        </p:nvSpPr>
        <p:spPr>
          <a:xfrm>
            <a:off x="1563623" y="2094309"/>
            <a:ext cx="9070848" cy="2587752"/>
          </a:xfrm>
          <a:prstGeom prst="rect">
            <a:avLst/>
          </a:prstGeom>
          <a:noFill/>
          <a:ln>
            <a:noFill/>
          </a:ln>
        </p:spPr>
        <p:txBody>
          <a:bodyPr spcFirstLastPara="1" wrap="square" lIns="91425" tIns="45700" rIns="91425" bIns="45700" anchor="ctr" anchorCtr="0">
            <a:noAutofit/>
          </a:bodyPr>
          <a:lstStyle>
            <a:lvl1pPr lvl="0" algn="ctr">
              <a:lnSpc>
                <a:spcPct val="83000"/>
              </a:lnSpc>
              <a:spcBef>
                <a:spcPts val="0"/>
              </a:spcBef>
              <a:spcAft>
                <a:spcPts val="0"/>
              </a:spcAft>
              <a:buClr>
                <a:srgbClr val="262626"/>
              </a:buClr>
              <a:buSzPts val="7200"/>
              <a:buFont typeface="Century Gothic"/>
              <a:buNone/>
              <a:defRPr sz="720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5"/>
          <p:cNvSpPr txBox="1">
            <a:spLocks noGrp="1"/>
          </p:cNvSpPr>
          <p:nvPr>
            <p:ph type="body" idx="1"/>
          </p:nvPr>
        </p:nvSpPr>
        <p:spPr>
          <a:xfrm>
            <a:off x="1563624" y="4682062"/>
            <a:ext cx="9070848" cy="45720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900"/>
              </a:spcBef>
              <a:spcAft>
                <a:spcPts val="0"/>
              </a:spcAft>
              <a:buSzPts val="1600"/>
              <a:buNone/>
              <a:defRPr sz="1600">
                <a:solidFill>
                  <a:schemeClr val="dk1"/>
                </a:solidFill>
              </a:defRPr>
            </a:lvl1pPr>
            <a:lvl2pPr marL="914400" lvl="1" indent="-228600" algn="l">
              <a:lnSpc>
                <a:spcPct val="100000"/>
              </a:lnSpc>
              <a:spcBef>
                <a:spcPts val="500"/>
              </a:spcBef>
              <a:spcAft>
                <a:spcPts val="0"/>
              </a:spcAft>
              <a:buSzPts val="1600"/>
              <a:buNone/>
              <a:defRPr sz="1600">
                <a:solidFill>
                  <a:srgbClr val="888888"/>
                </a:solidFill>
              </a:defRPr>
            </a:lvl2pPr>
            <a:lvl3pPr marL="1371600" lvl="2" indent="-228600" algn="l">
              <a:lnSpc>
                <a:spcPct val="100000"/>
              </a:lnSpc>
              <a:spcBef>
                <a:spcPts val="500"/>
              </a:spcBef>
              <a:spcAft>
                <a:spcPts val="0"/>
              </a:spcAft>
              <a:buSzPts val="1600"/>
              <a:buNone/>
              <a:defRPr sz="1600">
                <a:solidFill>
                  <a:srgbClr val="888888"/>
                </a:solidFill>
              </a:defRPr>
            </a:lvl3pPr>
            <a:lvl4pPr marL="1828800" lvl="3" indent="-228600" algn="l">
              <a:lnSpc>
                <a:spcPct val="100000"/>
              </a:lnSpc>
              <a:spcBef>
                <a:spcPts val="500"/>
              </a:spcBef>
              <a:spcAft>
                <a:spcPts val="0"/>
              </a:spcAft>
              <a:buSzPts val="1400"/>
              <a:buNone/>
              <a:defRPr sz="1400">
                <a:solidFill>
                  <a:srgbClr val="888888"/>
                </a:solidFill>
              </a:defRPr>
            </a:lvl4pPr>
            <a:lvl5pPr marL="2286000" lvl="4" indent="-228600" algn="l">
              <a:lnSpc>
                <a:spcPct val="100000"/>
              </a:lnSpc>
              <a:spcBef>
                <a:spcPts val="500"/>
              </a:spcBef>
              <a:spcAft>
                <a:spcPts val="0"/>
              </a:spcAft>
              <a:buSzPts val="1400"/>
              <a:buNone/>
              <a:defRPr sz="1400">
                <a:solidFill>
                  <a:srgbClr val="888888"/>
                </a:solidFill>
              </a:defRPr>
            </a:lvl5pPr>
            <a:lvl6pPr marL="2743200" lvl="5" indent="-228600" algn="l">
              <a:lnSpc>
                <a:spcPct val="100000"/>
              </a:lnSpc>
              <a:spcBef>
                <a:spcPts val="500"/>
              </a:spcBef>
              <a:spcAft>
                <a:spcPts val="0"/>
              </a:spcAft>
              <a:buSzPts val="1400"/>
              <a:buNone/>
              <a:defRPr sz="1400">
                <a:solidFill>
                  <a:srgbClr val="888888"/>
                </a:solidFill>
              </a:defRPr>
            </a:lvl6pPr>
            <a:lvl7pPr marL="3200400" lvl="6" indent="-228600" algn="l">
              <a:lnSpc>
                <a:spcPct val="100000"/>
              </a:lnSpc>
              <a:spcBef>
                <a:spcPts val="500"/>
              </a:spcBef>
              <a:spcAft>
                <a:spcPts val="0"/>
              </a:spcAft>
              <a:buSzPts val="1400"/>
              <a:buNone/>
              <a:defRPr sz="1400">
                <a:solidFill>
                  <a:srgbClr val="888888"/>
                </a:solidFill>
              </a:defRPr>
            </a:lvl7pPr>
            <a:lvl8pPr marL="3657600" lvl="7" indent="-228600" algn="l">
              <a:lnSpc>
                <a:spcPct val="100000"/>
              </a:lnSpc>
              <a:spcBef>
                <a:spcPts val="500"/>
              </a:spcBef>
              <a:spcAft>
                <a:spcPts val="0"/>
              </a:spcAft>
              <a:buSzPts val="1400"/>
              <a:buNone/>
              <a:defRPr sz="1400">
                <a:solidFill>
                  <a:srgbClr val="888888"/>
                </a:solidFill>
              </a:defRPr>
            </a:lvl8pPr>
            <a:lvl9pPr marL="4114800" lvl="8" indent="-228600" algn="l">
              <a:lnSpc>
                <a:spcPct val="100000"/>
              </a:lnSpc>
              <a:spcBef>
                <a:spcPts val="500"/>
              </a:spcBef>
              <a:spcAft>
                <a:spcPts val="0"/>
              </a:spcAft>
              <a:buSzPts val="1400"/>
              <a:buNone/>
              <a:defRPr sz="1400">
                <a:solidFill>
                  <a:srgbClr val="888888"/>
                </a:solidFill>
              </a:defRPr>
            </a:lvl9pPr>
          </a:lstStyle>
          <a:p>
            <a:endParaRPr/>
          </a:p>
        </p:txBody>
      </p:sp>
      <p:sp>
        <p:nvSpPr>
          <p:cNvPr id="54" name="Google Shape;54;p5"/>
          <p:cNvSpPr txBox="1">
            <a:spLocks noGrp="1"/>
          </p:cNvSpPr>
          <p:nvPr>
            <p:ph type="dt" idx="10"/>
          </p:nvPr>
        </p:nvSpPr>
        <p:spPr>
          <a:xfrm>
            <a:off x="5321808" y="1344502"/>
            <a:ext cx="1554480" cy="53035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300">
                <a:solidFill>
                  <a:schemeClr val="dk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5"/>
          <p:cNvSpPr txBox="1">
            <a:spLocks noGrp="1"/>
          </p:cNvSpPr>
          <p:nvPr>
            <p:ph type="ftr" idx="11"/>
          </p:nvPr>
        </p:nvSpPr>
        <p:spPr>
          <a:xfrm>
            <a:off x="1453553" y="5211060"/>
            <a:ext cx="5907024" cy="228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
          <p:cNvSpPr txBox="1">
            <a:spLocks noGrp="1"/>
          </p:cNvSpPr>
          <p:nvPr>
            <p:ph type="sldNum" idx="12"/>
          </p:nvPr>
        </p:nvSpPr>
        <p:spPr>
          <a:xfrm>
            <a:off x="8604504" y="5211060"/>
            <a:ext cx="2112264" cy="2286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7"/>
        <p:cNvGrpSpPr/>
        <p:nvPr/>
      </p:nvGrpSpPr>
      <p:grpSpPr>
        <a:xfrm>
          <a:off x="0" y="0"/>
          <a:ext cx="0" cy="0"/>
          <a:chOff x="0" y="0"/>
          <a:chExt cx="0" cy="0"/>
        </a:xfrm>
      </p:grpSpPr>
      <p:sp>
        <p:nvSpPr>
          <p:cNvPr id="58" name="Google Shape;58;p6"/>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6"/>
          <p:cNvSpPr txBox="1">
            <a:spLocks noGrp="1"/>
          </p:cNvSpPr>
          <p:nvPr>
            <p:ph type="body" idx="1"/>
          </p:nvPr>
        </p:nvSpPr>
        <p:spPr>
          <a:xfrm>
            <a:off x="1069848" y="2074334"/>
            <a:ext cx="4754880" cy="64008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0"/>
              </a:spcBef>
              <a:spcAft>
                <a:spcPts val="0"/>
              </a:spcAft>
              <a:buSzPts val="1900"/>
              <a:buNone/>
              <a:defRPr sz="1900" b="0">
                <a:solidFill>
                  <a:schemeClr val="dk2"/>
                </a:solidFill>
                <a:latin typeface="Century Gothic"/>
                <a:ea typeface="Century Gothic"/>
                <a:cs typeface="Century Gothic"/>
                <a:sym typeface="Century Gothic"/>
              </a:defRPr>
            </a:lvl1pPr>
            <a:lvl2pPr marL="914400" lvl="1" indent="-228600" algn="l">
              <a:lnSpc>
                <a:spcPct val="100000"/>
              </a:lnSpc>
              <a:spcBef>
                <a:spcPts val="500"/>
              </a:spcBef>
              <a:spcAft>
                <a:spcPts val="0"/>
              </a:spcAft>
              <a:buSzPts val="1900"/>
              <a:buNone/>
              <a:defRPr sz="1900" b="1"/>
            </a:lvl2pPr>
            <a:lvl3pPr marL="1371600" lvl="2" indent="-228600" algn="l">
              <a:lnSpc>
                <a:spcPct val="100000"/>
              </a:lnSpc>
              <a:spcBef>
                <a:spcPts val="5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60" name="Google Shape;60;p6"/>
          <p:cNvSpPr txBox="1">
            <a:spLocks noGrp="1"/>
          </p:cNvSpPr>
          <p:nvPr>
            <p:ph type="body" idx="2"/>
          </p:nvPr>
        </p:nvSpPr>
        <p:spPr>
          <a:xfrm>
            <a:off x="1069848" y="2755898"/>
            <a:ext cx="4754880" cy="3200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61" name="Google Shape;61;p6"/>
          <p:cNvSpPr txBox="1">
            <a:spLocks noGrp="1"/>
          </p:cNvSpPr>
          <p:nvPr>
            <p:ph type="body" idx="3"/>
          </p:nvPr>
        </p:nvSpPr>
        <p:spPr>
          <a:xfrm>
            <a:off x="6373368" y="2074334"/>
            <a:ext cx="4754880" cy="64008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0"/>
              </a:spcBef>
              <a:spcAft>
                <a:spcPts val="0"/>
              </a:spcAft>
              <a:buSzPts val="1900"/>
              <a:buNone/>
              <a:defRPr sz="1900" b="0">
                <a:solidFill>
                  <a:schemeClr val="dk2"/>
                </a:solidFill>
              </a:defRPr>
            </a:lvl1pPr>
            <a:lvl2pPr marL="914400" lvl="1" indent="-228600" algn="l">
              <a:lnSpc>
                <a:spcPct val="100000"/>
              </a:lnSpc>
              <a:spcBef>
                <a:spcPts val="500"/>
              </a:spcBef>
              <a:spcAft>
                <a:spcPts val="0"/>
              </a:spcAft>
              <a:buSzPts val="1900"/>
              <a:buNone/>
              <a:defRPr sz="1900" b="1"/>
            </a:lvl2pPr>
            <a:lvl3pPr marL="1371600" lvl="2" indent="-228600" algn="l">
              <a:lnSpc>
                <a:spcPct val="100000"/>
              </a:lnSpc>
              <a:spcBef>
                <a:spcPts val="5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62" name="Google Shape;62;p6"/>
          <p:cNvSpPr txBox="1">
            <a:spLocks noGrp="1"/>
          </p:cNvSpPr>
          <p:nvPr>
            <p:ph type="body" idx="4"/>
          </p:nvPr>
        </p:nvSpPr>
        <p:spPr>
          <a:xfrm>
            <a:off x="6373368" y="2756581"/>
            <a:ext cx="4754880" cy="3200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63" name="Google Shape;63;p6"/>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6"/>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6"/>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p7"/>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7"/>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7"/>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sp>
        <p:nvSpPr>
          <p:cNvPr id="72" name="Google Shape;72;p8"/>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5"/>
        <p:cNvGrpSpPr/>
        <p:nvPr/>
      </p:nvGrpSpPr>
      <p:grpSpPr>
        <a:xfrm>
          <a:off x="0" y="0"/>
          <a:ext cx="0" cy="0"/>
          <a:chOff x="0" y="0"/>
          <a:chExt cx="0" cy="0"/>
        </a:xfrm>
      </p:grpSpPr>
      <p:sp>
        <p:nvSpPr>
          <p:cNvPr id="76" name="Google Shape;76;p9"/>
          <p:cNvSpPr/>
          <p:nvPr/>
        </p:nvSpPr>
        <p:spPr>
          <a:xfrm>
            <a:off x="245529" y="237744"/>
            <a:ext cx="8531352" cy="6382512"/>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a:off x="9020386" y="237744"/>
            <a:ext cx="2926080" cy="638251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txBox="1">
            <a:spLocks noGrp="1"/>
          </p:cNvSpPr>
          <p:nvPr>
            <p:ph type="title"/>
          </p:nvPr>
        </p:nvSpPr>
        <p:spPr>
          <a:xfrm>
            <a:off x="9296400" y="607392"/>
            <a:ext cx="2430780" cy="16459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2800"/>
              <a:buFont typeface="Century Gothic"/>
              <a:buNone/>
              <a:defRPr sz="2800" b="0" cap="none">
                <a:solidFill>
                  <a:srgbClr val="FFFFFF"/>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9"/>
          <p:cNvSpPr txBox="1">
            <a:spLocks noGrp="1"/>
          </p:cNvSpPr>
          <p:nvPr>
            <p:ph type="body" idx="1"/>
          </p:nvPr>
        </p:nvSpPr>
        <p:spPr>
          <a:xfrm>
            <a:off x="685800" y="609600"/>
            <a:ext cx="7772400" cy="533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80" name="Google Shape;80;p9"/>
          <p:cNvSpPr txBox="1">
            <a:spLocks noGrp="1"/>
          </p:cNvSpPr>
          <p:nvPr>
            <p:ph type="body" idx="2"/>
          </p:nvPr>
        </p:nvSpPr>
        <p:spPr>
          <a:xfrm>
            <a:off x="9296400" y="2286000"/>
            <a:ext cx="2430780" cy="35052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800"/>
              </a:spcBef>
              <a:spcAft>
                <a:spcPts val="0"/>
              </a:spcAft>
              <a:buSzPts val="1400"/>
              <a:buNone/>
              <a:defRPr sz="1400">
                <a:solidFill>
                  <a:srgbClr val="FFFFFF"/>
                </a:solidFill>
              </a:defRPr>
            </a:lvl1pPr>
            <a:lvl2pPr marL="914400" lvl="1" indent="-228600" algn="l">
              <a:lnSpc>
                <a:spcPct val="100000"/>
              </a:lnSpc>
              <a:spcBef>
                <a:spcPts val="500"/>
              </a:spcBef>
              <a:spcAft>
                <a:spcPts val="0"/>
              </a:spcAft>
              <a:buSzPts val="1200"/>
              <a:buNone/>
              <a:defRPr sz="1200"/>
            </a:lvl2pPr>
            <a:lvl3pPr marL="1371600" lvl="2" indent="-228600" algn="l">
              <a:lnSpc>
                <a:spcPct val="100000"/>
              </a:lnSpc>
              <a:spcBef>
                <a:spcPts val="5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
        <p:nvSpPr>
          <p:cNvPr id="81" name="Google Shape;81;p9"/>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9"/>
          <p:cNvSpPr txBox="1">
            <a:spLocks noGrp="1"/>
          </p:cNvSpPr>
          <p:nvPr>
            <p:ph type="sldNum" idx="12"/>
          </p:nvPr>
        </p:nvSpPr>
        <p:spPr>
          <a:xfrm>
            <a:off x="10393677" y="622300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a:solidFill>
                  <a:srgbClr val="FFFFFF"/>
                </a:solidFill>
                <a:latin typeface="Century Gothic"/>
                <a:ea typeface="Century Gothic"/>
                <a:cs typeface="Century Gothic"/>
                <a:sym typeface="Century Gothic"/>
              </a:defRPr>
            </a:lvl1pPr>
            <a:lvl2pPr marL="0" lvl="1" indent="0" algn="r">
              <a:spcBef>
                <a:spcPts val="0"/>
              </a:spcBef>
              <a:buNone/>
              <a:defRPr sz="1000">
                <a:solidFill>
                  <a:srgbClr val="FFFFFF"/>
                </a:solidFill>
                <a:latin typeface="Century Gothic"/>
                <a:ea typeface="Century Gothic"/>
                <a:cs typeface="Century Gothic"/>
                <a:sym typeface="Century Gothic"/>
              </a:defRPr>
            </a:lvl2pPr>
            <a:lvl3pPr marL="0" lvl="2" indent="0" algn="r">
              <a:spcBef>
                <a:spcPts val="0"/>
              </a:spcBef>
              <a:buNone/>
              <a:defRPr sz="1000">
                <a:solidFill>
                  <a:srgbClr val="FFFFFF"/>
                </a:solidFill>
                <a:latin typeface="Century Gothic"/>
                <a:ea typeface="Century Gothic"/>
                <a:cs typeface="Century Gothic"/>
                <a:sym typeface="Century Gothic"/>
              </a:defRPr>
            </a:lvl3pPr>
            <a:lvl4pPr marL="0" lvl="3" indent="0" algn="r">
              <a:spcBef>
                <a:spcPts val="0"/>
              </a:spcBef>
              <a:buNone/>
              <a:defRPr sz="1000">
                <a:solidFill>
                  <a:srgbClr val="FFFFFF"/>
                </a:solidFill>
                <a:latin typeface="Century Gothic"/>
                <a:ea typeface="Century Gothic"/>
                <a:cs typeface="Century Gothic"/>
                <a:sym typeface="Century Gothic"/>
              </a:defRPr>
            </a:lvl4pPr>
            <a:lvl5pPr marL="0" lvl="4" indent="0" algn="r">
              <a:spcBef>
                <a:spcPts val="0"/>
              </a:spcBef>
              <a:buNone/>
              <a:defRPr sz="1000">
                <a:solidFill>
                  <a:srgbClr val="FFFFFF"/>
                </a:solidFill>
                <a:latin typeface="Century Gothic"/>
                <a:ea typeface="Century Gothic"/>
                <a:cs typeface="Century Gothic"/>
                <a:sym typeface="Century Gothic"/>
              </a:defRPr>
            </a:lvl5pPr>
            <a:lvl6pPr marL="0" lvl="5" indent="0" algn="r">
              <a:spcBef>
                <a:spcPts val="0"/>
              </a:spcBef>
              <a:buNone/>
              <a:defRPr sz="1000">
                <a:solidFill>
                  <a:srgbClr val="FFFFFF"/>
                </a:solidFill>
                <a:latin typeface="Century Gothic"/>
                <a:ea typeface="Century Gothic"/>
                <a:cs typeface="Century Gothic"/>
                <a:sym typeface="Century Gothic"/>
              </a:defRPr>
            </a:lvl6pPr>
            <a:lvl7pPr marL="0" lvl="6" indent="0" algn="r">
              <a:spcBef>
                <a:spcPts val="0"/>
              </a:spcBef>
              <a:buNone/>
              <a:defRPr sz="1000">
                <a:solidFill>
                  <a:srgbClr val="FFFFFF"/>
                </a:solidFill>
                <a:latin typeface="Century Gothic"/>
                <a:ea typeface="Century Gothic"/>
                <a:cs typeface="Century Gothic"/>
                <a:sym typeface="Century Gothic"/>
              </a:defRPr>
            </a:lvl7pPr>
            <a:lvl8pPr marL="0" lvl="7" indent="0" algn="r">
              <a:spcBef>
                <a:spcPts val="0"/>
              </a:spcBef>
              <a:buNone/>
              <a:defRPr sz="1000">
                <a:solidFill>
                  <a:srgbClr val="FFFFFF"/>
                </a:solidFill>
                <a:latin typeface="Century Gothic"/>
                <a:ea typeface="Century Gothic"/>
                <a:cs typeface="Century Gothic"/>
                <a:sym typeface="Century Gothic"/>
              </a:defRPr>
            </a:lvl8pPr>
            <a:lvl9pPr marL="0" lvl="8" indent="0" algn="r">
              <a:spcBef>
                <a:spcPts val="0"/>
              </a:spcBef>
              <a:buNone/>
              <a:defRPr sz="1000">
                <a:solidFill>
                  <a:srgbClr val="FF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IN"/>
              <a:t>‹#›</a:t>
            </a:fld>
            <a:endParaRPr/>
          </a:p>
        </p:txBody>
      </p:sp>
      <p:sp>
        <p:nvSpPr>
          <p:cNvPr id="84" name="Google Shape;84;p9"/>
          <p:cNvSpPr/>
          <p:nvPr/>
        </p:nvSpPr>
        <p:spPr>
          <a:xfrm>
            <a:off x="9157546" y="374904"/>
            <a:ext cx="2651760" cy="6108192"/>
          </a:xfrm>
          <a:prstGeom prst="rect">
            <a:avLst/>
          </a:prstGeom>
          <a:noFill/>
          <a:ln w="9525" cap="sq"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5"/>
        <p:cNvGrpSpPr/>
        <p:nvPr/>
      </p:nvGrpSpPr>
      <p:grpSpPr>
        <a:xfrm>
          <a:off x="0" y="0"/>
          <a:ext cx="0" cy="0"/>
          <a:chOff x="0" y="0"/>
          <a:chExt cx="0" cy="0"/>
        </a:xfrm>
      </p:grpSpPr>
      <p:sp>
        <p:nvSpPr>
          <p:cNvPr id="86" name="Google Shape;86;p10"/>
          <p:cNvSpPr/>
          <p:nvPr/>
        </p:nvSpPr>
        <p:spPr>
          <a:xfrm>
            <a:off x="9020386" y="237744"/>
            <a:ext cx="2926080" cy="638251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0"/>
          <p:cNvSpPr txBox="1">
            <a:spLocks noGrp="1"/>
          </p:cNvSpPr>
          <p:nvPr>
            <p:ph type="title"/>
          </p:nvPr>
        </p:nvSpPr>
        <p:spPr>
          <a:xfrm>
            <a:off x="9296400" y="603504"/>
            <a:ext cx="2432304" cy="164592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FFFFFF"/>
              </a:buClr>
              <a:buSzPts val="2800"/>
              <a:buFont typeface="Century Gothic"/>
              <a:buNone/>
              <a:defRPr sz="2800" b="0">
                <a:solidFill>
                  <a:srgbClr val="FFFFFF"/>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0"/>
          <p:cNvSpPr>
            <a:spLocks noGrp="1"/>
          </p:cNvSpPr>
          <p:nvPr>
            <p:ph type="pic" idx="2"/>
          </p:nvPr>
        </p:nvSpPr>
        <p:spPr>
          <a:xfrm>
            <a:off x="228599" y="237744"/>
            <a:ext cx="8531352" cy="6382512"/>
          </a:xfrm>
          <a:prstGeom prst="rect">
            <a:avLst/>
          </a:prstGeom>
          <a:solidFill>
            <a:srgbClr val="76CEEF"/>
          </a:solidFill>
          <a:ln>
            <a:noFill/>
          </a:ln>
        </p:spPr>
      </p:sp>
      <p:sp>
        <p:nvSpPr>
          <p:cNvPr id="89" name="Google Shape;89;p10"/>
          <p:cNvSpPr txBox="1">
            <a:spLocks noGrp="1"/>
          </p:cNvSpPr>
          <p:nvPr>
            <p:ph type="body" idx="1"/>
          </p:nvPr>
        </p:nvSpPr>
        <p:spPr>
          <a:xfrm>
            <a:off x="9296400" y="2286000"/>
            <a:ext cx="2432304" cy="350215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800"/>
              </a:spcBef>
              <a:spcAft>
                <a:spcPts val="0"/>
              </a:spcAft>
              <a:buSzPts val="1400"/>
              <a:buNone/>
              <a:defRPr sz="1400">
                <a:solidFill>
                  <a:srgbClr val="FFFFFF"/>
                </a:solidFill>
              </a:defRPr>
            </a:lvl1pPr>
            <a:lvl2pPr marL="914400" lvl="1" indent="-228600" algn="l">
              <a:lnSpc>
                <a:spcPct val="100000"/>
              </a:lnSpc>
              <a:spcBef>
                <a:spcPts val="500"/>
              </a:spcBef>
              <a:spcAft>
                <a:spcPts val="0"/>
              </a:spcAft>
              <a:buSzPts val="1200"/>
              <a:buNone/>
              <a:defRPr sz="1200"/>
            </a:lvl2pPr>
            <a:lvl3pPr marL="1371600" lvl="2" indent="-228600" algn="l">
              <a:lnSpc>
                <a:spcPct val="100000"/>
              </a:lnSpc>
              <a:spcBef>
                <a:spcPts val="5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
        <p:nvSpPr>
          <p:cNvPr id="90" name="Google Shape;90;p10"/>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0"/>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sz="10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0"/>
          <p:cNvSpPr txBox="1">
            <a:spLocks noGrp="1"/>
          </p:cNvSpPr>
          <p:nvPr>
            <p:ph type="sldNum" idx="12"/>
          </p:nvPr>
        </p:nvSpPr>
        <p:spPr>
          <a:xfrm>
            <a:off x="10396728" y="6227064"/>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a:solidFill>
                  <a:srgbClr val="FFFFFF"/>
                </a:solidFill>
                <a:latin typeface="Century Gothic"/>
                <a:ea typeface="Century Gothic"/>
                <a:cs typeface="Century Gothic"/>
                <a:sym typeface="Century Gothic"/>
              </a:defRPr>
            </a:lvl1pPr>
            <a:lvl2pPr marL="0" lvl="1" indent="0" algn="r">
              <a:spcBef>
                <a:spcPts val="0"/>
              </a:spcBef>
              <a:buNone/>
              <a:defRPr sz="1000">
                <a:solidFill>
                  <a:srgbClr val="FFFFFF"/>
                </a:solidFill>
                <a:latin typeface="Century Gothic"/>
                <a:ea typeface="Century Gothic"/>
                <a:cs typeface="Century Gothic"/>
                <a:sym typeface="Century Gothic"/>
              </a:defRPr>
            </a:lvl2pPr>
            <a:lvl3pPr marL="0" lvl="2" indent="0" algn="r">
              <a:spcBef>
                <a:spcPts val="0"/>
              </a:spcBef>
              <a:buNone/>
              <a:defRPr sz="1000">
                <a:solidFill>
                  <a:srgbClr val="FFFFFF"/>
                </a:solidFill>
                <a:latin typeface="Century Gothic"/>
                <a:ea typeface="Century Gothic"/>
                <a:cs typeface="Century Gothic"/>
                <a:sym typeface="Century Gothic"/>
              </a:defRPr>
            </a:lvl3pPr>
            <a:lvl4pPr marL="0" lvl="3" indent="0" algn="r">
              <a:spcBef>
                <a:spcPts val="0"/>
              </a:spcBef>
              <a:buNone/>
              <a:defRPr sz="1000">
                <a:solidFill>
                  <a:srgbClr val="FFFFFF"/>
                </a:solidFill>
                <a:latin typeface="Century Gothic"/>
                <a:ea typeface="Century Gothic"/>
                <a:cs typeface="Century Gothic"/>
                <a:sym typeface="Century Gothic"/>
              </a:defRPr>
            </a:lvl4pPr>
            <a:lvl5pPr marL="0" lvl="4" indent="0" algn="r">
              <a:spcBef>
                <a:spcPts val="0"/>
              </a:spcBef>
              <a:buNone/>
              <a:defRPr sz="1000">
                <a:solidFill>
                  <a:srgbClr val="FFFFFF"/>
                </a:solidFill>
                <a:latin typeface="Century Gothic"/>
                <a:ea typeface="Century Gothic"/>
                <a:cs typeface="Century Gothic"/>
                <a:sym typeface="Century Gothic"/>
              </a:defRPr>
            </a:lvl5pPr>
            <a:lvl6pPr marL="0" lvl="5" indent="0" algn="r">
              <a:spcBef>
                <a:spcPts val="0"/>
              </a:spcBef>
              <a:buNone/>
              <a:defRPr sz="1000">
                <a:solidFill>
                  <a:srgbClr val="FFFFFF"/>
                </a:solidFill>
                <a:latin typeface="Century Gothic"/>
                <a:ea typeface="Century Gothic"/>
                <a:cs typeface="Century Gothic"/>
                <a:sym typeface="Century Gothic"/>
              </a:defRPr>
            </a:lvl6pPr>
            <a:lvl7pPr marL="0" lvl="6" indent="0" algn="r">
              <a:spcBef>
                <a:spcPts val="0"/>
              </a:spcBef>
              <a:buNone/>
              <a:defRPr sz="1000">
                <a:solidFill>
                  <a:srgbClr val="FFFFFF"/>
                </a:solidFill>
                <a:latin typeface="Century Gothic"/>
                <a:ea typeface="Century Gothic"/>
                <a:cs typeface="Century Gothic"/>
                <a:sym typeface="Century Gothic"/>
              </a:defRPr>
            </a:lvl7pPr>
            <a:lvl8pPr marL="0" lvl="7" indent="0" algn="r">
              <a:spcBef>
                <a:spcPts val="0"/>
              </a:spcBef>
              <a:buNone/>
              <a:defRPr sz="1000">
                <a:solidFill>
                  <a:srgbClr val="FFFFFF"/>
                </a:solidFill>
                <a:latin typeface="Century Gothic"/>
                <a:ea typeface="Century Gothic"/>
                <a:cs typeface="Century Gothic"/>
                <a:sym typeface="Century Gothic"/>
              </a:defRPr>
            </a:lvl8pPr>
            <a:lvl9pPr marL="0" lvl="8" indent="0" algn="r">
              <a:spcBef>
                <a:spcPts val="0"/>
              </a:spcBef>
              <a:buNone/>
              <a:defRPr sz="1000">
                <a:solidFill>
                  <a:srgbClr val="FF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IN"/>
              <a:t>‹#›</a:t>
            </a:fld>
            <a:endParaRPr/>
          </a:p>
        </p:txBody>
      </p:sp>
      <p:sp>
        <p:nvSpPr>
          <p:cNvPr id="93" name="Google Shape;93;p10"/>
          <p:cNvSpPr/>
          <p:nvPr/>
        </p:nvSpPr>
        <p:spPr>
          <a:xfrm>
            <a:off x="9157546" y="374904"/>
            <a:ext cx="2651760" cy="6108192"/>
          </a:xfrm>
          <a:prstGeom prst="rect">
            <a:avLst/>
          </a:prstGeom>
          <a:noFill/>
          <a:ln w="9525" cap="sq"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234696" y="237744"/>
            <a:ext cx="11722608" cy="6382512"/>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62626"/>
              </a:buClr>
              <a:buSzPts val="4800"/>
              <a:buFont typeface="Century Gothic"/>
              <a:buNone/>
              <a:defRPr sz="4800" b="0" i="0" u="none" strike="noStrike"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900"/>
              </a:spcBef>
              <a:spcAft>
                <a:spcPts val="0"/>
              </a:spcAft>
              <a:buClr>
                <a:srgbClr val="262626"/>
              </a:buClr>
              <a:buSzPts val="1800"/>
              <a:buFont typeface="Garamond"/>
              <a:buChar char="◦"/>
              <a:defRPr sz="1800" b="0" i="0" u="none" strike="noStrike" cap="none">
                <a:solidFill>
                  <a:schemeClr val="dk1"/>
                </a:solidFill>
                <a:latin typeface="Century Gothic"/>
                <a:ea typeface="Century Gothic"/>
                <a:cs typeface="Century Gothic"/>
                <a:sym typeface="Century Gothic"/>
              </a:defRPr>
            </a:lvl1pPr>
            <a:lvl2pPr marL="914400" marR="0" lvl="1" indent="-330200" algn="l" rtl="0">
              <a:lnSpc>
                <a:spcPct val="100000"/>
              </a:lnSpc>
              <a:spcBef>
                <a:spcPts val="500"/>
              </a:spcBef>
              <a:spcAft>
                <a:spcPts val="0"/>
              </a:spcAft>
              <a:buClr>
                <a:srgbClr val="262626"/>
              </a:buClr>
              <a:buSzPts val="1600"/>
              <a:buFont typeface="Garamond"/>
              <a:buChar char="◦"/>
              <a:defRPr sz="16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3pPr>
            <a:lvl4pPr marL="1828800" marR="0" lvl="3"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4pPr>
            <a:lvl5pPr marL="2286000" marR="0" lvl="4"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5pPr>
            <a:lvl6pPr marL="2743200" marR="0" lvl="5"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6pPr>
            <a:lvl7pPr marL="3200400" marR="0" lvl="6"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7pPr>
            <a:lvl8pPr marL="3657600" marR="0" lvl="7"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8pPr>
            <a:lvl9pPr marL="4114800" marR="0" lvl="8"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9pPr>
          </a:lstStyle>
          <a:p>
            <a:endParaRPr/>
          </a:p>
        </p:txBody>
      </p:sp>
      <p:sp>
        <p:nvSpPr>
          <p:cNvPr id="13" name="Google Shape;13;p1"/>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b="0" i="0" u="none" strike="noStrike" cap="none">
                <a:solidFill>
                  <a:srgbClr val="3F3F3F"/>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 name="Google Shape;14;p1"/>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1000" b="0" i="0" u="none" strike="noStrike" cap="none">
                <a:solidFill>
                  <a:srgbClr val="3F3F3F"/>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 name="Google Shape;15;p1"/>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i="0" u="none" strike="noStrike" cap="none">
                <a:solidFill>
                  <a:srgbClr val="3F3F3F"/>
                </a:solidFill>
                <a:latin typeface="Century Gothic"/>
                <a:ea typeface="Century Gothic"/>
                <a:cs typeface="Century Gothic"/>
                <a:sym typeface="Century Gothic"/>
              </a:defRPr>
            </a:lvl1pPr>
            <a:lvl2pPr marL="0" marR="0" lvl="1" indent="0" algn="r" rtl="0">
              <a:spcBef>
                <a:spcPts val="0"/>
              </a:spcBef>
              <a:buNone/>
              <a:defRPr sz="1000" b="0" i="0" u="none" strike="noStrike" cap="none">
                <a:solidFill>
                  <a:srgbClr val="3F3F3F"/>
                </a:solidFill>
                <a:latin typeface="Century Gothic"/>
                <a:ea typeface="Century Gothic"/>
                <a:cs typeface="Century Gothic"/>
                <a:sym typeface="Century Gothic"/>
              </a:defRPr>
            </a:lvl2pPr>
            <a:lvl3pPr marL="0" marR="0" lvl="2" indent="0" algn="r" rtl="0">
              <a:spcBef>
                <a:spcPts val="0"/>
              </a:spcBef>
              <a:buNone/>
              <a:defRPr sz="1000" b="0" i="0" u="none" strike="noStrike" cap="none">
                <a:solidFill>
                  <a:srgbClr val="3F3F3F"/>
                </a:solidFill>
                <a:latin typeface="Century Gothic"/>
                <a:ea typeface="Century Gothic"/>
                <a:cs typeface="Century Gothic"/>
                <a:sym typeface="Century Gothic"/>
              </a:defRPr>
            </a:lvl3pPr>
            <a:lvl4pPr marL="0" marR="0" lvl="3" indent="0" algn="r" rtl="0">
              <a:spcBef>
                <a:spcPts val="0"/>
              </a:spcBef>
              <a:buNone/>
              <a:defRPr sz="1000" b="0" i="0" u="none" strike="noStrike" cap="none">
                <a:solidFill>
                  <a:srgbClr val="3F3F3F"/>
                </a:solidFill>
                <a:latin typeface="Century Gothic"/>
                <a:ea typeface="Century Gothic"/>
                <a:cs typeface="Century Gothic"/>
                <a:sym typeface="Century Gothic"/>
              </a:defRPr>
            </a:lvl4pPr>
            <a:lvl5pPr marL="0" marR="0" lvl="4" indent="0" algn="r" rtl="0">
              <a:spcBef>
                <a:spcPts val="0"/>
              </a:spcBef>
              <a:buNone/>
              <a:defRPr sz="1000" b="0" i="0" u="none" strike="noStrike" cap="none">
                <a:solidFill>
                  <a:srgbClr val="3F3F3F"/>
                </a:solidFill>
                <a:latin typeface="Century Gothic"/>
                <a:ea typeface="Century Gothic"/>
                <a:cs typeface="Century Gothic"/>
                <a:sym typeface="Century Gothic"/>
              </a:defRPr>
            </a:lvl5pPr>
            <a:lvl6pPr marL="0" marR="0" lvl="5" indent="0" algn="r" rtl="0">
              <a:spcBef>
                <a:spcPts val="0"/>
              </a:spcBef>
              <a:buNone/>
              <a:defRPr sz="1000" b="0" i="0" u="none" strike="noStrike" cap="none">
                <a:solidFill>
                  <a:srgbClr val="3F3F3F"/>
                </a:solidFill>
                <a:latin typeface="Century Gothic"/>
                <a:ea typeface="Century Gothic"/>
                <a:cs typeface="Century Gothic"/>
                <a:sym typeface="Century Gothic"/>
              </a:defRPr>
            </a:lvl6pPr>
            <a:lvl7pPr marL="0" marR="0" lvl="6" indent="0" algn="r" rtl="0">
              <a:spcBef>
                <a:spcPts val="0"/>
              </a:spcBef>
              <a:buNone/>
              <a:defRPr sz="1000" b="0" i="0" u="none" strike="noStrike" cap="none">
                <a:solidFill>
                  <a:srgbClr val="3F3F3F"/>
                </a:solidFill>
                <a:latin typeface="Century Gothic"/>
                <a:ea typeface="Century Gothic"/>
                <a:cs typeface="Century Gothic"/>
                <a:sym typeface="Century Gothic"/>
              </a:defRPr>
            </a:lvl7pPr>
            <a:lvl8pPr marL="0" marR="0" lvl="7" indent="0" algn="r" rtl="0">
              <a:spcBef>
                <a:spcPts val="0"/>
              </a:spcBef>
              <a:buNone/>
              <a:defRPr sz="1000" b="0" i="0" u="none" strike="noStrike" cap="none">
                <a:solidFill>
                  <a:srgbClr val="3F3F3F"/>
                </a:solidFill>
                <a:latin typeface="Century Gothic"/>
                <a:ea typeface="Century Gothic"/>
                <a:cs typeface="Century Gothic"/>
                <a:sym typeface="Century Gothic"/>
              </a:defRPr>
            </a:lvl8pPr>
            <a:lvl9pPr marL="0" marR="0" lvl="8" indent="0" algn="r" rtl="0">
              <a:spcBef>
                <a:spcPts val="0"/>
              </a:spcBef>
              <a:buNone/>
              <a:defRPr sz="1000" b="0" i="0" u="none" strike="noStrike" cap="none">
                <a:solidFill>
                  <a:srgbClr val="3F3F3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3"/>
          <p:cNvSpPr txBox="1">
            <a:spLocks noGrp="1"/>
          </p:cNvSpPr>
          <p:nvPr>
            <p:ph type="ctrTitle"/>
          </p:nvPr>
        </p:nvSpPr>
        <p:spPr>
          <a:xfrm>
            <a:off x="1561708" y="2091263"/>
            <a:ext cx="9068586" cy="2590800"/>
          </a:xfrm>
          <a:prstGeom prst="rect">
            <a:avLst/>
          </a:prstGeom>
          <a:noFill/>
          <a:ln>
            <a:noFill/>
          </a:ln>
        </p:spPr>
        <p:txBody>
          <a:bodyPr spcFirstLastPara="1" wrap="square" lIns="91425" tIns="45700" rIns="91425" bIns="45700" anchor="ctr" anchorCtr="0">
            <a:normAutofit/>
          </a:bodyPr>
          <a:lstStyle/>
          <a:p>
            <a:pPr marL="0" lvl="0" indent="0" algn="ctr" rtl="0">
              <a:lnSpc>
                <a:spcPct val="83000"/>
              </a:lnSpc>
              <a:spcBef>
                <a:spcPts val="0"/>
              </a:spcBef>
              <a:spcAft>
                <a:spcPts val="0"/>
              </a:spcAft>
              <a:buClr>
                <a:srgbClr val="262626"/>
              </a:buClr>
              <a:buSzPts val="3200"/>
              <a:buFont typeface="Trebuchet MS"/>
              <a:buNone/>
            </a:pPr>
            <a:r>
              <a:rPr lang="en-IN" sz="3200" dirty="0">
                <a:latin typeface="Trebuchet MS"/>
                <a:ea typeface="Trebuchet MS"/>
                <a:cs typeface="Trebuchet MS"/>
                <a:sym typeface="Trebuchet MS"/>
              </a:rPr>
              <a:t>ACEI-HACKATHON 5.0</a:t>
            </a:r>
            <a:endParaRPr dirty="0"/>
          </a:p>
        </p:txBody>
      </p:sp>
      <p:sp>
        <p:nvSpPr>
          <p:cNvPr id="112" name="Google Shape;112;p13"/>
          <p:cNvSpPr txBox="1">
            <a:spLocks noGrp="1"/>
          </p:cNvSpPr>
          <p:nvPr>
            <p:ph type="subTitle" idx="1"/>
          </p:nvPr>
        </p:nvSpPr>
        <p:spPr>
          <a:xfrm>
            <a:off x="1562100" y="4682062"/>
            <a:ext cx="9070848" cy="457201"/>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6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1"/>
          <p:cNvSpPr txBox="1">
            <a:spLocks noGrp="1"/>
          </p:cNvSpPr>
          <p:nvPr>
            <p:ph type="title"/>
          </p:nvPr>
        </p:nvSpPr>
        <p:spPr>
          <a:xfrm>
            <a:off x="1066800" y="332785"/>
            <a:ext cx="10058400" cy="1371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Century Gothic"/>
              <a:buNone/>
            </a:pPr>
            <a:r>
              <a:rPr lang="en-IN"/>
              <a:t>Variation during different hours in a day</a:t>
            </a:r>
            <a:endParaRPr/>
          </a:p>
        </p:txBody>
      </p:sp>
      <p:sp>
        <p:nvSpPr>
          <p:cNvPr id="163" name="Google Shape;163;p21"/>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p>
            <a:pPr marL="182880" lvl="0" indent="-68579" algn="l" rtl="0">
              <a:lnSpc>
                <a:spcPct val="100000"/>
              </a:lnSpc>
              <a:spcBef>
                <a:spcPts val="0"/>
              </a:spcBef>
              <a:spcAft>
                <a:spcPts val="0"/>
              </a:spcAft>
              <a:buSzPts val="1800"/>
              <a:buNone/>
            </a:pPr>
            <a:endParaRPr sz="1800" b="0" i="0" u="none" strike="noStrike">
              <a:latin typeface="Arial"/>
              <a:ea typeface="Arial"/>
              <a:cs typeface="Arial"/>
              <a:sym typeface="Arial"/>
            </a:endParaRPr>
          </a:p>
          <a:p>
            <a:pPr marL="182880" lvl="0" indent="-68579" algn="l" rtl="0">
              <a:lnSpc>
                <a:spcPct val="100000"/>
              </a:lnSpc>
              <a:spcBef>
                <a:spcPts val="900"/>
              </a:spcBef>
              <a:spcAft>
                <a:spcPts val="0"/>
              </a:spcAft>
              <a:buSzPts val="1800"/>
              <a:buNone/>
            </a:pPr>
            <a:endParaRPr/>
          </a:p>
        </p:txBody>
      </p:sp>
      <p:graphicFrame>
        <p:nvGraphicFramePr>
          <p:cNvPr id="164" name="Google Shape;164;p21"/>
          <p:cNvGraphicFramePr/>
          <p:nvPr>
            <p:extLst>
              <p:ext uri="{D42A27DB-BD31-4B8C-83A1-F6EECF244321}">
                <p14:modId xmlns:p14="http://schemas.microsoft.com/office/powerpoint/2010/main" val="3620784758"/>
              </p:ext>
            </p:extLst>
          </p:nvPr>
        </p:nvGraphicFramePr>
        <p:xfrm>
          <a:off x="1066800" y="1608916"/>
          <a:ext cx="8450425" cy="4937880"/>
        </p:xfrm>
        <a:graphic>
          <a:graphicData uri="http://schemas.openxmlformats.org/drawingml/2006/table">
            <a:tbl>
              <a:tblPr firstRow="1" bandRow="1">
                <a:noFill/>
                <a:tableStyleId>{CE96558C-753C-4F3D-A3BA-E5549388A2C3}</a:tableStyleId>
              </a:tblPr>
              <a:tblGrid>
                <a:gridCol w="2035215">
                  <a:extLst>
                    <a:ext uri="{9D8B030D-6E8A-4147-A177-3AD203B41FA5}">
                      <a16:colId xmlns:a16="http://schemas.microsoft.com/office/drawing/2014/main" val="20000"/>
                    </a:ext>
                  </a:extLst>
                </a:gridCol>
                <a:gridCol w="6415210">
                  <a:extLst>
                    <a:ext uri="{9D8B030D-6E8A-4147-A177-3AD203B41FA5}">
                      <a16:colId xmlns:a16="http://schemas.microsoft.com/office/drawing/2014/main" val="20001"/>
                    </a:ext>
                  </a:extLst>
                </a:gridCol>
              </a:tblGrid>
              <a:tr h="3465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IN" sz="1800"/>
                        <a:t>Percentage of OP for each hour of a day</a:t>
                      </a:r>
                      <a:endParaRPr/>
                    </a:p>
                  </a:txBody>
                  <a:tcPr marL="91450" marR="91450" marT="45725" marB="45725"/>
                </a:tc>
                <a:extLst>
                  <a:ext uri="{0D108BD9-81ED-4DB2-BD59-A6C34878D82A}">
                    <a16:rowId xmlns:a16="http://schemas.microsoft.com/office/drawing/2014/main" val="10000"/>
                  </a:ext>
                </a:extLst>
              </a:tr>
              <a:tr h="346500">
                <a:tc>
                  <a:txBody>
                    <a:bodyPr/>
                    <a:lstStyle/>
                    <a:p>
                      <a:pPr marL="0" marR="0" lvl="0" indent="0" algn="ctr" rtl="0">
                        <a:spcBef>
                          <a:spcPts val="0"/>
                        </a:spcBef>
                        <a:spcAft>
                          <a:spcPts val="0"/>
                        </a:spcAft>
                        <a:buNone/>
                      </a:pPr>
                      <a:r>
                        <a:rPr lang="en-IN" sz="1800" dirty="0"/>
                        <a:t>7 AM   – 8 AM</a:t>
                      </a:r>
                      <a:endParaRPr dirty="0"/>
                    </a:p>
                  </a:txBody>
                  <a:tcPr marL="91450" marR="91450" marT="45725" marB="45725"/>
                </a:tc>
                <a:tc>
                  <a:txBody>
                    <a:bodyPr/>
                    <a:lstStyle/>
                    <a:p>
                      <a:pPr marL="0" marR="0" lvl="0" indent="0" algn="ctr" rtl="0">
                        <a:spcBef>
                          <a:spcPts val="0"/>
                        </a:spcBef>
                        <a:spcAft>
                          <a:spcPts val="0"/>
                        </a:spcAft>
                        <a:buNone/>
                      </a:pPr>
                      <a:r>
                        <a:rPr lang="en-IN" sz="1800" dirty="0"/>
                        <a:t>8</a:t>
                      </a:r>
                      <a:endParaRPr dirty="0"/>
                    </a:p>
                  </a:txBody>
                  <a:tcPr marL="91450" marR="91450" marT="45725" marB="45725"/>
                </a:tc>
                <a:extLst>
                  <a:ext uri="{0D108BD9-81ED-4DB2-BD59-A6C34878D82A}">
                    <a16:rowId xmlns:a16="http://schemas.microsoft.com/office/drawing/2014/main" val="10001"/>
                  </a:ext>
                </a:extLst>
              </a:tr>
              <a:tr h="346500">
                <a:tc>
                  <a:txBody>
                    <a:bodyPr/>
                    <a:lstStyle/>
                    <a:p>
                      <a:pPr marL="0" marR="0" lvl="0" indent="0" algn="ctr" rtl="0">
                        <a:spcBef>
                          <a:spcPts val="0"/>
                        </a:spcBef>
                        <a:spcAft>
                          <a:spcPts val="0"/>
                        </a:spcAft>
                        <a:buNone/>
                      </a:pPr>
                      <a:r>
                        <a:rPr lang="en-IN" sz="1800" dirty="0"/>
                        <a:t>8 AM   – 9 AM</a:t>
                      </a:r>
                      <a:endParaRPr dirty="0"/>
                    </a:p>
                  </a:txBody>
                  <a:tcPr marL="91450" marR="91450" marT="45725" marB="45725"/>
                </a:tc>
                <a:tc>
                  <a:txBody>
                    <a:bodyPr/>
                    <a:lstStyle/>
                    <a:p>
                      <a:pPr marL="0" marR="0" lvl="0" indent="0" algn="ctr" rtl="0">
                        <a:spcBef>
                          <a:spcPts val="0"/>
                        </a:spcBef>
                        <a:spcAft>
                          <a:spcPts val="0"/>
                        </a:spcAft>
                        <a:buNone/>
                      </a:pPr>
                      <a:r>
                        <a:rPr lang="en-IN" sz="1800" dirty="0"/>
                        <a:t>10</a:t>
                      </a:r>
                      <a:endParaRPr dirty="0"/>
                    </a:p>
                  </a:txBody>
                  <a:tcPr marL="91450" marR="91450" marT="45725" marB="45725"/>
                </a:tc>
                <a:extLst>
                  <a:ext uri="{0D108BD9-81ED-4DB2-BD59-A6C34878D82A}">
                    <a16:rowId xmlns:a16="http://schemas.microsoft.com/office/drawing/2014/main" val="10002"/>
                  </a:ext>
                </a:extLst>
              </a:tr>
              <a:tr h="346500">
                <a:tc>
                  <a:txBody>
                    <a:bodyPr/>
                    <a:lstStyle/>
                    <a:p>
                      <a:pPr marL="0" marR="0" lvl="0" indent="0" algn="ctr" rtl="0">
                        <a:spcBef>
                          <a:spcPts val="0"/>
                        </a:spcBef>
                        <a:spcAft>
                          <a:spcPts val="0"/>
                        </a:spcAft>
                        <a:buNone/>
                      </a:pPr>
                      <a:r>
                        <a:rPr lang="en-IN" sz="1800" dirty="0"/>
                        <a:t>9 AM   – 10 AM</a:t>
                      </a:r>
                      <a:endParaRPr dirty="0"/>
                    </a:p>
                  </a:txBody>
                  <a:tcPr marL="91450" marR="91450" marT="45725" marB="45725"/>
                </a:tc>
                <a:tc>
                  <a:txBody>
                    <a:bodyPr/>
                    <a:lstStyle/>
                    <a:p>
                      <a:pPr marL="0" marR="0" lvl="0" indent="0" algn="ctr" rtl="0">
                        <a:spcBef>
                          <a:spcPts val="0"/>
                        </a:spcBef>
                        <a:spcAft>
                          <a:spcPts val="0"/>
                        </a:spcAft>
                        <a:buNone/>
                      </a:pPr>
                      <a:r>
                        <a:rPr lang="en-IN" sz="1800"/>
                        <a:t>11</a:t>
                      </a:r>
                      <a:endParaRPr/>
                    </a:p>
                  </a:txBody>
                  <a:tcPr marL="91450" marR="91450" marT="45725" marB="45725"/>
                </a:tc>
                <a:extLst>
                  <a:ext uri="{0D108BD9-81ED-4DB2-BD59-A6C34878D82A}">
                    <a16:rowId xmlns:a16="http://schemas.microsoft.com/office/drawing/2014/main" val="10003"/>
                  </a:ext>
                </a:extLst>
              </a:tr>
              <a:tr h="346500">
                <a:tc>
                  <a:txBody>
                    <a:bodyPr/>
                    <a:lstStyle/>
                    <a:p>
                      <a:pPr marL="0" marR="0" lvl="0" indent="0" algn="ctr" rtl="0">
                        <a:spcBef>
                          <a:spcPts val="0"/>
                        </a:spcBef>
                        <a:spcAft>
                          <a:spcPts val="0"/>
                        </a:spcAft>
                        <a:buNone/>
                      </a:pPr>
                      <a:r>
                        <a:rPr lang="en-IN" sz="1800" dirty="0"/>
                        <a:t>10 AM – 11 AM</a:t>
                      </a:r>
                      <a:endParaRPr dirty="0"/>
                    </a:p>
                  </a:txBody>
                  <a:tcPr marL="91450" marR="91450" marT="45725" marB="45725"/>
                </a:tc>
                <a:tc>
                  <a:txBody>
                    <a:bodyPr/>
                    <a:lstStyle/>
                    <a:p>
                      <a:pPr marL="0" marR="0" lvl="0" indent="0" algn="ctr" rtl="0">
                        <a:spcBef>
                          <a:spcPts val="0"/>
                        </a:spcBef>
                        <a:spcAft>
                          <a:spcPts val="0"/>
                        </a:spcAft>
                        <a:buNone/>
                      </a:pPr>
                      <a:r>
                        <a:rPr lang="en-IN" sz="1800"/>
                        <a:t>15</a:t>
                      </a:r>
                      <a:endParaRPr/>
                    </a:p>
                  </a:txBody>
                  <a:tcPr marL="91450" marR="91450" marT="45725" marB="45725"/>
                </a:tc>
                <a:extLst>
                  <a:ext uri="{0D108BD9-81ED-4DB2-BD59-A6C34878D82A}">
                    <a16:rowId xmlns:a16="http://schemas.microsoft.com/office/drawing/2014/main" val="10004"/>
                  </a:ext>
                </a:extLst>
              </a:tr>
              <a:tr h="346500">
                <a:tc>
                  <a:txBody>
                    <a:bodyPr/>
                    <a:lstStyle/>
                    <a:p>
                      <a:pPr marL="0" marR="0" lvl="0" indent="0" algn="ctr" rtl="0">
                        <a:spcBef>
                          <a:spcPts val="0"/>
                        </a:spcBef>
                        <a:spcAft>
                          <a:spcPts val="0"/>
                        </a:spcAft>
                        <a:buNone/>
                      </a:pPr>
                      <a:r>
                        <a:rPr lang="en-IN" sz="1800"/>
                        <a:t>11 AM – 12 PM</a:t>
                      </a:r>
                      <a:endParaRPr/>
                    </a:p>
                  </a:txBody>
                  <a:tcPr marL="91450" marR="91450" marT="45725" marB="45725"/>
                </a:tc>
                <a:tc>
                  <a:txBody>
                    <a:bodyPr/>
                    <a:lstStyle/>
                    <a:p>
                      <a:pPr marL="0" marR="0" lvl="0" indent="0" algn="ctr" rtl="0">
                        <a:spcBef>
                          <a:spcPts val="0"/>
                        </a:spcBef>
                        <a:spcAft>
                          <a:spcPts val="0"/>
                        </a:spcAft>
                        <a:buNone/>
                      </a:pPr>
                      <a:r>
                        <a:rPr lang="en-IN" sz="1800"/>
                        <a:t>17</a:t>
                      </a:r>
                      <a:endParaRPr/>
                    </a:p>
                  </a:txBody>
                  <a:tcPr marL="91450" marR="91450" marT="45725" marB="45725"/>
                </a:tc>
                <a:extLst>
                  <a:ext uri="{0D108BD9-81ED-4DB2-BD59-A6C34878D82A}">
                    <a16:rowId xmlns:a16="http://schemas.microsoft.com/office/drawing/2014/main" val="10005"/>
                  </a:ext>
                </a:extLst>
              </a:tr>
              <a:tr h="346500">
                <a:tc>
                  <a:txBody>
                    <a:bodyPr/>
                    <a:lstStyle/>
                    <a:p>
                      <a:pPr marL="0" marR="0" lvl="0" indent="0" algn="ctr" rtl="0">
                        <a:spcBef>
                          <a:spcPts val="0"/>
                        </a:spcBef>
                        <a:spcAft>
                          <a:spcPts val="0"/>
                        </a:spcAft>
                        <a:buNone/>
                      </a:pPr>
                      <a:r>
                        <a:rPr lang="en-IN" sz="1800" dirty="0"/>
                        <a:t>12 PM  – 1 PM</a:t>
                      </a:r>
                      <a:endParaRPr dirty="0"/>
                    </a:p>
                  </a:txBody>
                  <a:tcPr marL="91450" marR="91450" marT="45725" marB="45725"/>
                </a:tc>
                <a:tc>
                  <a:txBody>
                    <a:bodyPr/>
                    <a:lstStyle/>
                    <a:p>
                      <a:pPr marL="0" marR="0" lvl="0" indent="0" algn="ctr" rtl="0">
                        <a:spcBef>
                          <a:spcPts val="0"/>
                        </a:spcBef>
                        <a:spcAft>
                          <a:spcPts val="0"/>
                        </a:spcAft>
                        <a:buNone/>
                      </a:pPr>
                      <a:r>
                        <a:rPr lang="en-IN" sz="1800"/>
                        <a:t>13</a:t>
                      </a:r>
                      <a:endParaRPr/>
                    </a:p>
                  </a:txBody>
                  <a:tcPr marL="91450" marR="91450" marT="45725" marB="45725"/>
                </a:tc>
                <a:extLst>
                  <a:ext uri="{0D108BD9-81ED-4DB2-BD59-A6C34878D82A}">
                    <a16:rowId xmlns:a16="http://schemas.microsoft.com/office/drawing/2014/main" val="10006"/>
                  </a:ext>
                </a:extLst>
              </a:tr>
              <a:tr h="598075">
                <a:tc>
                  <a:txBody>
                    <a:bodyPr/>
                    <a:lstStyle/>
                    <a:p>
                      <a:pPr marL="0" marR="0" lvl="0" indent="0" algn="ctr" rtl="0">
                        <a:lnSpc>
                          <a:spcPct val="100000"/>
                        </a:lnSpc>
                        <a:spcBef>
                          <a:spcPts val="0"/>
                        </a:spcBef>
                        <a:spcAft>
                          <a:spcPts val="0"/>
                        </a:spcAft>
                        <a:buClr>
                          <a:schemeClr val="dk1"/>
                        </a:buClr>
                        <a:buSzPts val="1800"/>
                        <a:buFont typeface="Century Gothic"/>
                        <a:buNone/>
                      </a:pPr>
                      <a:r>
                        <a:rPr lang="en-IN" sz="1800" dirty="0"/>
                        <a:t>1 PM   – 2 PM</a:t>
                      </a:r>
                      <a:endParaRPr dirty="0"/>
                    </a:p>
                    <a:p>
                      <a:pPr marL="0" marR="0" lvl="0" indent="0" algn="ctr" rtl="0">
                        <a:spcBef>
                          <a:spcPts val="0"/>
                        </a:spcBef>
                        <a:spcAft>
                          <a:spcPts val="0"/>
                        </a:spcAft>
                        <a:buNone/>
                      </a:pPr>
                      <a:endParaRPr sz="1800" dirty="0"/>
                    </a:p>
                  </a:txBody>
                  <a:tcPr marL="91450" marR="91450" marT="45725" marB="45725"/>
                </a:tc>
                <a:tc>
                  <a:txBody>
                    <a:bodyPr/>
                    <a:lstStyle/>
                    <a:p>
                      <a:pPr marL="0" marR="0" lvl="0" indent="0" algn="ctr" rtl="0">
                        <a:spcBef>
                          <a:spcPts val="0"/>
                        </a:spcBef>
                        <a:spcAft>
                          <a:spcPts val="0"/>
                        </a:spcAft>
                        <a:buNone/>
                      </a:pPr>
                      <a:r>
                        <a:rPr lang="en-IN" sz="1800" dirty="0"/>
                        <a:t>8</a:t>
                      </a:r>
                      <a:endParaRPr dirty="0"/>
                    </a:p>
                  </a:txBody>
                  <a:tcPr marL="91450" marR="91450" marT="45725" marB="45725"/>
                </a:tc>
                <a:extLst>
                  <a:ext uri="{0D108BD9-81ED-4DB2-BD59-A6C34878D82A}">
                    <a16:rowId xmlns:a16="http://schemas.microsoft.com/office/drawing/2014/main" val="10007"/>
                  </a:ext>
                </a:extLst>
              </a:tr>
              <a:tr h="598075">
                <a:tc>
                  <a:txBody>
                    <a:bodyPr/>
                    <a:lstStyle/>
                    <a:p>
                      <a:pPr marL="0" marR="0" lvl="0" indent="0" algn="ctr" rtl="0">
                        <a:lnSpc>
                          <a:spcPct val="100000"/>
                        </a:lnSpc>
                        <a:spcBef>
                          <a:spcPts val="0"/>
                        </a:spcBef>
                        <a:spcAft>
                          <a:spcPts val="0"/>
                        </a:spcAft>
                        <a:buClr>
                          <a:schemeClr val="dk1"/>
                        </a:buClr>
                        <a:buSzPts val="1800"/>
                        <a:buFont typeface="Century Gothic"/>
                        <a:buNone/>
                      </a:pPr>
                      <a:r>
                        <a:rPr lang="en-IN" sz="1800" dirty="0"/>
                        <a:t>2 PM  – 3 PM</a:t>
                      </a:r>
                      <a:endParaRPr dirty="0"/>
                    </a:p>
                    <a:p>
                      <a:pPr marL="0" marR="0" lvl="0" indent="0" algn="ctr" rtl="0">
                        <a:spcBef>
                          <a:spcPts val="0"/>
                        </a:spcBef>
                        <a:spcAft>
                          <a:spcPts val="0"/>
                        </a:spcAft>
                        <a:buNone/>
                      </a:pPr>
                      <a:endParaRPr sz="1800" dirty="0"/>
                    </a:p>
                  </a:txBody>
                  <a:tcPr marL="91450" marR="91450" marT="45725" marB="45725"/>
                </a:tc>
                <a:tc>
                  <a:txBody>
                    <a:bodyPr/>
                    <a:lstStyle/>
                    <a:p>
                      <a:pPr marL="0" marR="0" lvl="0" indent="0" algn="ctr" rtl="0">
                        <a:spcBef>
                          <a:spcPts val="0"/>
                        </a:spcBef>
                        <a:spcAft>
                          <a:spcPts val="0"/>
                        </a:spcAft>
                        <a:buNone/>
                      </a:pPr>
                      <a:r>
                        <a:rPr lang="en-IN" sz="1800"/>
                        <a:t>6</a:t>
                      </a:r>
                      <a:endParaRPr/>
                    </a:p>
                  </a:txBody>
                  <a:tcPr marL="91450" marR="91450" marT="45725" marB="45725"/>
                </a:tc>
                <a:extLst>
                  <a:ext uri="{0D108BD9-81ED-4DB2-BD59-A6C34878D82A}">
                    <a16:rowId xmlns:a16="http://schemas.microsoft.com/office/drawing/2014/main" val="10008"/>
                  </a:ext>
                </a:extLst>
              </a:tr>
              <a:tr h="346500">
                <a:tc>
                  <a:txBody>
                    <a:bodyPr/>
                    <a:lstStyle/>
                    <a:p>
                      <a:pPr marL="0" marR="0" lvl="0" indent="0" algn="ctr" rtl="0">
                        <a:spcBef>
                          <a:spcPts val="0"/>
                        </a:spcBef>
                        <a:spcAft>
                          <a:spcPts val="0"/>
                        </a:spcAft>
                        <a:buNone/>
                      </a:pPr>
                      <a:r>
                        <a:rPr lang="en-IN" sz="1800" dirty="0"/>
                        <a:t>3 PM  – 4 PM</a:t>
                      </a:r>
                      <a:endParaRPr dirty="0"/>
                    </a:p>
                  </a:txBody>
                  <a:tcPr marL="91450" marR="91450" marT="45725" marB="45725"/>
                </a:tc>
                <a:tc>
                  <a:txBody>
                    <a:bodyPr/>
                    <a:lstStyle/>
                    <a:p>
                      <a:pPr marL="0" marR="0" lvl="0" indent="0" algn="ctr" rtl="0">
                        <a:spcBef>
                          <a:spcPts val="0"/>
                        </a:spcBef>
                        <a:spcAft>
                          <a:spcPts val="0"/>
                        </a:spcAft>
                        <a:buNone/>
                      </a:pPr>
                      <a:r>
                        <a:rPr lang="en-IN" sz="1800" dirty="0"/>
                        <a:t>7</a:t>
                      </a:r>
                      <a:endParaRPr dirty="0"/>
                    </a:p>
                  </a:txBody>
                  <a:tcPr marL="91450" marR="91450" marT="45725" marB="45725"/>
                </a:tc>
                <a:extLst>
                  <a:ext uri="{0D108BD9-81ED-4DB2-BD59-A6C34878D82A}">
                    <a16:rowId xmlns:a16="http://schemas.microsoft.com/office/drawing/2014/main" val="10009"/>
                  </a:ext>
                </a:extLst>
              </a:tr>
              <a:tr h="346500">
                <a:tc>
                  <a:txBody>
                    <a:bodyPr/>
                    <a:lstStyle/>
                    <a:p>
                      <a:pPr marL="0" marR="0" lvl="0" indent="0" algn="ctr" rtl="0">
                        <a:spcBef>
                          <a:spcPts val="0"/>
                        </a:spcBef>
                        <a:spcAft>
                          <a:spcPts val="0"/>
                        </a:spcAft>
                        <a:buNone/>
                      </a:pPr>
                      <a:r>
                        <a:rPr lang="en-IN" sz="1800" dirty="0"/>
                        <a:t>4 PM  – 5 PM</a:t>
                      </a:r>
                      <a:endParaRPr dirty="0"/>
                    </a:p>
                  </a:txBody>
                  <a:tcPr marL="91450" marR="91450" marT="45725" marB="45725"/>
                </a:tc>
                <a:tc>
                  <a:txBody>
                    <a:bodyPr/>
                    <a:lstStyle/>
                    <a:p>
                      <a:pPr marL="0" marR="0" lvl="0" indent="0" algn="ctr" rtl="0">
                        <a:spcBef>
                          <a:spcPts val="0"/>
                        </a:spcBef>
                        <a:spcAft>
                          <a:spcPts val="0"/>
                        </a:spcAft>
                        <a:buNone/>
                      </a:pPr>
                      <a:r>
                        <a:rPr lang="en-IN" sz="1800" dirty="0"/>
                        <a:t>3</a:t>
                      </a:r>
                      <a:endParaRPr dirty="0"/>
                    </a:p>
                  </a:txBody>
                  <a:tcPr marL="91450" marR="91450" marT="45725" marB="45725"/>
                </a:tc>
                <a:extLst>
                  <a:ext uri="{0D108BD9-81ED-4DB2-BD59-A6C34878D82A}">
                    <a16:rowId xmlns:a16="http://schemas.microsoft.com/office/drawing/2014/main" val="10010"/>
                  </a:ext>
                </a:extLst>
              </a:tr>
              <a:tr h="346500">
                <a:tc>
                  <a:txBody>
                    <a:bodyPr/>
                    <a:lstStyle/>
                    <a:p>
                      <a:pPr marL="0" marR="0" lvl="0" indent="0" algn="ctr" rtl="0">
                        <a:spcBef>
                          <a:spcPts val="0"/>
                        </a:spcBef>
                        <a:spcAft>
                          <a:spcPts val="0"/>
                        </a:spcAft>
                        <a:buNone/>
                      </a:pPr>
                      <a:r>
                        <a:rPr lang="en-IN" sz="1800" dirty="0"/>
                        <a:t>5 PM  – 6 PM</a:t>
                      </a:r>
                      <a:endParaRPr dirty="0"/>
                    </a:p>
                  </a:txBody>
                  <a:tcPr marL="91450" marR="91450" marT="45725" marB="45725"/>
                </a:tc>
                <a:tc>
                  <a:txBody>
                    <a:bodyPr/>
                    <a:lstStyle/>
                    <a:p>
                      <a:pPr marL="0" marR="0" lvl="0" indent="0" algn="ctr" rtl="0">
                        <a:spcBef>
                          <a:spcPts val="0"/>
                        </a:spcBef>
                        <a:spcAft>
                          <a:spcPts val="0"/>
                        </a:spcAft>
                        <a:buNone/>
                      </a:pPr>
                      <a:r>
                        <a:rPr lang="en-IN" sz="1800" dirty="0"/>
                        <a:t>1</a:t>
                      </a:r>
                      <a:endParaRPr dirty="0"/>
                    </a:p>
                  </a:txBody>
                  <a:tcPr marL="91450" marR="91450" marT="45725" marB="45725"/>
                </a:tc>
                <a:extLst>
                  <a:ext uri="{0D108BD9-81ED-4DB2-BD59-A6C34878D82A}">
                    <a16:rowId xmlns:a16="http://schemas.microsoft.com/office/drawing/2014/main" val="1001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Century Gothic"/>
              <a:buNone/>
            </a:pPr>
            <a:r>
              <a:rPr lang="en-IN" dirty="0"/>
              <a:t>Variation during different hours in a day</a:t>
            </a:r>
            <a:endParaRPr dirty="0"/>
          </a:p>
        </p:txBody>
      </p:sp>
      <p:pic>
        <p:nvPicPr>
          <p:cNvPr id="170" name="Google Shape;170;p22"/>
          <p:cNvPicPr preferRelativeResize="0"/>
          <p:nvPr/>
        </p:nvPicPr>
        <p:blipFill rotWithShape="1">
          <a:blip r:embed="rId3">
            <a:alphaModFix/>
          </a:blip>
          <a:srcRect/>
          <a:stretch/>
        </p:blipFill>
        <p:spPr>
          <a:xfrm>
            <a:off x="335666" y="2103438"/>
            <a:ext cx="11528385" cy="39322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3"/>
          <p:cNvSpPr txBox="1">
            <a:spLocks noGrp="1"/>
          </p:cNvSpPr>
          <p:nvPr>
            <p:ph type="title"/>
          </p:nvPr>
        </p:nvSpPr>
        <p:spPr>
          <a:xfrm>
            <a:off x="1066800" y="297362"/>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3200"/>
              <a:buFont typeface="Trebuchet MS"/>
              <a:buNone/>
            </a:pPr>
            <a:r>
              <a:rPr lang="en-IN" sz="3200">
                <a:latin typeface="Trebuchet MS"/>
                <a:ea typeface="Trebuchet MS"/>
                <a:cs typeface="Trebuchet MS"/>
                <a:sym typeface="Trebuchet MS"/>
              </a:rPr>
              <a:t>Team of doctors available</a:t>
            </a:r>
            <a:br>
              <a:rPr lang="en-IN" sz="3200">
                <a:latin typeface="Trebuchet MS"/>
                <a:ea typeface="Trebuchet MS"/>
                <a:cs typeface="Trebuchet MS"/>
                <a:sym typeface="Trebuchet MS"/>
              </a:rPr>
            </a:br>
            <a:endParaRPr sz="3200"/>
          </a:p>
        </p:txBody>
      </p:sp>
      <p:sp>
        <p:nvSpPr>
          <p:cNvPr id="176" name="Google Shape;176;p23"/>
          <p:cNvSpPr txBox="1">
            <a:spLocks noGrp="1"/>
          </p:cNvSpPr>
          <p:nvPr>
            <p:ph type="body" idx="1"/>
          </p:nvPr>
        </p:nvSpPr>
        <p:spPr>
          <a:xfrm>
            <a:off x="1066800" y="1511559"/>
            <a:ext cx="10058400" cy="4523481"/>
          </a:xfrm>
          <a:prstGeom prst="rect">
            <a:avLst/>
          </a:prstGeom>
          <a:noFill/>
          <a:ln>
            <a:noFill/>
          </a:ln>
        </p:spPr>
        <p:txBody>
          <a:bodyPr spcFirstLastPara="1" wrap="square" lIns="91425" tIns="45700" rIns="91425" bIns="45700" anchor="t" anchorCtr="0">
            <a:normAutofit/>
          </a:bodyPr>
          <a:lstStyle/>
          <a:p>
            <a:pPr marL="0" lvl="0" indent="0" algn="l" rtl="0">
              <a:lnSpc>
                <a:spcPct val="200000"/>
              </a:lnSpc>
              <a:spcBef>
                <a:spcPts val="0"/>
              </a:spcBef>
              <a:spcAft>
                <a:spcPts val="0"/>
              </a:spcAft>
              <a:buSzPts val="2000"/>
              <a:buNone/>
            </a:pPr>
            <a:endParaRPr sz="2000" dirty="0">
              <a:latin typeface="Trebuchet MS"/>
              <a:ea typeface="Trebuchet MS"/>
              <a:cs typeface="Trebuchet MS"/>
              <a:sym typeface="Trebuchet MS"/>
            </a:endParaRPr>
          </a:p>
          <a:p>
            <a:pPr marL="0" lvl="0" indent="0" algn="l" rtl="0">
              <a:lnSpc>
                <a:spcPct val="100000"/>
              </a:lnSpc>
              <a:spcBef>
                <a:spcPts val="900"/>
              </a:spcBef>
              <a:spcAft>
                <a:spcPts val="0"/>
              </a:spcAft>
              <a:buSzPts val="1800"/>
              <a:buNone/>
            </a:pPr>
            <a:endParaRPr dirty="0"/>
          </a:p>
        </p:txBody>
      </p:sp>
      <p:grpSp>
        <p:nvGrpSpPr>
          <p:cNvPr id="177" name="Google Shape;177;p23"/>
          <p:cNvGrpSpPr/>
          <p:nvPr/>
        </p:nvGrpSpPr>
        <p:grpSpPr>
          <a:xfrm>
            <a:off x="3312368" y="1981212"/>
            <a:ext cx="3418114" cy="3584172"/>
            <a:chOff x="0" y="0"/>
            <a:chExt cx="3418114" cy="3584172"/>
          </a:xfrm>
        </p:grpSpPr>
        <p:sp>
          <p:nvSpPr>
            <p:cNvPr id="178" name="Google Shape;178;p23"/>
            <p:cNvSpPr/>
            <p:nvPr/>
          </p:nvSpPr>
          <p:spPr>
            <a:xfrm rot="10800000">
              <a:off x="0" y="0"/>
              <a:ext cx="3418114" cy="1194724"/>
            </a:xfrm>
            <a:prstGeom prst="trapezoid">
              <a:avLst>
                <a:gd name="adj" fmla="val 47683"/>
              </a:avLst>
            </a:prstGeom>
            <a:solidFill>
              <a:srgbClr val="19ACE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3"/>
            <p:cNvSpPr txBox="1"/>
            <p:nvPr/>
          </p:nvSpPr>
          <p:spPr>
            <a:xfrm>
              <a:off x="598169" y="0"/>
              <a:ext cx="2221774" cy="1194724"/>
            </a:xfrm>
            <a:prstGeom prst="rect">
              <a:avLst/>
            </a:prstGeom>
            <a:noFill/>
            <a:ln>
              <a:noFill/>
            </a:ln>
          </p:spPr>
          <p:txBody>
            <a:bodyPr spcFirstLastPara="1" wrap="square" lIns="25400" tIns="25400" rIns="25400" bIns="25400" anchor="ctr" anchorCtr="0">
              <a:noAutofit/>
            </a:bodyPr>
            <a:lstStyle/>
            <a:p>
              <a:pPr marL="0" marR="0" lvl="0" indent="0" algn="ctr" rtl="0">
                <a:lnSpc>
                  <a:spcPct val="90000"/>
                </a:lnSpc>
                <a:spcBef>
                  <a:spcPts val="0"/>
                </a:spcBef>
                <a:spcAft>
                  <a:spcPts val="0"/>
                </a:spcAft>
                <a:buClr>
                  <a:schemeClr val="lt1"/>
                </a:buClr>
                <a:buSzPts val="2000"/>
                <a:buFont typeface="Trebuchet MS"/>
                <a:buNone/>
              </a:pPr>
              <a:r>
                <a:rPr lang="en-IN" sz="2000" dirty="0">
                  <a:solidFill>
                    <a:schemeClr val="tx1"/>
                  </a:solidFill>
                  <a:latin typeface="Trebuchet MS"/>
                  <a:ea typeface="Trebuchet MS"/>
                  <a:cs typeface="Trebuchet MS"/>
                  <a:sym typeface="Trebuchet MS"/>
                </a:rPr>
                <a:t>Senior MO</a:t>
              </a:r>
              <a:endParaRPr dirty="0">
                <a:solidFill>
                  <a:schemeClr val="tx1"/>
                </a:solidFill>
              </a:endParaRPr>
            </a:p>
          </p:txBody>
        </p:sp>
        <p:sp>
          <p:nvSpPr>
            <p:cNvPr id="180" name="Google Shape;180;p23"/>
            <p:cNvSpPr/>
            <p:nvPr/>
          </p:nvSpPr>
          <p:spPr>
            <a:xfrm rot="10800000">
              <a:off x="569662" y="1185393"/>
              <a:ext cx="2278742" cy="1194724"/>
            </a:xfrm>
            <a:prstGeom prst="trapezoid">
              <a:avLst>
                <a:gd name="adj" fmla="val 47683"/>
              </a:avLst>
            </a:prstGeom>
            <a:solidFill>
              <a:srgbClr val="19ACE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3"/>
            <p:cNvSpPr txBox="1"/>
            <p:nvPr/>
          </p:nvSpPr>
          <p:spPr>
            <a:xfrm>
              <a:off x="968442" y="1185393"/>
              <a:ext cx="1481182" cy="1194724"/>
            </a:xfrm>
            <a:prstGeom prst="rect">
              <a:avLst/>
            </a:prstGeom>
            <a:noFill/>
            <a:ln>
              <a:noFill/>
            </a:ln>
          </p:spPr>
          <p:txBody>
            <a:bodyPr spcFirstLastPara="1" wrap="square" lIns="25400" tIns="25400" rIns="25400" bIns="25400" anchor="ctr" anchorCtr="0">
              <a:noAutofit/>
            </a:bodyPr>
            <a:lstStyle/>
            <a:p>
              <a:pPr marL="0" marR="0" lvl="0" indent="0" algn="ctr" rtl="0">
                <a:lnSpc>
                  <a:spcPct val="90000"/>
                </a:lnSpc>
                <a:spcBef>
                  <a:spcPts val="0"/>
                </a:spcBef>
                <a:spcAft>
                  <a:spcPts val="0"/>
                </a:spcAft>
                <a:buClr>
                  <a:schemeClr val="lt1"/>
                </a:buClr>
                <a:buSzPts val="2000"/>
                <a:buFont typeface="Trebuchet MS"/>
                <a:buNone/>
              </a:pPr>
              <a:r>
                <a:rPr lang="en-IN" sz="2000" dirty="0">
                  <a:solidFill>
                    <a:schemeClr val="tx1"/>
                  </a:solidFill>
                  <a:latin typeface="Trebuchet MS"/>
                  <a:ea typeface="Trebuchet MS"/>
                  <a:cs typeface="Trebuchet MS"/>
                  <a:sym typeface="Trebuchet MS"/>
                </a:rPr>
                <a:t>Junior MO,</a:t>
              </a:r>
              <a:endParaRPr dirty="0">
                <a:solidFill>
                  <a:schemeClr val="tx1"/>
                </a:solidFill>
              </a:endParaRPr>
            </a:p>
            <a:p>
              <a:pPr marL="0" marR="0" lvl="0" indent="0" algn="ctr" rtl="0">
                <a:lnSpc>
                  <a:spcPct val="90000"/>
                </a:lnSpc>
                <a:spcBef>
                  <a:spcPts val="700"/>
                </a:spcBef>
                <a:spcAft>
                  <a:spcPts val="0"/>
                </a:spcAft>
                <a:buClr>
                  <a:schemeClr val="lt1"/>
                </a:buClr>
                <a:buSzPts val="2000"/>
                <a:buFont typeface="Trebuchet MS"/>
                <a:buNone/>
              </a:pPr>
              <a:r>
                <a:rPr lang="en-IN" sz="2000" dirty="0">
                  <a:solidFill>
                    <a:schemeClr val="tx1"/>
                  </a:solidFill>
                  <a:latin typeface="Trebuchet MS"/>
                  <a:ea typeface="Trebuchet MS"/>
                  <a:cs typeface="Trebuchet MS"/>
                  <a:sym typeface="Trebuchet MS"/>
                </a:rPr>
                <a:t>Fellow</a:t>
              </a:r>
              <a:endParaRPr dirty="0">
                <a:solidFill>
                  <a:schemeClr val="tx1"/>
                </a:solidFill>
              </a:endParaRPr>
            </a:p>
          </p:txBody>
        </p:sp>
        <p:sp>
          <p:nvSpPr>
            <p:cNvPr id="182" name="Google Shape;182;p23"/>
            <p:cNvSpPr/>
            <p:nvPr/>
          </p:nvSpPr>
          <p:spPr>
            <a:xfrm rot="10800000">
              <a:off x="1139371" y="2389448"/>
              <a:ext cx="1139371" cy="1194724"/>
            </a:xfrm>
            <a:prstGeom prst="trapezoid">
              <a:avLst>
                <a:gd name="adj" fmla="val 50000"/>
              </a:avLst>
            </a:prstGeom>
            <a:solidFill>
              <a:srgbClr val="19ACE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3"/>
            <p:cNvSpPr txBox="1"/>
            <p:nvPr/>
          </p:nvSpPr>
          <p:spPr>
            <a:xfrm>
              <a:off x="968442" y="2389448"/>
              <a:ext cx="1481181" cy="1194724"/>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chemeClr val="lt1"/>
                </a:buClr>
                <a:buSzPts val="1200"/>
                <a:buFont typeface="Trebuchet MS"/>
                <a:buNone/>
              </a:pPr>
              <a:r>
                <a:rPr lang="en-IN" sz="1200" dirty="0">
                  <a:solidFill>
                    <a:schemeClr val="tx1"/>
                  </a:solidFill>
                  <a:latin typeface="Trebuchet MS"/>
                  <a:ea typeface="Trebuchet MS"/>
                  <a:cs typeface="Trebuchet MS"/>
                  <a:sym typeface="Trebuchet MS"/>
                </a:rPr>
                <a:t>POSTGRADUATES</a:t>
              </a:r>
              <a:endParaRPr sz="1200" dirty="0">
                <a:solidFill>
                  <a:schemeClr val="tx1"/>
                </a:solidFill>
                <a:latin typeface="Century Gothic"/>
                <a:ea typeface="Century Gothic"/>
                <a:cs typeface="Century Gothic"/>
                <a:sym typeface="Century Gothic"/>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4"/>
          <p:cNvSpPr txBox="1">
            <a:spLocks noGrp="1"/>
          </p:cNvSpPr>
          <p:nvPr>
            <p:ph type="title"/>
          </p:nvPr>
        </p:nvSpPr>
        <p:spPr>
          <a:xfrm>
            <a:off x="1066800" y="297362"/>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3200"/>
              <a:buFont typeface="Trebuchet MS"/>
              <a:buNone/>
            </a:pPr>
            <a:r>
              <a:rPr lang="en-IN" sz="3200">
                <a:latin typeface="Trebuchet MS"/>
                <a:ea typeface="Trebuchet MS"/>
                <a:cs typeface="Trebuchet MS"/>
                <a:sym typeface="Trebuchet MS"/>
              </a:rPr>
              <a:t>Our proposed solution</a:t>
            </a:r>
            <a:endParaRPr sz="3200"/>
          </a:p>
        </p:txBody>
      </p:sp>
      <p:sp>
        <p:nvSpPr>
          <p:cNvPr id="189" name="Google Shape;189;p24"/>
          <p:cNvSpPr txBox="1"/>
          <p:nvPr/>
        </p:nvSpPr>
        <p:spPr>
          <a:xfrm>
            <a:off x="1322962" y="1750978"/>
            <a:ext cx="7799400" cy="31401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IN" sz="1800">
                <a:solidFill>
                  <a:schemeClr val="dk1"/>
                </a:solidFill>
                <a:latin typeface="Century Gothic"/>
                <a:ea typeface="Century Gothic"/>
                <a:cs typeface="Century Gothic"/>
                <a:sym typeface="Century Gothic"/>
              </a:rPr>
              <a:t>Creating an ML model to predict average waiting time which can be displayed at the reception display which can also be integrated with the existing systems in order to recommend less hectic time to the patients.</a:t>
            </a:r>
            <a:endParaRPr/>
          </a:p>
          <a:p>
            <a:pPr marL="285750" marR="0" lvl="0" indent="-171450" algn="l" rtl="0">
              <a:spcBef>
                <a:spcPts val="0"/>
              </a:spcBef>
              <a:spcAft>
                <a:spcPts val="0"/>
              </a:spcAft>
              <a:buClr>
                <a:schemeClr val="dk1"/>
              </a:buClr>
              <a:buSzPts val="1800"/>
              <a:buFont typeface="Noto Sans Symbols"/>
              <a:buNone/>
            </a:pPr>
            <a:endParaRPr sz="1800">
              <a:solidFill>
                <a:schemeClr val="dk1"/>
              </a:solidFill>
              <a:latin typeface="Century Gothic"/>
              <a:ea typeface="Century Gothic"/>
              <a:cs typeface="Century Gothic"/>
              <a:sym typeface="Century Gothic"/>
            </a:endParaRPr>
          </a:p>
          <a:p>
            <a:pPr marL="285750" marR="0" lvl="0" indent="-285750" algn="l" rtl="0">
              <a:spcBef>
                <a:spcPts val="0"/>
              </a:spcBef>
              <a:spcAft>
                <a:spcPts val="0"/>
              </a:spcAft>
              <a:buClr>
                <a:schemeClr val="dk1"/>
              </a:buClr>
              <a:buSzPts val="1800"/>
              <a:buFont typeface="Noto Sans Symbols"/>
              <a:buChar char="🡪"/>
            </a:pPr>
            <a:r>
              <a:rPr lang="en-IN" sz="1800">
                <a:solidFill>
                  <a:schemeClr val="dk1"/>
                </a:solidFill>
                <a:latin typeface="Century Gothic"/>
                <a:ea typeface="Century Gothic"/>
                <a:cs typeface="Century Gothic"/>
                <a:sym typeface="Century Gothic"/>
              </a:rPr>
              <a:t>Allocating less work loaded doctors to a crowded section of the hospital based on the skills he/she has which could ease the flow of work.</a:t>
            </a:r>
            <a:br>
              <a:rPr lang="en-IN" sz="1800">
                <a:solidFill>
                  <a:schemeClr val="dk1"/>
                </a:solidFill>
                <a:latin typeface="Century Gothic"/>
                <a:ea typeface="Century Gothic"/>
                <a:cs typeface="Century Gothic"/>
                <a:sym typeface="Century Gothic"/>
              </a:rPr>
            </a:br>
            <a:endParaRPr sz="1800">
              <a:solidFill>
                <a:schemeClr val="dk1"/>
              </a:solidFill>
              <a:latin typeface="Century Gothic"/>
              <a:ea typeface="Century Gothic"/>
              <a:cs typeface="Century Gothic"/>
              <a:sym typeface="Century Gothic"/>
            </a:endParaRPr>
          </a:p>
          <a:p>
            <a:pPr marL="285750" marR="0" lvl="0" indent="-171450" algn="l" rtl="0">
              <a:spcBef>
                <a:spcPts val="0"/>
              </a:spcBef>
              <a:spcAft>
                <a:spcPts val="0"/>
              </a:spcAft>
              <a:buClr>
                <a:schemeClr val="dk1"/>
              </a:buClr>
              <a:buSzPts val="1800"/>
              <a:buFont typeface="Noto Sans Symbols"/>
              <a:buNone/>
            </a:pPr>
            <a:endParaRPr sz="1800">
              <a:solidFill>
                <a:schemeClr val="dk1"/>
              </a:solidFill>
              <a:latin typeface="Century Gothic"/>
              <a:ea typeface="Century Gothic"/>
              <a:cs typeface="Century Gothic"/>
              <a:sym typeface="Century Gothic"/>
            </a:endParaRPr>
          </a:p>
          <a:p>
            <a:pPr marL="285750" marR="0" lvl="0" indent="-171450" algn="l" rtl="0">
              <a:spcBef>
                <a:spcPts val="0"/>
              </a:spcBef>
              <a:spcAft>
                <a:spcPts val="0"/>
              </a:spcAft>
              <a:buClr>
                <a:schemeClr val="dk1"/>
              </a:buClr>
              <a:buSzPts val="1800"/>
              <a:buFont typeface="Noto Sans Symbols"/>
              <a:buNone/>
            </a:pP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5"/>
          <p:cNvSpPr txBox="1">
            <a:spLocks noGrp="1"/>
          </p:cNvSpPr>
          <p:nvPr>
            <p:ph type="title"/>
          </p:nvPr>
        </p:nvSpPr>
        <p:spPr>
          <a:xfrm>
            <a:off x="2688772" y="0"/>
            <a:ext cx="6411685" cy="96538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3200"/>
              <a:buFont typeface="Trebuchet MS"/>
              <a:buNone/>
            </a:pPr>
            <a:r>
              <a:rPr lang="en-IN" sz="3200">
                <a:latin typeface="Trebuchet MS"/>
                <a:ea typeface="Trebuchet MS"/>
                <a:cs typeface="Trebuchet MS"/>
                <a:sym typeface="Trebuchet MS"/>
              </a:rPr>
              <a:t>Predicting the Average wait time </a:t>
            </a:r>
            <a:endParaRPr sz="3200"/>
          </a:p>
        </p:txBody>
      </p:sp>
      <p:sp>
        <p:nvSpPr>
          <p:cNvPr id="195" name="Google Shape;195;p25"/>
          <p:cNvSpPr txBox="1">
            <a:spLocks noGrp="1"/>
          </p:cNvSpPr>
          <p:nvPr>
            <p:ph type="body" idx="1"/>
          </p:nvPr>
        </p:nvSpPr>
        <p:spPr>
          <a:xfrm>
            <a:off x="1066800" y="1511559"/>
            <a:ext cx="10058400" cy="4523481"/>
          </a:xfrm>
          <a:prstGeom prst="rect">
            <a:avLst/>
          </a:prstGeom>
          <a:noFill/>
          <a:ln>
            <a:noFill/>
          </a:ln>
        </p:spPr>
        <p:txBody>
          <a:bodyPr spcFirstLastPara="1" wrap="square" lIns="91425" tIns="45700" rIns="91425" bIns="45700" anchor="t" anchorCtr="0">
            <a:normAutofit/>
          </a:bodyPr>
          <a:lstStyle/>
          <a:p>
            <a:pPr marL="0" lvl="0" indent="0" algn="l" rtl="0">
              <a:lnSpc>
                <a:spcPct val="200000"/>
              </a:lnSpc>
              <a:spcBef>
                <a:spcPts val="0"/>
              </a:spcBef>
              <a:spcAft>
                <a:spcPts val="0"/>
              </a:spcAft>
              <a:buSzPts val="2000"/>
              <a:buNone/>
            </a:pPr>
            <a:endParaRPr sz="2000">
              <a:latin typeface="Trebuchet MS"/>
              <a:ea typeface="Trebuchet MS"/>
              <a:cs typeface="Trebuchet MS"/>
              <a:sym typeface="Trebuchet MS"/>
            </a:endParaRPr>
          </a:p>
          <a:p>
            <a:pPr marL="0" lvl="0" indent="0" algn="l" rtl="0">
              <a:lnSpc>
                <a:spcPct val="100000"/>
              </a:lnSpc>
              <a:spcBef>
                <a:spcPts val="900"/>
              </a:spcBef>
              <a:spcAft>
                <a:spcPts val="0"/>
              </a:spcAft>
              <a:buSzPts val="1800"/>
              <a:buNone/>
            </a:pPr>
            <a:endParaRPr/>
          </a:p>
        </p:txBody>
      </p:sp>
      <p:sp>
        <p:nvSpPr>
          <p:cNvPr id="196" name="Google Shape;196;p25"/>
          <p:cNvSpPr txBox="1"/>
          <p:nvPr/>
        </p:nvSpPr>
        <p:spPr>
          <a:xfrm>
            <a:off x="566057" y="965381"/>
            <a:ext cx="8436429"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🡪Telling the average waiting time to the patients helps them plan their next visit during the less hectic period of the day or less hectic day of the month</a:t>
            </a:r>
            <a:br>
              <a:rPr lang="en-IN" sz="1800">
                <a:solidFill>
                  <a:schemeClr val="dk1"/>
                </a:solidFill>
                <a:latin typeface="Century Gothic"/>
                <a:ea typeface="Century Gothic"/>
                <a:cs typeface="Century Gothic"/>
                <a:sym typeface="Century Gothic"/>
              </a:rPr>
            </a:br>
            <a:br>
              <a:rPr lang="en-IN" sz="1800">
                <a:solidFill>
                  <a:schemeClr val="dk1"/>
                </a:solidFill>
                <a:latin typeface="Century Gothic"/>
                <a:ea typeface="Century Gothic"/>
                <a:cs typeface="Century Gothic"/>
                <a:sym typeface="Century Gothic"/>
              </a:rPr>
            </a:br>
            <a:r>
              <a:rPr lang="en-IN" sz="1800">
                <a:solidFill>
                  <a:schemeClr val="dk1"/>
                </a:solidFill>
                <a:latin typeface="Century Gothic"/>
                <a:ea typeface="Century Gothic"/>
                <a:cs typeface="Century Gothic"/>
                <a:sym typeface="Century Gothic"/>
              </a:rPr>
              <a:t>🡪helps to organize and distribute the cases uniformly over all the days,reducing the chaos during the peak hours</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6"/>
          <p:cNvSpPr txBox="1">
            <a:spLocks noGrp="1"/>
          </p:cNvSpPr>
          <p:nvPr>
            <p:ph type="title"/>
          </p:nvPr>
        </p:nvSpPr>
        <p:spPr>
          <a:xfrm>
            <a:off x="1066800" y="297362"/>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3200"/>
              <a:buFont typeface="Trebuchet MS"/>
              <a:buNone/>
            </a:pPr>
            <a:r>
              <a:rPr lang="en-IN" sz="3200">
                <a:latin typeface="Trebuchet MS"/>
                <a:ea typeface="Trebuchet MS"/>
                <a:cs typeface="Trebuchet MS"/>
                <a:sym typeface="Trebuchet MS"/>
              </a:rPr>
              <a:t>Demo video</a:t>
            </a:r>
            <a:endParaRPr sz="3200"/>
          </a:p>
        </p:txBody>
      </p:sp>
      <p:sp>
        <p:nvSpPr>
          <p:cNvPr id="203" name="Google Shape;203;p26"/>
          <p:cNvSpPr txBox="1">
            <a:spLocks noGrp="1"/>
          </p:cNvSpPr>
          <p:nvPr>
            <p:ph type="body" idx="1"/>
          </p:nvPr>
        </p:nvSpPr>
        <p:spPr>
          <a:xfrm>
            <a:off x="1066800" y="1511559"/>
            <a:ext cx="10058400" cy="4523481"/>
          </a:xfrm>
          <a:prstGeom prst="rect">
            <a:avLst/>
          </a:prstGeom>
          <a:noFill/>
          <a:ln>
            <a:noFill/>
          </a:ln>
        </p:spPr>
        <p:txBody>
          <a:bodyPr spcFirstLastPara="1" wrap="square" lIns="91425" tIns="45700" rIns="91425" bIns="45700" anchor="t" anchorCtr="0">
            <a:normAutofit/>
          </a:bodyPr>
          <a:lstStyle/>
          <a:p>
            <a:pPr marL="0" lvl="0" indent="0" algn="l" rtl="0">
              <a:lnSpc>
                <a:spcPct val="200000"/>
              </a:lnSpc>
              <a:spcBef>
                <a:spcPts val="0"/>
              </a:spcBef>
              <a:spcAft>
                <a:spcPts val="0"/>
              </a:spcAft>
              <a:buSzPts val="2000"/>
              <a:buNone/>
            </a:pPr>
            <a:endParaRPr sz="2000">
              <a:latin typeface="Trebuchet MS"/>
              <a:ea typeface="Trebuchet MS"/>
              <a:cs typeface="Trebuchet MS"/>
              <a:sym typeface="Trebuchet MS"/>
            </a:endParaRPr>
          </a:p>
          <a:p>
            <a:pPr marL="0" lvl="0" indent="0" algn="l" rtl="0">
              <a:lnSpc>
                <a:spcPct val="100000"/>
              </a:lnSpc>
              <a:spcBef>
                <a:spcPts val="900"/>
              </a:spcBef>
              <a:spcAft>
                <a:spcPts val="0"/>
              </a:spcAft>
              <a:buSzPts val="1800"/>
              <a:buNone/>
            </a:pPr>
            <a:endParaRPr/>
          </a:p>
        </p:txBody>
      </p:sp>
      <p:pic>
        <p:nvPicPr>
          <p:cNvPr id="204" name="Google Shape;204;p26"/>
          <p:cNvPicPr preferRelativeResize="0"/>
          <p:nvPr/>
        </p:nvPicPr>
        <p:blipFill rotWithShape="1">
          <a:blip r:embed="rId3">
            <a:alphaModFix/>
          </a:blip>
          <a:srcRect/>
          <a:stretch/>
        </p:blipFill>
        <p:spPr>
          <a:xfrm>
            <a:off x="152400" y="65139"/>
            <a:ext cx="11887200" cy="672772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fade">
                                      <p:cBhvr>
                                        <p:cTn id="7" dur="5000"/>
                                        <p:tgtEl>
                                          <p:spTgt spid="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7"/>
          <p:cNvSpPr txBox="1">
            <a:spLocks noGrp="1"/>
          </p:cNvSpPr>
          <p:nvPr>
            <p:ph type="title"/>
          </p:nvPr>
        </p:nvSpPr>
        <p:spPr>
          <a:xfrm>
            <a:off x="1066800" y="297362"/>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3200"/>
              <a:buFont typeface="Trebuchet MS"/>
              <a:buNone/>
            </a:pPr>
            <a:r>
              <a:rPr lang="en-IN" sz="3200">
                <a:latin typeface="Trebuchet MS"/>
                <a:ea typeface="Trebuchet MS"/>
                <a:cs typeface="Trebuchet MS"/>
                <a:sym typeface="Trebuchet MS"/>
              </a:rPr>
              <a:t>About the arima model</a:t>
            </a:r>
            <a:endParaRPr sz="3200"/>
          </a:p>
        </p:txBody>
      </p:sp>
      <p:sp>
        <p:nvSpPr>
          <p:cNvPr id="211" name="Google Shape;211;p27"/>
          <p:cNvSpPr txBox="1">
            <a:spLocks noGrp="1"/>
          </p:cNvSpPr>
          <p:nvPr>
            <p:ph type="body" idx="1"/>
          </p:nvPr>
        </p:nvSpPr>
        <p:spPr>
          <a:xfrm>
            <a:off x="1066800" y="1511559"/>
            <a:ext cx="10058400" cy="4523481"/>
          </a:xfrm>
          <a:prstGeom prst="rect">
            <a:avLst/>
          </a:prstGeom>
          <a:noFill/>
          <a:ln>
            <a:noFill/>
          </a:ln>
        </p:spPr>
        <p:txBody>
          <a:bodyPr spcFirstLastPara="1" wrap="square" lIns="91425" tIns="45700" rIns="91425" bIns="45700" anchor="t" anchorCtr="0">
            <a:normAutofit/>
          </a:bodyPr>
          <a:lstStyle/>
          <a:p>
            <a:pPr marL="0" lvl="0" indent="0" algn="l" rtl="0">
              <a:lnSpc>
                <a:spcPct val="200000"/>
              </a:lnSpc>
              <a:spcBef>
                <a:spcPts val="0"/>
              </a:spcBef>
              <a:spcAft>
                <a:spcPts val="0"/>
              </a:spcAft>
              <a:buSzPts val="2000"/>
              <a:buNone/>
            </a:pPr>
            <a:endParaRPr sz="2000">
              <a:latin typeface="Trebuchet MS"/>
              <a:ea typeface="Trebuchet MS"/>
              <a:cs typeface="Trebuchet MS"/>
              <a:sym typeface="Trebuchet MS"/>
            </a:endParaRPr>
          </a:p>
          <a:p>
            <a:pPr marL="0" lvl="0" indent="0" algn="l" rtl="0">
              <a:lnSpc>
                <a:spcPct val="100000"/>
              </a:lnSpc>
              <a:spcBef>
                <a:spcPts val="900"/>
              </a:spcBef>
              <a:spcAft>
                <a:spcPts val="0"/>
              </a:spcAft>
              <a:buSzPts val="18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8"/>
          <p:cNvSpPr txBox="1">
            <a:spLocks noGrp="1"/>
          </p:cNvSpPr>
          <p:nvPr>
            <p:ph type="title"/>
          </p:nvPr>
        </p:nvSpPr>
        <p:spPr>
          <a:xfrm>
            <a:off x="1066800" y="297362"/>
            <a:ext cx="10058400" cy="1371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Trebuchet MS"/>
              <a:buNone/>
            </a:pPr>
            <a:r>
              <a:rPr lang="en-IN" sz="3200">
                <a:latin typeface="Trebuchet MS"/>
                <a:ea typeface="Trebuchet MS"/>
                <a:cs typeface="Trebuchet MS"/>
                <a:sym typeface="Trebuchet MS"/>
              </a:rPr>
              <a:t>Recommending allocation of doctors to the overloaded sections of the hospital based on their matching skill</a:t>
            </a:r>
            <a:endParaRPr sz="3200"/>
          </a:p>
        </p:txBody>
      </p:sp>
      <p:sp>
        <p:nvSpPr>
          <p:cNvPr id="217" name="Google Shape;217;p28"/>
          <p:cNvSpPr txBox="1">
            <a:spLocks noGrp="1"/>
          </p:cNvSpPr>
          <p:nvPr>
            <p:ph type="body" idx="1"/>
          </p:nvPr>
        </p:nvSpPr>
        <p:spPr>
          <a:xfrm>
            <a:off x="1066800" y="1511559"/>
            <a:ext cx="10058400" cy="4523481"/>
          </a:xfrm>
          <a:prstGeom prst="rect">
            <a:avLst/>
          </a:prstGeom>
          <a:noFill/>
          <a:ln>
            <a:noFill/>
          </a:ln>
        </p:spPr>
        <p:txBody>
          <a:bodyPr spcFirstLastPara="1" wrap="square" lIns="91425" tIns="45700" rIns="91425" bIns="45700" anchor="t" anchorCtr="0">
            <a:normAutofit/>
          </a:bodyPr>
          <a:lstStyle/>
          <a:p>
            <a:pPr marL="0" lvl="0" indent="0" algn="l" rtl="0">
              <a:lnSpc>
                <a:spcPct val="200000"/>
              </a:lnSpc>
              <a:spcBef>
                <a:spcPts val="0"/>
              </a:spcBef>
              <a:spcAft>
                <a:spcPts val="0"/>
              </a:spcAft>
              <a:buSzPts val="2000"/>
              <a:buNone/>
            </a:pPr>
            <a:r>
              <a:rPr lang="en-IN" sz="2000">
                <a:latin typeface="Trebuchet MS"/>
                <a:ea typeface="Trebuchet MS"/>
                <a:cs typeface="Trebuchet MS"/>
                <a:sym typeface="Trebuchet MS"/>
              </a:rPr>
              <a:t>Data used to create the model</a:t>
            </a:r>
            <a:endParaRPr/>
          </a:p>
          <a:p>
            <a:pPr marL="0" lvl="0" indent="0" algn="l" rtl="0">
              <a:lnSpc>
                <a:spcPct val="200000"/>
              </a:lnSpc>
              <a:spcBef>
                <a:spcPts val="900"/>
              </a:spcBef>
              <a:spcAft>
                <a:spcPts val="0"/>
              </a:spcAft>
              <a:buSzPts val="2000"/>
              <a:buNone/>
            </a:pPr>
            <a:r>
              <a:rPr lang="en-IN" sz="2000">
                <a:latin typeface="Trebuchet MS"/>
                <a:ea typeface="Trebuchet MS"/>
                <a:cs typeface="Trebuchet MS"/>
                <a:sym typeface="Trebuchet MS"/>
              </a:rPr>
              <a:t>🡪Doctors speciality : skills &amp; speciality,experience level &amp; seniority</a:t>
            </a:r>
            <a:endParaRPr sz="2000">
              <a:latin typeface="Trebuchet MS"/>
              <a:ea typeface="Trebuchet MS"/>
              <a:cs typeface="Trebuchet MS"/>
              <a:sym typeface="Trebuchet MS"/>
            </a:endParaRPr>
          </a:p>
          <a:p>
            <a:pPr marL="0" lvl="0" indent="0" algn="l" rtl="0">
              <a:lnSpc>
                <a:spcPct val="100000"/>
              </a:lnSpc>
              <a:spcBef>
                <a:spcPts val="900"/>
              </a:spcBef>
              <a:spcAft>
                <a:spcPts val="0"/>
              </a:spcAft>
              <a:buSzPts val="1800"/>
              <a:buNone/>
            </a:pPr>
            <a:r>
              <a:rPr lang="en-IN"/>
              <a:t>🡪Emergency or routine cases : allocate senior or junior doctors respectively</a:t>
            </a:r>
            <a:endParaRPr/>
          </a:p>
          <a:p>
            <a:pPr marL="0" lvl="0" indent="0" algn="l" rtl="0">
              <a:lnSpc>
                <a:spcPct val="100000"/>
              </a:lnSpc>
              <a:spcBef>
                <a:spcPts val="900"/>
              </a:spcBef>
              <a:spcAft>
                <a:spcPts val="0"/>
              </a:spcAft>
              <a:buSzPts val="18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9"/>
          <p:cNvSpPr txBox="1">
            <a:spLocks noGrp="1"/>
          </p:cNvSpPr>
          <p:nvPr>
            <p:ph type="title"/>
          </p:nvPr>
        </p:nvSpPr>
        <p:spPr>
          <a:xfrm>
            <a:off x="1066800" y="297362"/>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3200"/>
              <a:buFont typeface="Trebuchet MS"/>
              <a:buNone/>
            </a:pPr>
            <a:r>
              <a:rPr lang="en-IN" sz="3200">
                <a:latin typeface="Trebuchet MS"/>
                <a:ea typeface="Trebuchet MS"/>
                <a:cs typeface="Trebuchet MS"/>
                <a:sym typeface="Trebuchet MS"/>
              </a:rPr>
              <a:t>Model creation snippet</a:t>
            </a:r>
            <a:endParaRPr sz="3200"/>
          </a:p>
        </p:txBody>
      </p:sp>
      <p:sp>
        <p:nvSpPr>
          <p:cNvPr id="223" name="Google Shape;223;p29"/>
          <p:cNvSpPr txBox="1">
            <a:spLocks noGrp="1"/>
          </p:cNvSpPr>
          <p:nvPr>
            <p:ph type="body" idx="1"/>
          </p:nvPr>
        </p:nvSpPr>
        <p:spPr>
          <a:xfrm>
            <a:off x="1066800" y="1511559"/>
            <a:ext cx="10058400" cy="4523481"/>
          </a:xfrm>
          <a:prstGeom prst="rect">
            <a:avLst/>
          </a:prstGeom>
          <a:noFill/>
          <a:ln>
            <a:noFill/>
          </a:ln>
        </p:spPr>
        <p:txBody>
          <a:bodyPr spcFirstLastPara="1" wrap="square" lIns="91425" tIns="45700" rIns="91425" bIns="45700" anchor="t" anchorCtr="0">
            <a:normAutofit/>
          </a:bodyPr>
          <a:lstStyle/>
          <a:p>
            <a:pPr marL="0" lvl="0" indent="0" algn="l" rtl="0">
              <a:lnSpc>
                <a:spcPct val="200000"/>
              </a:lnSpc>
              <a:spcBef>
                <a:spcPts val="0"/>
              </a:spcBef>
              <a:spcAft>
                <a:spcPts val="0"/>
              </a:spcAft>
              <a:buSzPts val="2000"/>
              <a:buNone/>
            </a:pPr>
            <a:endParaRPr sz="2000">
              <a:latin typeface="Trebuchet MS"/>
              <a:ea typeface="Trebuchet MS"/>
              <a:cs typeface="Trebuchet MS"/>
              <a:sym typeface="Trebuchet MS"/>
            </a:endParaRPr>
          </a:p>
          <a:p>
            <a:pPr marL="0" lvl="0" indent="0" algn="l" rtl="0">
              <a:lnSpc>
                <a:spcPct val="100000"/>
              </a:lnSpc>
              <a:spcBef>
                <a:spcPts val="900"/>
              </a:spcBef>
              <a:spcAft>
                <a:spcPts val="0"/>
              </a:spcAft>
              <a:buSzPts val="18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0"/>
          <p:cNvSpPr txBox="1">
            <a:spLocks noGrp="1"/>
          </p:cNvSpPr>
          <p:nvPr>
            <p:ph type="title"/>
          </p:nvPr>
        </p:nvSpPr>
        <p:spPr>
          <a:xfrm>
            <a:off x="1066800" y="297362"/>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3200"/>
              <a:buFont typeface="Trebuchet MS"/>
              <a:buNone/>
            </a:pPr>
            <a:r>
              <a:rPr lang="en-IN" sz="3200">
                <a:latin typeface="Trebuchet MS"/>
                <a:ea typeface="Trebuchet MS"/>
                <a:cs typeface="Trebuchet MS"/>
                <a:sym typeface="Trebuchet MS"/>
              </a:rPr>
              <a:t>Breaking down the model</a:t>
            </a:r>
            <a:endParaRPr sz="3200"/>
          </a:p>
        </p:txBody>
      </p:sp>
      <p:sp>
        <p:nvSpPr>
          <p:cNvPr id="229" name="Google Shape;229;p30"/>
          <p:cNvSpPr txBox="1">
            <a:spLocks noGrp="1"/>
          </p:cNvSpPr>
          <p:nvPr>
            <p:ph type="body" idx="1"/>
          </p:nvPr>
        </p:nvSpPr>
        <p:spPr>
          <a:xfrm>
            <a:off x="1066800" y="1511559"/>
            <a:ext cx="10058400" cy="4523481"/>
          </a:xfrm>
          <a:prstGeom prst="rect">
            <a:avLst/>
          </a:prstGeom>
          <a:noFill/>
          <a:ln>
            <a:noFill/>
          </a:ln>
        </p:spPr>
        <p:txBody>
          <a:bodyPr spcFirstLastPara="1" wrap="square" lIns="91425" tIns="45700" rIns="91425" bIns="45700" anchor="t" anchorCtr="0">
            <a:normAutofit/>
          </a:bodyPr>
          <a:lstStyle/>
          <a:p>
            <a:pPr marL="0" lvl="0" indent="0" algn="l" rtl="0">
              <a:lnSpc>
                <a:spcPct val="200000"/>
              </a:lnSpc>
              <a:spcBef>
                <a:spcPts val="0"/>
              </a:spcBef>
              <a:spcAft>
                <a:spcPts val="0"/>
              </a:spcAft>
              <a:buSzPts val="2000"/>
              <a:buNone/>
            </a:pPr>
            <a:endParaRPr sz="2000">
              <a:latin typeface="Trebuchet MS"/>
              <a:ea typeface="Trebuchet MS"/>
              <a:cs typeface="Trebuchet MS"/>
              <a:sym typeface="Trebuchet MS"/>
            </a:endParaRPr>
          </a:p>
          <a:p>
            <a:pPr marL="0" lvl="0" indent="0" algn="l" rtl="0">
              <a:lnSpc>
                <a:spcPct val="100000"/>
              </a:lnSpc>
              <a:spcBef>
                <a:spcPts val="900"/>
              </a:spcBef>
              <a:spcAft>
                <a:spcPts val="0"/>
              </a:spcAft>
              <a:buSzPts val="1800"/>
              <a:buNone/>
            </a:pPr>
            <a:endParaRPr/>
          </a:p>
        </p:txBody>
      </p:sp>
      <p:sp>
        <p:nvSpPr>
          <p:cNvPr id="230" name="Google Shape;230;p30"/>
          <p:cNvSpPr txBox="1"/>
          <p:nvPr/>
        </p:nvSpPr>
        <p:spPr>
          <a:xfrm>
            <a:off x="914400" y="1828800"/>
            <a:ext cx="6720109"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🡪using tensorflow/keras models</a:t>
            </a:r>
            <a:endParaRPr/>
          </a:p>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🡪training and testing the model based on the parameters</a:t>
            </a:r>
            <a:endParaRPr/>
          </a:p>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🡪testing and tuning the weights and parameters</a:t>
            </a:r>
            <a:endParaRPr/>
          </a:p>
          <a:p>
            <a:pPr marL="0" marR="0" lvl="0" indent="0" algn="l" rtl="0">
              <a:spcBef>
                <a:spcPts val="0"/>
              </a:spcBef>
              <a:spcAft>
                <a:spcPts val="0"/>
              </a:spcAft>
              <a:buNone/>
            </a:pPr>
            <a:r>
              <a:rPr lang="en-IN" sz="1800">
                <a:solidFill>
                  <a:schemeClr val="dk1"/>
                </a:solidFill>
                <a:latin typeface="Century Gothic"/>
                <a:ea typeface="Century Gothic"/>
                <a:cs typeface="Century Gothic"/>
                <a:sym typeface="Century Gothic"/>
              </a:rPr>
              <a:t>🡪displaying the recommended section of the hospital</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3"/>
          <p:cNvSpPr txBox="1">
            <a:spLocks noGrp="1"/>
          </p:cNvSpPr>
          <p:nvPr>
            <p:ph type="ctrTitle"/>
          </p:nvPr>
        </p:nvSpPr>
        <p:spPr>
          <a:xfrm>
            <a:off x="1561708" y="2091263"/>
            <a:ext cx="9068586" cy="2590800"/>
          </a:xfrm>
          <a:prstGeom prst="rect">
            <a:avLst/>
          </a:prstGeom>
          <a:noFill/>
          <a:ln>
            <a:noFill/>
          </a:ln>
        </p:spPr>
        <p:txBody>
          <a:bodyPr spcFirstLastPara="1" wrap="square" lIns="91425" tIns="45700" rIns="91425" bIns="45700" anchor="ctr" anchorCtr="0">
            <a:normAutofit/>
          </a:bodyPr>
          <a:lstStyle/>
          <a:p>
            <a:pPr marL="0" lvl="0" indent="0" algn="ctr" rtl="0">
              <a:lnSpc>
                <a:spcPct val="83000"/>
              </a:lnSpc>
              <a:spcBef>
                <a:spcPts val="0"/>
              </a:spcBef>
              <a:spcAft>
                <a:spcPts val="0"/>
              </a:spcAft>
              <a:buClr>
                <a:srgbClr val="262626"/>
              </a:buClr>
              <a:buSzPts val="3200"/>
              <a:buFont typeface="Trebuchet MS"/>
              <a:buNone/>
            </a:pPr>
            <a:r>
              <a:rPr lang="en-IN" sz="3200" dirty="0">
                <a:latin typeface="Trebuchet MS"/>
                <a:ea typeface="Trebuchet MS"/>
                <a:cs typeface="Trebuchet MS"/>
                <a:sym typeface="Trebuchet MS"/>
              </a:rPr>
              <a:t>Queue-Easy</a:t>
            </a:r>
            <a:endParaRPr dirty="0"/>
          </a:p>
        </p:txBody>
      </p:sp>
      <p:sp>
        <p:nvSpPr>
          <p:cNvPr id="112" name="Google Shape;112;p13"/>
          <p:cNvSpPr txBox="1">
            <a:spLocks noGrp="1"/>
          </p:cNvSpPr>
          <p:nvPr>
            <p:ph type="subTitle" idx="1"/>
          </p:nvPr>
        </p:nvSpPr>
        <p:spPr>
          <a:xfrm>
            <a:off x="1562100" y="4682062"/>
            <a:ext cx="9070848" cy="457201"/>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600"/>
              <a:buNone/>
            </a:pPr>
            <a:endParaRPr/>
          </a:p>
        </p:txBody>
      </p:sp>
    </p:spTree>
    <p:extLst>
      <p:ext uri="{BB962C8B-B14F-4D97-AF65-F5344CB8AC3E}">
        <p14:creationId xmlns:p14="http://schemas.microsoft.com/office/powerpoint/2010/main" val="2686401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1"/>
          <p:cNvSpPr txBox="1">
            <a:spLocks noGrp="1"/>
          </p:cNvSpPr>
          <p:nvPr>
            <p:ph type="title"/>
          </p:nvPr>
        </p:nvSpPr>
        <p:spPr>
          <a:xfrm>
            <a:off x="1066800" y="297362"/>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3200"/>
              <a:buFont typeface="Trebuchet MS"/>
              <a:buNone/>
            </a:pPr>
            <a:r>
              <a:rPr lang="en-IN" sz="3200">
                <a:latin typeface="Trebuchet MS"/>
                <a:ea typeface="Trebuchet MS"/>
                <a:cs typeface="Trebuchet MS"/>
                <a:sym typeface="Trebuchet MS"/>
              </a:rPr>
              <a:t>Basic frontend snippet</a:t>
            </a:r>
            <a:endParaRPr sz="3200"/>
          </a:p>
        </p:txBody>
      </p:sp>
      <p:sp>
        <p:nvSpPr>
          <p:cNvPr id="236" name="Google Shape;236;p31"/>
          <p:cNvSpPr txBox="1">
            <a:spLocks noGrp="1"/>
          </p:cNvSpPr>
          <p:nvPr>
            <p:ph type="body" idx="1"/>
          </p:nvPr>
        </p:nvSpPr>
        <p:spPr>
          <a:xfrm>
            <a:off x="1066800" y="1511559"/>
            <a:ext cx="10058400" cy="4523481"/>
          </a:xfrm>
          <a:prstGeom prst="rect">
            <a:avLst/>
          </a:prstGeom>
          <a:noFill/>
          <a:ln>
            <a:noFill/>
          </a:ln>
        </p:spPr>
        <p:txBody>
          <a:bodyPr spcFirstLastPara="1" wrap="square" lIns="91425" tIns="45700" rIns="91425" bIns="45700" anchor="t" anchorCtr="0">
            <a:normAutofit/>
          </a:bodyPr>
          <a:lstStyle/>
          <a:p>
            <a:pPr marL="0" lvl="0" indent="0" algn="l" rtl="0">
              <a:lnSpc>
                <a:spcPct val="200000"/>
              </a:lnSpc>
              <a:spcBef>
                <a:spcPts val="0"/>
              </a:spcBef>
              <a:spcAft>
                <a:spcPts val="0"/>
              </a:spcAft>
              <a:buSzPts val="2000"/>
              <a:buNone/>
            </a:pPr>
            <a:endParaRPr sz="2000">
              <a:latin typeface="Trebuchet MS"/>
              <a:ea typeface="Trebuchet MS"/>
              <a:cs typeface="Trebuchet MS"/>
              <a:sym typeface="Trebuchet MS"/>
            </a:endParaRPr>
          </a:p>
          <a:p>
            <a:pPr marL="0" lvl="0" indent="0" algn="l" rtl="0">
              <a:lnSpc>
                <a:spcPct val="100000"/>
              </a:lnSpc>
              <a:spcBef>
                <a:spcPts val="900"/>
              </a:spcBef>
              <a:spcAft>
                <a:spcPts val="0"/>
              </a:spcAft>
              <a:buSzPts val="180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2"/>
          <p:cNvSpPr txBox="1">
            <a:spLocks noGrp="1"/>
          </p:cNvSpPr>
          <p:nvPr>
            <p:ph type="title"/>
          </p:nvPr>
        </p:nvSpPr>
        <p:spPr>
          <a:xfrm>
            <a:off x="1066800" y="297362"/>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3200"/>
              <a:buFont typeface="Trebuchet MS"/>
              <a:buNone/>
            </a:pPr>
            <a:r>
              <a:rPr lang="en-IN" sz="3200">
                <a:latin typeface="Trebuchet MS"/>
                <a:ea typeface="Trebuchet MS"/>
                <a:cs typeface="Trebuchet MS"/>
                <a:sym typeface="Trebuchet MS"/>
              </a:rPr>
              <a:t>Future Enhancements</a:t>
            </a:r>
            <a:endParaRPr sz="3200"/>
          </a:p>
        </p:txBody>
      </p:sp>
      <p:sp>
        <p:nvSpPr>
          <p:cNvPr id="242" name="Google Shape;242;p32"/>
          <p:cNvSpPr txBox="1">
            <a:spLocks noGrp="1"/>
          </p:cNvSpPr>
          <p:nvPr>
            <p:ph type="body" idx="1"/>
          </p:nvPr>
        </p:nvSpPr>
        <p:spPr>
          <a:xfrm>
            <a:off x="1066800" y="1511559"/>
            <a:ext cx="10058400" cy="4523481"/>
          </a:xfrm>
          <a:prstGeom prst="rect">
            <a:avLst/>
          </a:prstGeom>
          <a:noFill/>
          <a:ln>
            <a:noFill/>
          </a:ln>
        </p:spPr>
        <p:txBody>
          <a:bodyPr spcFirstLastPara="1" wrap="square" lIns="91425" tIns="45700" rIns="91425" bIns="45700" anchor="t" anchorCtr="0">
            <a:normAutofit/>
          </a:bodyPr>
          <a:lstStyle/>
          <a:p>
            <a:pPr marL="0" lvl="0" indent="0" algn="l" rtl="0">
              <a:lnSpc>
                <a:spcPct val="200000"/>
              </a:lnSpc>
              <a:spcBef>
                <a:spcPts val="0"/>
              </a:spcBef>
              <a:spcAft>
                <a:spcPts val="0"/>
              </a:spcAft>
              <a:buSzPts val="2000"/>
              <a:buNone/>
            </a:pPr>
            <a:endParaRPr sz="2000">
              <a:latin typeface="Trebuchet MS"/>
              <a:ea typeface="Trebuchet MS"/>
              <a:cs typeface="Trebuchet MS"/>
              <a:sym typeface="Trebuchet MS"/>
            </a:endParaRPr>
          </a:p>
          <a:p>
            <a:pPr marL="0" lvl="0" indent="0" algn="l" rtl="0">
              <a:lnSpc>
                <a:spcPct val="100000"/>
              </a:lnSpc>
              <a:spcBef>
                <a:spcPts val="900"/>
              </a:spcBef>
              <a:spcAft>
                <a:spcPts val="0"/>
              </a:spcAft>
              <a:buSzPts val="1800"/>
              <a:buNone/>
            </a:pPr>
            <a:endParaRPr/>
          </a:p>
        </p:txBody>
      </p:sp>
      <p:sp>
        <p:nvSpPr>
          <p:cNvPr id="243" name="Google Shape;243;p32"/>
          <p:cNvSpPr txBox="1"/>
          <p:nvPr/>
        </p:nvSpPr>
        <p:spPr>
          <a:xfrm>
            <a:off x="1143000" y="1511558"/>
            <a:ext cx="6487886"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dk1"/>
                </a:solidFill>
                <a:latin typeface="Century Gothic"/>
                <a:ea typeface="Century Gothic"/>
                <a:cs typeface="Century Gothic"/>
                <a:sym typeface="Century Gothic"/>
              </a:rPr>
              <a:t>🡪predicting excess footfall in the hospital by detecting nearby unlikely event</a:t>
            </a:r>
            <a:endParaRPr dirty="0"/>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IN" sz="1800" dirty="0">
                <a:solidFill>
                  <a:schemeClr val="dk1"/>
                </a:solidFill>
                <a:latin typeface="Century Gothic"/>
                <a:ea typeface="Century Gothic"/>
                <a:cs typeface="Century Gothic"/>
                <a:sym typeface="Century Gothic"/>
              </a:rPr>
              <a:t>🡪Train and test more thoroughly by applying separate models such as the numerical model</a:t>
            </a:r>
            <a:endParaRPr sz="1800" dirty="0">
              <a:solidFill>
                <a:schemeClr val="dk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4"/>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IN"/>
              <a:t>Problem Statement</a:t>
            </a:r>
            <a:endParaRPr/>
          </a:p>
        </p:txBody>
      </p:sp>
      <p:sp>
        <p:nvSpPr>
          <p:cNvPr id="118" name="Google Shape;118;p14"/>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p>
            <a:pPr marL="0" lvl="0" indent="0" algn="l" rtl="0">
              <a:lnSpc>
                <a:spcPct val="200000"/>
              </a:lnSpc>
              <a:spcBef>
                <a:spcPts val="0"/>
              </a:spcBef>
              <a:spcAft>
                <a:spcPts val="0"/>
              </a:spcAft>
              <a:buSzPts val="2400"/>
              <a:buNone/>
            </a:pPr>
            <a:r>
              <a:rPr lang="en-IN" sz="2400">
                <a:latin typeface="Trebuchet MS"/>
                <a:ea typeface="Trebuchet MS"/>
                <a:cs typeface="Trebuchet MS"/>
                <a:sym typeface="Trebuchet MS"/>
              </a:rPr>
              <a:t>Planning postings for doctors and sisters in the outpatient department is a recurrent challenge due to uneven distribution of patients during different days of week and even different hours of the day especially on high volume days. This leads to long waiting time for the patients.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5"/>
          <p:cNvSpPr txBox="1">
            <a:spLocks noGrp="1"/>
          </p:cNvSpPr>
          <p:nvPr>
            <p:ph type="title"/>
          </p:nvPr>
        </p:nvSpPr>
        <p:spPr>
          <a:xfrm>
            <a:off x="1066800" y="27220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IN" dirty="0"/>
              <a:t>Our Aim</a:t>
            </a:r>
            <a:endParaRPr dirty="0"/>
          </a:p>
        </p:txBody>
      </p:sp>
      <p:sp>
        <p:nvSpPr>
          <p:cNvPr id="124" name="Google Shape;124;p15"/>
          <p:cNvSpPr txBox="1">
            <a:spLocks noGrp="1"/>
          </p:cNvSpPr>
          <p:nvPr>
            <p:ph type="body" idx="1"/>
          </p:nvPr>
        </p:nvSpPr>
        <p:spPr>
          <a:xfrm>
            <a:off x="1066800" y="1388962"/>
            <a:ext cx="10058400" cy="4646078"/>
          </a:xfrm>
          <a:prstGeom prst="rect">
            <a:avLst/>
          </a:prstGeom>
          <a:noFill/>
          <a:ln>
            <a:noFill/>
          </a:ln>
        </p:spPr>
        <p:txBody>
          <a:bodyPr spcFirstLastPara="1" wrap="square" lIns="91425" tIns="45700" rIns="91425" bIns="45700" anchor="t" anchorCtr="0">
            <a:normAutofit fontScale="92500" lnSpcReduction="10000"/>
          </a:bodyPr>
          <a:lstStyle/>
          <a:p>
            <a:pPr marL="617220" lvl="1">
              <a:lnSpc>
                <a:spcPct val="200000"/>
              </a:lnSpc>
              <a:spcBef>
                <a:spcPts val="0"/>
              </a:spcBef>
              <a:buSzPts val="2400"/>
            </a:pPr>
            <a:r>
              <a:rPr lang="en-IN" sz="2400" dirty="0">
                <a:latin typeface="Trebuchet MS"/>
                <a:ea typeface="Trebuchet MS"/>
                <a:cs typeface="Trebuchet MS"/>
                <a:sym typeface="Trebuchet MS"/>
              </a:rPr>
              <a:t>Our aim is to use machine learning to solve this problem by coming up with a system that updates waiting time for patients and displays it on the website real-time, based on the arrival of patients in the hospital. </a:t>
            </a:r>
          </a:p>
          <a:p>
            <a:pPr marL="617220" lvl="1">
              <a:lnSpc>
                <a:spcPct val="200000"/>
              </a:lnSpc>
              <a:spcBef>
                <a:spcPts val="0"/>
              </a:spcBef>
              <a:buSzPts val="2400"/>
            </a:pPr>
            <a:r>
              <a:rPr lang="en-IN" sz="2400" dirty="0">
                <a:latin typeface="Trebuchet MS"/>
                <a:ea typeface="Trebuchet MS"/>
                <a:cs typeface="Trebuchet MS"/>
                <a:sym typeface="Trebuchet MS"/>
              </a:rPr>
              <a:t>This will help the patient make an informed decision regarding his hospital visit. </a:t>
            </a:r>
          </a:p>
          <a:p>
            <a:pPr marL="617220" lvl="1">
              <a:lnSpc>
                <a:spcPct val="200000"/>
              </a:lnSpc>
              <a:spcBef>
                <a:spcPts val="0"/>
              </a:spcBef>
              <a:buSzPts val="2400"/>
            </a:pPr>
            <a:r>
              <a:rPr lang="en-IN" sz="2400" dirty="0">
                <a:latin typeface="Trebuchet MS"/>
                <a:ea typeface="Trebuchet MS"/>
                <a:cs typeface="Trebuchet MS"/>
                <a:sym typeface="Trebuchet MS"/>
              </a:rPr>
              <a:t>This will also help automate the mobilization of doctors to clinics with comparatively high volume.</a:t>
            </a:r>
            <a:endParaRPr dirty="0"/>
          </a:p>
          <a:p>
            <a:pPr marL="182880" lvl="0" indent="-68579" algn="l" rtl="0">
              <a:lnSpc>
                <a:spcPct val="100000"/>
              </a:lnSpc>
              <a:spcBef>
                <a:spcPts val="900"/>
              </a:spcBef>
              <a:spcAft>
                <a:spcPts val="0"/>
              </a:spcAft>
              <a:buSzPts val="18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6"/>
          <p:cNvSpPr txBox="1">
            <a:spLocks noGrp="1"/>
          </p:cNvSpPr>
          <p:nvPr>
            <p:ph type="title"/>
          </p:nvPr>
        </p:nvSpPr>
        <p:spPr>
          <a:xfrm>
            <a:off x="1066800" y="12577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2800"/>
              <a:buFont typeface="Trebuchet MS"/>
              <a:buNone/>
            </a:pPr>
            <a:r>
              <a:rPr lang="en-IN" sz="2800" dirty="0">
                <a:latin typeface="Trebuchet MS"/>
                <a:ea typeface="Trebuchet MS"/>
                <a:cs typeface="Trebuchet MS"/>
                <a:sym typeface="Trebuchet MS"/>
              </a:rPr>
              <a:t>Data used</a:t>
            </a:r>
            <a:endParaRPr dirty="0"/>
          </a:p>
        </p:txBody>
      </p:sp>
      <p:sp>
        <p:nvSpPr>
          <p:cNvPr id="130" name="Google Shape;130;p16"/>
          <p:cNvSpPr txBox="1">
            <a:spLocks noGrp="1"/>
          </p:cNvSpPr>
          <p:nvPr>
            <p:ph type="body" idx="1"/>
          </p:nvPr>
        </p:nvSpPr>
        <p:spPr>
          <a:xfrm>
            <a:off x="1066800" y="1064871"/>
            <a:ext cx="10058400" cy="5526054"/>
          </a:xfrm>
          <a:prstGeom prst="rect">
            <a:avLst/>
          </a:prstGeom>
          <a:noFill/>
          <a:ln>
            <a:noFill/>
          </a:ln>
        </p:spPr>
        <p:txBody>
          <a:bodyPr spcFirstLastPara="1" wrap="square" lIns="91425" tIns="45700" rIns="91425" bIns="45700" anchor="t" anchorCtr="0">
            <a:normAutofit lnSpcReduction="10000"/>
          </a:bodyPr>
          <a:lstStyle/>
          <a:p>
            <a:pPr marL="182880" indent="-195580">
              <a:lnSpc>
                <a:spcPct val="200000"/>
              </a:lnSpc>
              <a:buSzPts val="2000"/>
            </a:pPr>
            <a:r>
              <a:rPr lang="en-US" sz="2000" dirty="0">
                <a:latin typeface="Trebuchet MS"/>
                <a:ea typeface="Trebuchet MS"/>
                <a:cs typeface="Trebuchet MS"/>
                <a:sym typeface="Trebuchet MS"/>
              </a:rPr>
              <a:t>Predicted and actual patients data for 1.5 years.</a:t>
            </a:r>
            <a:endParaRPr lang="en-IN" sz="2000" dirty="0">
              <a:latin typeface="Trebuchet MS"/>
              <a:ea typeface="Trebuchet MS"/>
              <a:cs typeface="Trebuchet MS"/>
              <a:sym typeface="Trebuchet MS"/>
            </a:endParaRPr>
          </a:p>
          <a:p>
            <a:pPr marL="182880" lvl="0" indent="-195580" algn="l" rtl="0">
              <a:lnSpc>
                <a:spcPct val="200000"/>
              </a:lnSpc>
              <a:spcBef>
                <a:spcPts val="900"/>
              </a:spcBef>
              <a:spcAft>
                <a:spcPts val="0"/>
              </a:spcAft>
              <a:buSzPts val="2000"/>
              <a:buChar char="◦"/>
            </a:pPr>
            <a:r>
              <a:rPr lang="en-IN" sz="2000" dirty="0">
                <a:latin typeface="Trebuchet MS"/>
                <a:ea typeface="Trebuchet MS"/>
                <a:cs typeface="Trebuchet MS"/>
                <a:sym typeface="Trebuchet MS"/>
              </a:rPr>
              <a:t>5 year data of total number of patients.</a:t>
            </a:r>
            <a:endParaRPr sz="2000" dirty="0">
              <a:latin typeface="Trebuchet MS"/>
              <a:ea typeface="Trebuchet MS"/>
              <a:cs typeface="Trebuchet MS"/>
              <a:sym typeface="Trebuchet MS"/>
            </a:endParaRPr>
          </a:p>
          <a:p>
            <a:pPr marL="182880" lvl="0" indent="-192405" algn="l" rtl="0">
              <a:lnSpc>
                <a:spcPct val="200000"/>
              </a:lnSpc>
              <a:spcBef>
                <a:spcPts val="0"/>
              </a:spcBef>
              <a:spcAft>
                <a:spcPts val="0"/>
              </a:spcAft>
              <a:buSzPts val="2000"/>
              <a:buChar char="◦"/>
            </a:pPr>
            <a:r>
              <a:rPr lang="en-IN" sz="2000" dirty="0">
                <a:latin typeface="Trebuchet MS"/>
                <a:ea typeface="Trebuchet MS"/>
                <a:cs typeface="Trebuchet MS"/>
                <a:sym typeface="Trebuchet MS"/>
              </a:rPr>
              <a:t>1 year data with </a:t>
            </a:r>
            <a:r>
              <a:rPr lang="en-IN" sz="2000" dirty="0" err="1">
                <a:latin typeface="Trebuchet MS"/>
                <a:ea typeface="Trebuchet MS"/>
                <a:cs typeface="Trebuchet MS"/>
                <a:sym typeface="Trebuchet MS"/>
              </a:rPr>
              <a:t>monthly,weekly</a:t>
            </a:r>
            <a:r>
              <a:rPr lang="en-IN" sz="2000" dirty="0">
                <a:latin typeface="Trebuchet MS"/>
                <a:ea typeface="Trebuchet MS"/>
                <a:cs typeface="Trebuchet MS"/>
                <a:sym typeface="Trebuchet MS"/>
              </a:rPr>
              <a:t> and day to day total patient load.</a:t>
            </a:r>
          </a:p>
          <a:p>
            <a:pPr marL="182880" lvl="0" indent="-192405" algn="l" rtl="0">
              <a:lnSpc>
                <a:spcPct val="200000"/>
              </a:lnSpc>
              <a:spcBef>
                <a:spcPts val="900"/>
              </a:spcBef>
              <a:spcAft>
                <a:spcPts val="0"/>
              </a:spcAft>
              <a:buSzPts val="2000"/>
              <a:buChar char="◦"/>
            </a:pPr>
            <a:r>
              <a:rPr lang="en-IN" sz="2000" dirty="0">
                <a:latin typeface="Trebuchet MS"/>
                <a:ea typeface="Trebuchet MS"/>
                <a:cs typeface="Trebuchet MS"/>
                <a:sym typeface="Trebuchet MS"/>
              </a:rPr>
              <a:t>Day wise analysis of 1-month data.</a:t>
            </a:r>
            <a:endParaRPr sz="2000" dirty="0">
              <a:latin typeface="Trebuchet MS"/>
              <a:ea typeface="Trebuchet MS"/>
              <a:cs typeface="Trebuchet MS"/>
              <a:sym typeface="Trebuchet MS"/>
            </a:endParaRPr>
          </a:p>
          <a:p>
            <a:pPr marL="182880" lvl="0" indent="-192405" algn="l" rtl="0">
              <a:lnSpc>
                <a:spcPct val="200000"/>
              </a:lnSpc>
              <a:spcBef>
                <a:spcPts val="900"/>
              </a:spcBef>
              <a:spcAft>
                <a:spcPts val="0"/>
              </a:spcAft>
              <a:buSzPts val="2000"/>
              <a:buChar char="◦"/>
            </a:pPr>
            <a:r>
              <a:rPr lang="en-IN" sz="2000" dirty="0">
                <a:latin typeface="Trebuchet MS"/>
                <a:ea typeface="Trebuchet MS"/>
                <a:cs typeface="Trebuchet MS"/>
                <a:sym typeface="Trebuchet MS"/>
              </a:rPr>
              <a:t>Arrival pattern for patients for a week.</a:t>
            </a:r>
            <a:endParaRPr sz="2000" dirty="0">
              <a:latin typeface="Trebuchet MS"/>
              <a:ea typeface="Trebuchet MS"/>
              <a:cs typeface="Trebuchet MS"/>
              <a:sym typeface="Trebuchet MS"/>
            </a:endParaRPr>
          </a:p>
          <a:p>
            <a:pPr marL="182880" lvl="0" indent="-195580" algn="l" rtl="0">
              <a:lnSpc>
                <a:spcPct val="200000"/>
              </a:lnSpc>
              <a:spcBef>
                <a:spcPts val="0"/>
              </a:spcBef>
              <a:spcAft>
                <a:spcPts val="0"/>
              </a:spcAft>
              <a:buSzPts val="2000"/>
              <a:buChar char="◦"/>
            </a:pPr>
            <a:r>
              <a:rPr lang="en-IN" sz="2000" dirty="0">
                <a:latin typeface="Trebuchet MS"/>
                <a:ea typeface="Trebuchet MS"/>
                <a:cs typeface="Trebuchet MS"/>
                <a:sym typeface="Trebuchet MS"/>
              </a:rPr>
              <a:t>1 week data analysing duration between different stations like Registration, Clinic in-time, Refraction, Investigation and Doctor examination.</a:t>
            </a:r>
            <a:endParaRPr sz="2000" dirty="0">
              <a:latin typeface="Trebuchet MS"/>
              <a:ea typeface="Trebuchet MS"/>
              <a:cs typeface="Trebuchet MS"/>
              <a:sym typeface="Trebuchet MS"/>
            </a:endParaRPr>
          </a:p>
          <a:p>
            <a:pPr marL="182880" lvl="0" indent="-77152" algn="l" rtl="0">
              <a:lnSpc>
                <a:spcPct val="100000"/>
              </a:lnSpc>
              <a:spcBef>
                <a:spcPts val="900"/>
              </a:spcBef>
              <a:spcAft>
                <a:spcPts val="0"/>
              </a:spcAft>
              <a:buSzPts val="1800"/>
              <a:buNone/>
            </a:pPr>
            <a:endParaRPr dirty="0"/>
          </a:p>
          <a:p>
            <a:pPr marL="0" lvl="0" indent="0" algn="l" rtl="0">
              <a:lnSpc>
                <a:spcPct val="100000"/>
              </a:lnSpc>
              <a:spcBef>
                <a:spcPts val="900"/>
              </a:spcBef>
              <a:spcAft>
                <a:spcPts val="0"/>
              </a:spcAft>
              <a:buSzPts val="1800"/>
              <a:buNone/>
            </a:pPr>
            <a:r>
              <a:rPr lang="en-IN" dirty="0"/>
              <a:t>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7"/>
          <p:cNvSpPr txBox="1">
            <a:spLocks noGrp="1"/>
          </p:cNvSpPr>
          <p:nvPr>
            <p:ph type="title"/>
          </p:nvPr>
        </p:nvSpPr>
        <p:spPr>
          <a:xfrm>
            <a:off x="838200" y="-6"/>
            <a:ext cx="10058400" cy="137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sz="2400" dirty="0"/>
              <a:t>Variation between different months in a year</a:t>
            </a:r>
            <a:endParaRPr sz="2400" dirty="0"/>
          </a:p>
        </p:txBody>
      </p:sp>
      <p:graphicFrame>
        <p:nvGraphicFramePr>
          <p:cNvPr id="2" name="Table 1">
            <a:extLst>
              <a:ext uri="{FF2B5EF4-FFF2-40B4-BE49-F238E27FC236}">
                <a16:creationId xmlns:a16="http://schemas.microsoft.com/office/drawing/2014/main" id="{E994CFA9-F432-AD45-56FB-B58AB9FB65E8}"/>
              </a:ext>
            </a:extLst>
          </p:cNvPr>
          <p:cNvGraphicFramePr>
            <a:graphicFrameLocks noGrp="1"/>
          </p:cNvGraphicFramePr>
          <p:nvPr>
            <p:extLst>
              <p:ext uri="{D42A27DB-BD31-4B8C-83A1-F6EECF244321}">
                <p14:modId xmlns:p14="http://schemas.microsoft.com/office/powerpoint/2010/main" val="138000081"/>
              </p:ext>
            </p:extLst>
          </p:nvPr>
        </p:nvGraphicFramePr>
        <p:xfrm>
          <a:off x="932405" y="1182653"/>
          <a:ext cx="8128000" cy="4998690"/>
        </p:xfrm>
        <a:graphic>
          <a:graphicData uri="http://schemas.openxmlformats.org/drawingml/2006/table">
            <a:tbl>
              <a:tblPr firstRow="1" bandRow="1">
                <a:tableStyleId>{CE96558C-753C-4F3D-A3BA-E5549388A2C3}</a:tableStyleId>
              </a:tblPr>
              <a:tblGrid>
                <a:gridCol w="4064000">
                  <a:extLst>
                    <a:ext uri="{9D8B030D-6E8A-4147-A177-3AD203B41FA5}">
                      <a16:colId xmlns:a16="http://schemas.microsoft.com/office/drawing/2014/main" val="4108892396"/>
                    </a:ext>
                  </a:extLst>
                </a:gridCol>
                <a:gridCol w="4064000">
                  <a:extLst>
                    <a:ext uri="{9D8B030D-6E8A-4147-A177-3AD203B41FA5}">
                      <a16:colId xmlns:a16="http://schemas.microsoft.com/office/drawing/2014/main" val="3567943377"/>
                    </a:ext>
                  </a:extLst>
                </a:gridCol>
              </a:tblGrid>
              <a:tr h="370840">
                <a:tc>
                  <a:txBody>
                    <a:bodyPr/>
                    <a:lstStyle/>
                    <a:p>
                      <a:pPr marL="0" lvl="0" indent="0" algn="ctr" rtl="0">
                        <a:spcBef>
                          <a:spcPts val="0"/>
                        </a:spcBef>
                        <a:spcAft>
                          <a:spcPts val="0"/>
                        </a:spcAft>
                        <a:buNone/>
                      </a:pPr>
                      <a:r>
                        <a:rPr lang="en-IN" sz="2400" b="1" dirty="0"/>
                        <a:t>Month</a:t>
                      </a:r>
                      <a:endParaRPr sz="2400" b="1" dirty="0"/>
                    </a:p>
                  </a:txBody>
                  <a:tcPr marL="91425" marR="91425" marT="91425" marB="91425"/>
                </a:tc>
                <a:tc>
                  <a:txBody>
                    <a:bodyPr/>
                    <a:lstStyle/>
                    <a:p>
                      <a:pPr marL="0" lvl="0" indent="0" algn="ctr" rtl="0">
                        <a:spcBef>
                          <a:spcPts val="0"/>
                        </a:spcBef>
                        <a:spcAft>
                          <a:spcPts val="0"/>
                        </a:spcAft>
                        <a:buNone/>
                      </a:pPr>
                      <a:r>
                        <a:rPr lang="en-IN" sz="2400" b="1"/>
                        <a:t>No. of patients</a:t>
                      </a:r>
                      <a:endParaRPr sz="2400" b="1"/>
                    </a:p>
                  </a:txBody>
                  <a:tcPr marL="91425" marR="91425" marT="91425" marB="91425"/>
                </a:tc>
                <a:extLst>
                  <a:ext uri="{0D108BD9-81ED-4DB2-BD59-A6C34878D82A}">
                    <a16:rowId xmlns:a16="http://schemas.microsoft.com/office/drawing/2014/main" val="2377874625"/>
                  </a:ext>
                </a:extLst>
              </a:tr>
              <a:tr h="370840">
                <a:tc>
                  <a:txBody>
                    <a:bodyPr/>
                    <a:lstStyle/>
                    <a:p>
                      <a:pPr marL="0" lvl="0" indent="0" algn="ctr" rtl="0">
                        <a:lnSpc>
                          <a:spcPct val="115000"/>
                        </a:lnSpc>
                        <a:spcBef>
                          <a:spcPts val="0"/>
                        </a:spcBef>
                        <a:spcAft>
                          <a:spcPts val="0"/>
                        </a:spcAft>
                        <a:buNone/>
                      </a:pPr>
                      <a:r>
                        <a:rPr lang="en-IN" sz="2000" dirty="0"/>
                        <a:t>January</a:t>
                      </a:r>
                      <a:endParaRPr sz="2000" dirty="0"/>
                    </a:p>
                  </a:txBody>
                  <a:tcPr marL="28575" marR="28575" marT="19050" marB="19050" anchor="b"/>
                </a:tc>
                <a:tc>
                  <a:txBody>
                    <a:bodyPr/>
                    <a:lstStyle/>
                    <a:p>
                      <a:pPr marL="0" lvl="0" indent="0" algn="ctr" rtl="0">
                        <a:lnSpc>
                          <a:spcPct val="115000"/>
                        </a:lnSpc>
                        <a:spcBef>
                          <a:spcPts val="0"/>
                        </a:spcBef>
                        <a:spcAft>
                          <a:spcPts val="0"/>
                        </a:spcAft>
                        <a:buNone/>
                      </a:pPr>
                      <a:r>
                        <a:rPr lang="en-IN" sz="2000" dirty="0"/>
                        <a:t>14361</a:t>
                      </a:r>
                      <a:endParaRPr sz="2000" dirty="0"/>
                    </a:p>
                  </a:txBody>
                  <a:tcPr marL="28575" marR="28575" marT="19050" marB="19050" anchor="b"/>
                </a:tc>
                <a:extLst>
                  <a:ext uri="{0D108BD9-81ED-4DB2-BD59-A6C34878D82A}">
                    <a16:rowId xmlns:a16="http://schemas.microsoft.com/office/drawing/2014/main" val="3263203694"/>
                  </a:ext>
                </a:extLst>
              </a:tr>
              <a:tr h="370840">
                <a:tc>
                  <a:txBody>
                    <a:bodyPr/>
                    <a:lstStyle/>
                    <a:p>
                      <a:pPr marL="0" lvl="0" indent="0" algn="ctr" rtl="0">
                        <a:lnSpc>
                          <a:spcPct val="115000"/>
                        </a:lnSpc>
                        <a:spcBef>
                          <a:spcPts val="0"/>
                        </a:spcBef>
                        <a:spcAft>
                          <a:spcPts val="0"/>
                        </a:spcAft>
                        <a:buNone/>
                      </a:pPr>
                      <a:r>
                        <a:rPr lang="en-IN" sz="2000" dirty="0"/>
                        <a:t>February</a:t>
                      </a:r>
                      <a:endParaRPr sz="2000" dirty="0"/>
                    </a:p>
                  </a:txBody>
                  <a:tcPr marL="28575" marR="28575" marT="19050" marB="19050" anchor="b"/>
                </a:tc>
                <a:tc>
                  <a:txBody>
                    <a:bodyPr/>
                    <a:lstStyle/>
                    <a:p>
                      <a:pPr marL="0" lvl="0" indent="0" algn="ctr" rtl="0">
                        <a:lnSpc>
                          <a:spcPct val="115000"/>
                        </a:lnSpc>
                        <a:spcBef>
                          <a:spcPts val="0"/>
                        </a:spcBef>
                        <a:spcAft>
                          <a:spcPts val="0"/>
                        </a:spcAft>
                        <a:buNone/>
                      </a:pPr>
                      <a:r>
                        <a:rPr lang="en-IN" sz="2000" dirty="0"/>
                        <a:t>17467</a:t>
                      </a:r>
                      <a:endParaRPr sz="2000" dirty="0"/>
                    </a:p>
                  </a:txBody>
                  <a:tcPr marL="28575" marR="28575" marT="19050" marB="19050" anchor="b"/>
                </a:tc>
                <a:extLst>
                  <a:ext uri="{0D108BD9-81ED-4DB2-BD59-A6C34878D82A}">
                    <a16:rowId xmlns:a16="http://schemas.microsoft.com/office/drawing/2014/main" val="497142621"/>
                  </a:ext>
                </a:extLst>
              </a:tr>
              <a:tr h="370840">
                <a:tc>
                  <a:txBody>
                    <a:bodyPr/>
                    <a:lstStyle/>
                    <a:p>
                      <a:pPr marL="0" lvl="0" indent="0" algn="ctr" rtl="0">
                        <a:lnSpc>
                          <a:spcPct val="115000"/>
                        </a:lnSpc>
                        <a:spcBef>
                          <a:spcPts val="0"/>
                        </a:spcBef>
                        <a:spcAft>
                          <a:spcPts val="0"/>
                        </a:spcAft>
                        <a:buNone/>
                      </a:pPr>
                      <a:r>
                        <a:rPr lang="en-IN" sz="2000"/>
                        <a:t>March</a:t>
                      </a:r>
                      <a:endParaRPr sz="2000"/>
                    </a:p>
                  </a:txBody>
                  <a:tcPr marL="28575" marR="28575" marT="19050" marB="19050" anchor="b"/>
                </a:tc>
                <a:tc>
                  <a:txBody>
                    <a:bodyPr/>
                    <a:lstStyle/>
                    <a:p>
                      <a:pPr marL="0" lvl="0" indent="0" algn="ctr" rtl="0">
                        <a:lnSpc>
                          <a:spcPct val="115000"/>
                        </a:lnSpc>
                        <a:spcBef>
                          <a:spcPts val="0"/>
                        </a:spcBef>
                        <a:spcAft>
                          <a:spcPts val="0"/>
                        </a:spcAft>
                        <a:buNone/>
                      </a:pPr>
                      <a:r>
                        <a:rPr lang="en-IN" sz="2000" dirty="0"/>
                        <a:t>18785</a:t>
                      </a:r>
                      <a:endParaRPr sz="2000" dirty="0"/>
                    </a:p>
                  </a:txBody>
                  <a:tcPr marL="28575" marR="28575" marT="19050" marB="19050" anchor="b"/>
                </a:tc>
                <a:extLst>
                  <a:ext uri="{0D108BD9-81ED-4DB2-BD59-A6C34878D82A}">
                    <a16:rowId xmlns:a16="http://schemas.microsoft.com/office/drawing/2014/main" val="404640025"/>
                  </a:ext>
                </a:extLst>
              </a:tr>
              <a:tr h="370840">
                <a:tc>
                  <a:txBody>
                    <a:bodyPr/>
                    <a:lstStyle/>
                    <a:p>
                      <a:pPr marL="0" lvl="0" indent="0" algn="ctr" rtl="0">
                        <a:lnSpc>
                          <a:spcPct val="115000"/>
                        </a:lnSpc>
                        <a:spcBef>
                          <a:spcPts val="0"/>
                        </a:spcBef>
                        <a:spcAft>
                          <a:spcPts val="0"/>
                        </a:spcAft>
                        <a:buNone/>
                      </a:pPr>
                      <a:r>
                        <a:rPr lang="en-IN" sz="2000"/>
                        <a:t>April</a:t>
                      </a:r>
                      <a:endParaRPr sz="2000"/>
                    </a:p>
                  </a:txBody>
                  <a:tcPr marL="28575" marR="28575" marT="19050" marB="19050" anchor="b"/>
                </a:tc>
                <a:tc>
                  <a:txBody>
                    <a:bodyPr/>
                    <a:lstStyle/>
                    <a:p>
                      <a:pPr marL="0" lvl="0" indent="0" algn="ctr" rtl="0">
                        <a:lnSpc>
                          <a:spcPct val="115000"/>
                        </a:lnSpc>
                        <a:spcBef>
                          <a:spcPts val="0"/>
                        </a:spcBef>
                        <a:spcAft>
                          <a:spcPts val="0"/>
                        </a:spcAft>
                        <a:buNone/>
                      </a:pPr>
                      <a:r>
                        <a:rPr lang="en-IN" sz="2000" dirty="0"/>
                        <a:t>17942</a:t>
                      </a:r>
                      <a:endParaRPr sz="2000" dirty="0"/>
                    </a:p>
                  </a:txBody>
                  <a:tcPr marL="28575" marR="28575" marT="19050" marB="19050" anchor="b"/>
                </a:tc>
                <a:extLst>
                  <a:ext uri="{0D108BD9-81ED-4DB2-BD59-A6C34878D82A}">
                    <a16:rowId xmlns:a16="http://schemas.microsoft.com/office/drawing/2014/main" val="1747333057"/>
                  </a:ext>
                </a:extLst>
              </a:tr>
              <a:tr h="370840">
                <a:tc>
                  <a:txBody>
                    <a:bodyPr/>
                    <a:lstStyle/>
                    <a:p>
                      <a:pPr marL="0" lvl="0" indent="0" algn="ctr" rtl="0">
                        <a:lnSpc>
                          <a:spcPct val="115000"/>
                        </a:lnSpc>
                        <a:spcBef>
                          <a:spcPts val="0"/>
                        </a:spcBef>
                        <a:spcAft>
                          <a:spcPts val="0"/>
                        </a:spcAft>
                        <a:buNone/>
                      </a:pPr>
                      <a:r>
                        <a:rPr lang="en-IN" sz="2000"/>
                        <a:t>May</a:t>
                      </a:r>
                      <a:endParaRPr sz="2000"/>
                    </a:p>
                  </a:txBody>
                  <a:tcPr marL="28575" marR="28575" marT="19050" marB="19050" anchor="b"/>
                </a:tc>
                <a:tc>
                  <a:txBody>
                    <a:bodyPr/>
                    <a:lstStyle/>
                    <a:p>
                      <a:pPr marL="0" lvl="0" indent="0" algn="ctr" rtl="0">
                        <a:lnSpc>
                          <a:spcPct val="115000"/>
                        </a:lnSpc>
                        <a:spcBef>
                          <a:spcPts val="0"/>
                        </a:spcBef>
                        <a:spcAft>
                          <a:spcPts val="0"/>
                        </a:spcAft>
                        <a:buNone/>
                      </a:pPr>
                      <a:r>
                        <a:rPr lang="en-IN" sz="2000" dirty="0"/>
                        <a:t>20600</a:t>
                      </a:r>
                      <a:endParaRPr sz="2000" dirty="0"/>
                    </a:p>
                  </a:txBody>
                  <a:tcPr marL="28575" marR="28575" marT="19050" marB="19050" anchor="b"/>
                </a:tc>
                <a:extLst>
                  <a:ext uri="{0D108BD9-81ED-4DB2-BD59-A6C34878D82A}">
                    <a16:rowId xmlns:a16="http://schemas.microsoft.com/office/drawing/2014/main" val="1728751044"/>
                  </a:ext>
                </a:extLst>
              </a:tr>
              <a:tr h="370840">
                <a:tc>
                  <a:txBody>
                    <a:bodyPr/>
                    <a:lstStyle/>
                    <a:p>
                      <a:pPr marL="0" lvl="0" indent="0" algn="ctr" rtl="0">
                        <a:lnSpc>
                          <a:spcPct val="115000"/>
                        </a:lnSpc>
                        <a:spcBef>
                          <a:spcPts val="0"/>
                        </a:spcBef>
                        <a:spcAft>
                          <a:spcPts val="0"/>
                        </a:spcAft>
                        <a:buNone/>
                      </a:pPr>
                      <a:r>
                        <a:rPr lang="en-IN" sz="2000"/>
                        <a:t>June</a:t>
                      </a:r>
                      <a:endParaRPr sz="2000"/>
                    </a:p>
                  </a:txBody>
                  <a:tcPr marL="28575" marR="28575" marT="19050" marB="19050" anchor="b"/>
                </a:tc>
                <a:tc>
                  <a:txBody>
                    <a:bodyPr/>
                    <a:lstStyle/>
                    <a:p>
                      <a:pPr marL="0" lvl="0" indent="0" algn="ctr" rtl="0">
                        <a:lnSpc>
                          <a:spcPct val="115000"/>
                        </a:lnSpc>
                        <a:spcBef>
                          <a:spcPts val="0"/>
                        </a:spcBef>
                        <a:spcAft>
                          <a:spcPts val="0"/>
                        </a:spcAft>
                        <a:buNone/>
                      </a:pPr>
                      <a:r>
                        <a:rPr lang="en-IN" sz="2000" dirty="0"/>
                        <a:t>18809</a:t>
                      </a:r>
                      <a:endParaRPr sz="2000" dirty="0"/>
                    </a:p>
                  </a:txBody>
                  <a:tcPr marL="28575" marR="28575" marT="19050" marB="19050" anchor="b"/>
                </a:tc>
                <a:extLst>
                  <a:ext uri="{0D108BD9-81ED-4DB2-BD59-A6C34878D82A}">
                    <a16:rowId xmlns:a16="http://schemas.microsoft.com/office/drawing/2014/main" val="2179882728"/>
                  </a:ext>
                </a:extLst>
              </a:tr>
              <a:tr h="370840">
                <a:tc>
                  <a:txBody>
                    <a:bodyPr/>
                    <a:lstStyle/>
                    <a:p>
                      <a:pPr marL="0" lvl="0" indent="0" algn="ctr" rtl="0">
                        <a:lnSpc>
                          <a:spcPct val="115000"/>
                        </a:lnSpc>
                        <a:spcBef>
                          <a:spcPts val="0"/>
                        </a:spcBef>
                        <a:spcAft>
                          <a:spcPts val="0"/>
                        </a:spcAft>
                        <a:buNone/>
                      </a:pPr>
                      <a:r>
                        <a:rPr lang="en-IN" sz="2000"/>
                        <a:t>July</a:t>
                      </a:r>
                      <a:endParaRPr sz="2000"/>
                    </a:p>
                  </a:txBody>
                  <a:tcPr marL="28575" marR="28575" marT="19050" marB="19050" anchor="b"/>
                </a:tc>
                <a:tc>
                  <a:txBody>
                    <a:bodyPr/>
                    <a:lstStyle/>
                    <a:p>
                      <a:pPr marL="0" lvl="0" indent="0" algn="ctr" rtl="0">
                        <a:lnSpc>
                          <a:spcPct val="115000"/>
                        </a:lnSpc>
                        <a:spcBef>
                          <a:spcPts val="0"/>
                        </a:spcBef>
                        <a:spcAft>
                          <a:spcPts val="0"/>
                        </a:spcAft>
                        <a:buNone/>
                      </a:pPr>
                      <a:r>
                        <a:rPr lang="en-IN" sz="2000" dirty="0"/>
                        <a:t>18790</a:t>
                      </a:r>
                      <a:endParaRPr sz="2000" dirty="0"/>
                    </a:p>
                  </a:txBody>
                  <a:tcPr marL="28575" marR="28575" marT="19050" marB="19050" anchor="b"/>
                </a:tc>
                <a:extLst>
                  <a:ext uri="{0D108BD9-81ED-4DB2-BD59-A6C34878D82A}">
                    <a16:rowId xmlns:a16="http://schemas.microsoft.com/office/drawing/2014/main" val="793101800"/>
                  </a:ext>
                </a:extLst>
              </a:tr>
              <a:tr h="370840">
                <a:tc>
                  <a:txBody>
                    <a:bodyPr/>
                    <a:lstStyle/>
                    <a:p>
                      <a:pPr marL="0" lvl="0" indent="0" algn="ctr" rtl="0">
                        <a:lnSpc>
                          <a:spcPct val="115000"/>
                        </a:lnSpc>
                        <a:spcBef>
                          <a:spcPts val="0"/>
                        </a:spcBef>
                        <a:spcAft>
                          <a:spcPts val="0"/>
                        </a:spcAft>
                        <a:buNone/>
                      </a:pPr>
                      <a:r>
                        <a:rPr lang="en-IN" sz="2000"/>
                        <a:t>Auguat</a:t>
                      </a:r>
                      <a:endParaRPr sz="2000"/>
                    </a:p>
                  </a:txBody>
                  <a:tcPr marL="28575" marR="28575" marT="19050" marB="19050" anchor="b"/>
                </a:tc>
                <a:tc>
                  <a:txBody>
                    <a:bodyPr/>
                    <a:lstStyle/>
                    <a:p>
                      <a:pPr marL="0" lvl="0" indent="0" algn="ctr" rtl="0">
                        <a:lnSpc>
                          <a:spcPct val="115000"/>
                        </a:lnSpc>
                        <a:spcBef>
                          <a:spcPts val="0"/>
                        </a:spcBef>
                        <a:spcAft>
                          <a:spcPts val="0"/>
                        </a:spcAft>
                        <a:buNone/>
                      </a:pPr>
                      <a:r>
                        <a:rPr lang="en-IN" sz="2000" dirty="0"/>
                        <a:t>16738</a:t>
                      </a:r>
                      <a:endParaRPr sz="2000" dirty="0"/>
                    </a:p>
                  </a:txBody>
                  <a:tcPr marL="28575" marR="28575" marT="19050" marB="19050" anchor="b"/>
                </a:tc>
                <a:extLst>
                  <a:ext uri="{0D108BD9-81ED-4DB2-BD59-A6C34878D82A}">
                    <a16:rowId xmlns:a16="http://schemas.microsoft.com/office/drawing/2014/main" val="120912191"/>
                  </a:ext>
                </a:extLst>
              </a:tr>
              <a:tr h="370840">
                <a:tc>
                  <a:txBody>
                    <a:bodyPr/>
                    <a:lstStyle/>
                    <a:p>
                      <a:pPr marL="0" lvl="0" indent="0" algn="ctr" rtl="0">
                        <a:lnSpc>
                          <a:spcPct val="115000"/>
                        </a:lnSpc>
                        <a:spcBef>
                          <a:spcPts val="0"/>
                        </a:spcBef>
                        <a:spcAft>
                          <a:spcPts val="0"/>
                        </a:spcAft>
                        <a:buNone/>
                      </a:pPr>
                      <a:r>
                        <a:rPr lang="en-IN" sz="2000"/>
                        <a:t>September</a:t>
                      </a:r>
                      <a:endParaRPr sz="2000"/>
                    </a:p>
                  </a:txBody>
                  <a:tcPr marL="28575" marR="28575" marT="19050" marB="19050" anchor="b"/>
                </a:tc>
                <a:tc>
                  <a:txBody>
                    <a:bodyPr/>
                    <a:lstStyle/>
                    <a:p>
                      <a:pPr marL="0" lvl="0" indent="0" algn="ctr" rtl="0">
                        <a:lnSpc>
                          <a:spcPct val="115000"/>
                        </a:lnSpc>
                        <a:spcBef>
                          <a:spcPts val="0"/>
                        </a:spcBef>
                        <a:spcAft>
                          <a:spcPts val="0"/>
                        </a:spcAft>
                        <a:buNone/>
                      </a:pPr>
                      <a:r>
                        <a:rPr lang="en-IN" sz="2000" dirty="0"/>
                        <a:t>17263</a:t>
                      </a:r>
                      <a:endParaRPr sz="2000" dirty="0"/>
                    </a:p>
                  </a:txBody>
                  <a:tcPr marL="28575" marR="28575" marT="19050" marB="19050" anchor="b"/>
                </a:tc>
                <a:extLst>
                  <a:ext uri="{0D108BD9-81ED-4DB2-BD59-A6C34878D82A}">
                    <a16:rowId xmlns:a16="http://schemas.microsoft.com/office/drawing/2014/main" val="4198150481"/>
                  </a:ext>
                </a:extLst>
              </a:tr>
              <a:tr h="370840">
                <a:tc>
                  <a:txBody>
                    <a:bodyPr/>
                    <a:lstStyle/>
                    <a:p>
                      <a:pPr marL="0" lvl="0" indent="0" algn="ctr" rtl="0">
                        <a:lnSpc>
                          <a:spcPct val="115000"/>
                        </a:lnSpc>
                        <a:spcBef>
                          <a:spcPts val="0"/>
                        </a:spcBef>
                        <a:spcAft>
                          <a:spcPts val="0"/>
                        </a:spcAft>
                        <a:buNone/>
                      </a:pPr>
                      <a:r>
                        <a:rPr lang="en-IN" sz="2000"/>
                        <a:t>October</a:t>
                      </a:r>
                      <a:endParaRPr sz="2000"/>
                    </a:p>
                  </a:txBody>
                  <a:tcPr marL="28575" marR="28575" marT="19050" marB="19050" anchor="b"/>
                </a:tc>
                <a:tc>
                  <a:txBody>
                    <a:bodyPr/>
                    <a:lstStyle/>
                    <a:p>
                      <a:pPr marL="0" lvl="0" indent="0" algn="ctr" rtl="0">
                        <a:lnSpc>
                          <a:spcPct val="115000"/>
                        </a:lnSpc>
                        <a:spcBef>
                          <a:spcPts val="0"/>
                        </a:spcBef>
                        <a:spcAft>
                          <a:spcPts val="0"/>
                        </a:spcAft>
                        <a:buNone/>
                      </a:pPr>
                      <a:r>
                        <a:rPr lang="en-IN" sz="2000" dirty="0"/>
                        <a:t>16780</a:t>
                      </a:r>
                      <a:endParaRPr sz="2000" dirty="0"/>
                    </a:p>
                  </a:txBody>
                  <a:tcPr marL="28575" marR="28575" marT="19050" marB="19050" anchor="b"/>
                </a:tc>
                <a:extLst>
                  <a:ext uri="{0D108BD9-81ED-4DB2-BD59-A6C34878D82A}">
                    <a16:rowId xmlns:a16="http://schemas.microsoft.com/office/drawing/2014/main" val="149905589"/>
                  </a:ext>
                </a:extLst>
              </a:tr>
              <a:tr h="370840">
                <a:tc>
                  <a:txBody>
                    <a:bodyPr/>
                    <a:lstStyle/>
                    <a:p>
                      <a:pPr marL="0" lvl="0" indent="0" algn="ctr" rtl="0">
                        <a:lnSpc>
                          <a:spcPct val="115000"/>
                        </a:lnSpc>
                        <a:spcBef>
                          <a:spcPts val="0"/>
                        </a:spcBef>
                        <a:spcAft>
                          <a:spcPts val="0"/>
                        </a:spcAft>
                        <a:buNone/>
                      </a:pPr>
                      <a:r>
                        <a:rPr lang="en-IN" sz="2000"/>
                        <a:t>November</a:t>
                      </a:r>
                      <a:endParaRPr sz="2000"/>
                    </a:p>
                  </a:txBody>
                  <a:tcPr marL="28575" marR="28575" marT="19050" marB="19050" anchor="b"/>
                </a:tc>
                <a:tc>
                  <a:txBody>
                    <a:bodyPr/>
                    <a:lstStyle/>
                    <a:p>
                      <a:pPr marL="0" lvl="0" indent="0" algn="ctr" rtl="0">
                        <a:lnSpc>
                          <a:spcPct val="115000"/>
                        </a:lnSpc>
                        <a:spcBef>
                          <a:spcPts val="0"/>
                        </a:spcBef>
                        <a:spcAft>
                          <a:spcPts val="0"/>
                        </a:spcAft>
                        <a:buNone/>
                      </a:pPr>
                      <a:r>
                        <a:rPr lang="en-IN" sz="2000" dirty="0"/>
                        <a:t>14371</a:t>
                      </a:r>
                      <a:endParaRPr sz="2000" dirty="0"/>
                    </a:p>
                  </a:txBody>
                  <a:tcPr marL="28575" marR="28575" marT="19050" marB="19050" anchor="b"/>
                </a:tc>
                <a:extLst>
                  <a:ext uri="{0D108BD9-81ED-4DB2-BD59-A6C34878D82A}">
                    <a16:rowId xmlns:a16="http://schemas.microsoft.com/office/drawing/2014/main" val="1604202206"/>
                  </a:ext>
                </a:extLst>
              </a:tr>
              <a:tr h="370840">
                <a:tc>
                  <a:txBody>
                    <a:bodyPr/>
                    <a:lstStyle/>
                    <a:p>
                      <a:pPr marL="0" lvl="0" indent="0" algn="ctr" rtl="0">
                        <a:lnSpc>
                          <a:spcPct val="115000"/>
                        </a:lnSpc>
                        <a:spcBef>
                          <a:spcPts val="0"/>
                        </a:spcBef>
                        <a:spcAft>
                          <a:spcPts val="0"/>
                        </a:spcAft>
                        <a:buNone/>
                      </a:pPr>
                      <a:r>
                        <a:rPr lang="en-IN" sz="2000"/>
                        <a:t>December</a:t>
                      </a:r>
                      <a:endParaRPr sz="2000"/>
                    </a:p>
                  </a:txBody>
                  <a:tcPr marL="28575" marR="28575" marT="19050" marB="19050" anchor="b"/>
                </a:tc>
                <a:tc>
                  <a:txBody>
                    <a:bodyPr/>
                    <a:lstStyle/>
                    <a:p>
                      <a:pPr marL="0" lvl="0" indent="0" algn="ctr" rtl="0">
                        <a:lnSpc>
                          <a:spcPct val="115000"/>
                        </a:lnSpc>
                        <a:spcBef>
                          <a:spcPts val="0"/>
                        </a:spcBef>
                        <a:spcAft>
                          <a:spcPts val="0"/>
                        </a:spcAft>
                        <a:buNone/>
                      </a:pPr>
                      <a:r>
                        <a:rPr lang="en-IN" sz="2000" dirty="0"/>
                        <a:t>15585</a:t>
                      </a:r>
                      <a:endParaRPr sz="2000" dirty="0"/>
                    </a:p>
                  </a:txBody>
                  <a:tcPr marL="28575" marR="28575" marT="19050" marB="19050" anchor="b"/>
                </a:tc>
                <a:extLst>
                  <a:ext uri="{0D108BD9-81ED-4DB2-BD59-A6C34878D82A}">
                    <a16:rowId xmlns:a16="http://schemas.microsoft.com/office/drawing/2014/main" val="317482273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1066800" y="318503"/>
            <a:ext cx="10058400" cy="137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sz="2400" dirty="0"/>
              <a:t>Variation between different months in a year</a:t>
            </a:r>
            <a:endParaRPr sz="2400" dirty="0"/>
          </a:p>
        </p:txBody>
      </p:sp>
      <p:sp>
        <p:nvSpPr>
          <p:cNvPr id="145" name="Google Shape;145;p18"/>
          <p:cNvSpPr txBox="1">
            <a:spLocks noGrp="1"/>
          </p:cNvSpPr>
          <p:nvPr>
            <p:ph type="body" idx="1"/>
          </p:nvPr>
        </p:nvSpPr>
        <p:spPr>
          <a:xfrm>
            <a:off x="1066800" y="2103120"/>
            <a:ext cx="10058400" cy="3931800"/>
          </a:xfrm>
          <a:prstGeom prst="rect">
            <a:avLst/>
          </a:prstGeom>
        </p:spPr>
        <p:txBody>
          <a:bodyPr spcFirstLastPara="1" wrap="square" lIns="91425" tIns="45700" rIns="91425" bIns="45700" anchor="t" anchorCtr="0">
            <a:normAutofit/>
          </a:bodyPr>
          <a:lstStyle/>
          <a:p>
            <a:pPr marL="0" lvl="0" indent="0" algn="l" rtl="0">
              <a:spcBef>
                <a:spcPts val="900"/>
              </a:spcBef>
              <a:spcAft>
                <a:spcPts val="0"/>
              </a:spcAft>
              <a:buNone/>
            </a:pPr>
            <a:endParaRPr dirty="0"/>
          </a:p>
        </p:txBody>
      </p:sp>
      <p:graphicFrame>
        <p:nvGraphicFramePr>
          <p:cNvPr id="4" name="Chart 3">
            <a:extLst>
              <a:ext uri="{FF2B5EF4-FFF2-40B4-BE49-F238E27FC236}">
                <a16:creationId xmlns:a16="http://schemas.microsoft.com/office/drawing/2014/main" id="{7E20761C-8259-AAB5-2CE3-2D0CB445B441}"/>
              </a:ext>
            </a:extLst>
          </p:cNvPr>
          <p:cNvGraphicFramePr/>
          <p:nvPr>
            <p:extLst>
              <p:ext uri="{D42A27DB-BD31-4B8C-83A1-F6EECF244321}">
                <p14:modId xmlns:p14="http://schemas.microsoft.com/office/powerpoint/2010/main" val="1812042326"/>
              </p:ext>
            </p:extLst>
          </p:nvPr>
        </p:nvGraphicFramePr>
        <p:xfrm>
          <a:off x="1066798" y="1690103"/>
          <a:ext cx="10577333" cy="466834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Century Gothic"/>
              <a:buNone/>
            </a:pPr>
            <a:r>
              <a:rPr lang="en-IN"/>
              <a:t>Variation on different days in a week</a:t>
            </a:r>
            <a:endParaRPr/>
          </a:p>
        </p:txBody>
      </p:sp>
      <p:graphicFrame>
        <p:nvGraphicFramePr>
          <p:cNvPr id="151" name="Google Shape;151;p19"/>
          <p:cNvGraphicFramePr/>
          <p:nvPr>
            <p:extLst>
              <p:ext uri="{D42A27DB-BD31-4B8C-83A1-F6EECF244321}">
                <p14:modId xmlns:p14="http://schemas.microsoft.com/office/powerpoint/2010/main" val="1001817941"/>
              </p:ext>
            </p:extLst>
          </p:nvPr>
        </p:nvGraphicFramePr>
        <p:xfrm>
          <a:off x="1066800" y="2103438"/>
          <a:ext cx="10058400" cy="2595950"/>
        </p:xfrm>
        <a:graphic>
          <a:graphicData uri="http://schemas.openxmlformats.org/drawingml/2006/table">
            <a:tbl>
              <a:tblPr firstRow="1" bandRow="1">
                <a:noFill/>
                <a:tableStyleId>{CE96558C-753C-4F3D-A3BA-E5549388A2C3}</a:tableStyleId>
              </a:tblPr>
              <a:tblGrid>
                <a:gridCol w="2432175">
                  <a:extLst>
                    <a:ext uri="{9D8B030D-6E8A-4147-A177-3AD203B41FA5}">
                      <a16:colId xmlns:a16="http://schemas.microsoft.com/office/drawing/2014/main" val="20000"/>
                    </a:ext>
                  </a:extLst>
                </a:gridCol>
                <a:gridCol w="7626225">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IN" sz="1800"/>
                        <a:t>Percentage of OP for each day in a week in Unit 3</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IN" sz="1800" dirty="0"/>
                        <a:t>Monday</a:t>
                      </a:r>
                      <a:endParaRPr dirty="0"/>
                    </a:p>
                  </a:txBody>
                  <a:tcPr marL="91450" marR="91450" marT="45725" marB="45725"/>
                </a:tc>
                <a:tc>
                  <a:txBody>
                    <a:bodyPr/>
                    <a:lstStyle/>
                    <a:p>
                      <a:pPr marL="0" marR="0" lvl="0" indent="0" algn="ctr" rtl="0">
                        <a:spcBef>
                          <a:spcPts val="0"/>
                        </a:spcBef>
                        <a:spcAft>
                          <a:spcPts val="0"/>
                        </a:spcAft>
                        <a:buNone/>
                      </a:pPr>
                      <a:r>
                        <a:rPr lang="en-IN" sz="1800"/>
                        <a:t>17</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IN" sz="1800" dirty="0"/>
                        <a:t>Tuesday</a:t>
                      </a:r>
                      <a:endParaRPr dirty="0"/>
                    </a:p>
                  </a:txBody>
                  <a:tcPr marL="91450" marR="91450" marT="45725" marB="45725"/>
                </a:tc>
                <a:tc>
                  <a:txBody>
                    <a:bodyPr/>
                    <a:lstStyle/>
                    <a:p>
                      <a:pPr marL="0" marR="0" lvl="0" indent="0" algn="ctr" rtl="0">
                        <a:spcBef>
                          <a:spcPts val="0"/>
                        </a:spcBef>
                        <a:spcAft>
                          <a:spcPts val="0"/>
                        </a:spcAft>
                        <a:buNone/>
                      </a:pPr>
                      <a:r>
                        <a:rPr lang="en-IN" sz="1800"/>
                        <a:t>15</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IN" sz="1800"/>
                        <a:t>Wednesday</a:t>
                      </a:r>
                      <a:endParaRPr/>
                    </a:p>
                  </a:txBody>
                  <a:tcPr marL="91450" marR="91450" marT="45725" marB="45725"/>
                </a:tc>
                <a:tc>
                  <a:txBody>
                    <a:bodyPr/>
                    <a:lstStyle/>
                    <a:p>
                      <a:pPr marL="0" marR="0" lvl="0" indent="0" algn="ctr" rtl="0">
                        <a:spcBef>
                          <a:spcPts val="0"/>
                        </a:spcBef>
                        <a:spcAft>
                          <a:spcPts val="0"/>
                        </a:spcAft>
                        <a:buNone/>
                      </a:pPr>
                      <a:r>
                        <a:rPr lang="en-IN" sz="1800"/>
                        <a:t>14</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IN" sz="1800" dirty="0"/>
                        <a:t>Thursday</a:t>
                      </a:r>
                      <a:endParaRPr dirty="0"/>
                    </a:p>
                  </a:txBody>
                  <a:tcPr marL="91450" marR="91450" marT="45725" marB="45725"/>
                </a:tc>
                <a:tc>
                  <a:txBody>
                    <a:bodyPr/>
                    <a:lstStyle/>
                    <a:p>
                      <a:pPr marL="0" marR="0" lvl="0" indent="0" algn="ctr" rtl="0">
                        <a:spcBef>
                          <a:spcPts val="0"/>
                        </a:spcBef>
                        <a:spcAft>
                          <a:spcPts val="0"/>
                        </a:spcAft>
                        <a:buNone/>
                      </a:pPr>
                      <a:r>
                        <a:rPr lang="en-IN" sz="1800"/>
                        <a:t>14</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en-IN" sz="1800"/>
                        <a:t>Friday</a:t>
                      </a:r>
                      <a:endParaRPr/>
                    </a:p>
                  </a:txBody>
                  <a:tcPr marL="91450" marR="91450" marT="45725" marB="45725"/>
                </a:tc>
                <a:tc>
                  <a:txBody>
                    <a:bodyPr/>
                    <a:lstStyle/>
                    <a:p>
                      <a:pPr marL="0" marR="0" lvl="0" indent="0" algn="ctr" rtl="0">
                        <a:spcBef>
                          <a:spcPts val="0"/>
                        </a:spcBef>
                        <a:spcAft>
                          <a:spcPts val="0"/>
                        </a:spcAft>
                        <a:buNone/>
                      </a:pPr>
                      <a:r>
                        <a:rPr lang="en-IN" sz="1800" dirty="0"/>
                        <a:t>17</a:t>
                      </a:r>
                      <a:endParaRPr dirty="0"/>
                    </a:p>
                  </a:txBody>
                  <a:tcPr marL="91450" marR="91450" marT="45725" marB="45725"/>
                </a:tc>
                <a:extLst>
                  <a:ext uri="{0D108BD9-81ED-4DB2-BD59-A6C34878D82A}">
                    <a16:rowId xmlns:a16="http://schemas.microsoft.com/office/drawing/2014/main" val="10005"/>
                  </a:ext>
                </a:extLst>
              </a:tr>
              <a:tr h="370850">
                <a:tc>
                  <a:txBody>
                    <a:bodyPr/>
                    <a:lstStyle/>
                    <a:p>
                      <a:pPr marL="0" marR="0" lvl="0" indent="0" algn="ctr" rtl="0">
                        <a:spcBef>
                          <a:spcPts val="0"/>
                        </a:spcBef>
                        <a:spcAft>
                          <a:spcPts val="0"/>
                        </a:spcAft>
                        <a:buNone/>
                      </a:pPr>
                      <a:r>
                        <a:rPr lang="en-IN" sz="1800"/>
                        <a:t>Saturday</a:t>
                      </a:r>
                      <a:endParaRPr/>
                    </a:p>
                  </a:txBody>
                  <a:tcPr marL="91450" marR="91450" marT="45725" marB="45725"/>
                </a:tc>
                <a:tc>
                  <a:txBody>
                    <a:bodyPr/>
                    <a:lstStyle/>
                    <a:p>
                      <a:pPr marL="0" marR="0" lvl="0" indent="0" algn="ctr" rtl="0">
                        <a:spcBef>
                          <a:spcPts val="0"/>
                        </a:spcBef>
                        <a:spcAft>
                          <a:spcPts val="0"/>
                        </a:spcAft>
                        <a:buNone/>
                      </a:pPr>
                      <a:r>
                        <a:rPr lang="en-IN" sz="1800" dirty="0"/>
                        <a:t>24</a:t>
                      </a:r>
                      <a:endParaRPr dirty="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0"/>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Century Gothic"/>
              <a:buNone/>
            </a:pPr>
            <a:r>
              <a:rPr lang="en-IN"/>
              <a:t>Variation on different days in a week</a:t>
            </a:r>
            <a:endParaRPr/>
          </a:p>
        </p:txBody>
      </p:sp>
      <p:pic>
        <p:nvPicPr>
          <p:cNvPr id="157" name="Google Shape;157;p20"/>
          <p:cNvPicPr preferRelativeResize="0"/>
          <p:nvPr/>
        </p:nvPicPr>
        <p:blipFill rotWithShape="1">
          <a:blip r:embed="rId3">
            <a:alphaModFix/>
          </a:blip>
          <a:srcRect/>
          <a:stretch/>
        </p:blipFill>
        <p:spPr>
          <a:xfrm>
            <a:off x="1066800" y="2103438"/>
            <a:ext cx="10058400" cy="3932237"/>
          </a:xfrm>
          <a:prstGeom prst="rect">
            <a:avLst/>
          </a:prstGeom>
          <a:noFill/>
          <a:ln>
            <a:noFill/>
          </a:ln>
        </p:spPr>
      </p:pic>
    </p:spTree>
  </p:cSld>
  <p:clrMapOvr>
    <a:masterClrMapping/>
  </p:clrMapOvr>
</p:sld>
</file>

<file path=ppt/theme/theme1.xml><?xml version="1.0" encoding="utf-8"?>
<a:theme xmlns:a="http://schemas.openxmlformats.org/drawingml/2006/main" name="Savon">
  <a:themeElements>
    <a:clrScheme name="Savon">
      <a:dk1>
        <a:srgbClr val="000000"/>
      </a:dk1>
      <a:lt1>
        <a:srgbClr val="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640</Words>
  <Application>Microsoft Office PowerPoint</Application>
  <PresentationFormat>Widescreen</PresentationFormat>
  <Paragraphs>120</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Trebuchet MS</vt:lpstr>
      <vt:lpstr>Century Gothic</vt:lpstr>
      <vt:lpstr>Arial</vt:lpstr>
      <vt:lpstr>Noto Sans Symbols</vt:lpstr>
      <vt:lpstr>Garamond</vt:lpstr>
      <vt:lpstr>Calibri</vt:lpstr>
      <vt:lpstr>Savon</vt:lpstr>
      <vt:lpstr>ACEI-HACKATHON 5.0</vt:lpstr>
      <vt:lpstr>Queue-Easy</vt:lpstr>
      <vt:lpstr>Problem Statement</vt:lpstr>
      <vt:lpstr>Our Aim</vt:lpstr>
      <vt:lpstr>Data used</vt:lpstr>
      <vt:lpstr>Variation between different months in a year</vt:lpstr>
      <vt:lpstr>Variation between different months in a year</vt:lpstr>
      <vt:lpstr>Variation on different days in a week</vt:lpstr>
      <vt:lpstr>Variation on different days in a week</vt:lpstr>
      <vt:lpstr>Variation during different hours in a day</vt:lpstr>
      <vt:lpstr>Variation during different hours in a day</vt:lpstr>
      <vt:lpstr>Team of doctors available </vt:lpstr>
      <vt:lpstr>Our proposed solution</vt:lpstr>
      <vt:lpstr>Predicting the Average wait time </vt:lpstr>
      <vt:lpstr>Demo video</vt:lpstr>
      <vt:lpstr>About the arima model</vt:lpstr>
      <vt:lpstr>Recommending allocation of doctors to the overloaded sections of the hospital based on their matching skill</vt:lpstr>
      <vt:lpstr>Model creation snippet</vt:lpstr>
      <vt:lpstr>Breaking down the model</vt:lpstr>
      <vt:lpstr>Basic frontend snippet</vt:lpstr>
      <vt:lpstr>Future Enhancements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ACEI-HACKATHON5.0</dc:title>
  <cp:lastModifiedBy>Dhanya K</cp:lastModifiedBy>
  <cp:revision>7</cp:revision>
  <dcterms:modified xsi:type="dcterms:W3CDTF">2024-01-07T03:16:10Z</dcterms:modified>
</cp:coreProperties>
</file>